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34" r:id="rId11"/>
  </p:sldMasterIdLst>
  <p:notesMasterIdLst>
    <p:notesMasterId r:id="rId27"/>
  </p:notesMasterIdLst>
  <p:handoutMasterIdLst>
    <p:handoutMasterId r:id="rId28"/>
  </p:handoutMasterIdLst>
  <p:sldIdLst>
    <p:sldId id="445" r:id="rId12"/>
    <p:sldId id="453" r:id="rId13"/>
    <p:sldId id="536" r:id="rId14"/>
    <p:sldId id="548" r:id="rId15"/>
    <p:sldId id="480" r:id="rId16"/>
    <p:sldId id="481" r:id="rId17"/>
    <p:sldId id="540" r:id="rId18"/>
    <p:sldId id="486" r:id="rId19"/>
    <p:sldId id="485" r:id="rId20"/>
    <p:sldId id="527" r:id="rId21"/>
    <p:sldId id="526" r:id="rId22"/>
    <p:sldId id="525" r:id="rId23"/>
    <p:sldId id="522" r:id="rId24"/>
    <p:sldId id="496" r:id="rId25"/>
    <p:sldId id="549" r:id="rId26"/>
  </p:sldIdLst>
  <p:sldSz cx="12192000" cy="6858000"/>
  <p:notesSz cx="6858000" cy="9144000"/>
  <p:embeddedFontLst>
    <p:embeddedFont>
      <p:font typeface="MS PGothic" panose="020B0600070205080204" pitchFamily="34" charset="-128"/>
      <p:regular r:id="rId29"/>
    </p:embeddedFont>
    <p:embeddedFont>
      <p:font typeface="Calibri" panose="020F0502020204030204" pitchFamily="34" charset="0"/>
      <p:regular r:id="rId30"/>
      <p:bold r:id="rId31"/>
      <p:italic r:id="rId32"/>
      <p:boldItalic r:id="rId33"/>
    </p:embeddedFont>
    <p:embeddedFont>
      <p:font typeface="MS PGothic" panose="020B0600070205080204" pitchFamily="34" charset="-128"/>
      <p:regular r:id="rId29"/>
    </p:embeddedFont>
    <p:embeddedFont>
      <p:font typeface="Rockwell" panose="02060603020205020403" pitchFamily="18" charset="0"/>
      <p:regular r:id="rId34"/>
      <p:bold r:id="rId35"/>
      <p:italic r:id="rId36"/>
      <p:boldItalic r:id="rId37"/>
    </p:embeddedFont>
  </p:embeddedFontLst>
  <p:custDataLst>
    <p:custData r:id="rId6"/>
    <p:custData r:id="rId3"/>
    <p:custData r:id="rId4"/>
    <p:custData r:id="rId2"/>
    <p:custData r:id="rId1"/>
    <p:custData r:id="rId10"/>
    <p:custData r:id="rId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nson, Alison T" initials="HT" lastIdx="2" clrIdx="6">
    <p:extLst>
      <p:ext uri="{19B8F6BF-5375-455C-9EA6-DF929625EA0E}">
        <p15:presenceInfo xmlns:p15="http://schemas.microsoft.com/office/powerpoint/2012/main" userId="S::athanson@healthpartners.com::b6ddbc4b-7eb5-4900-927d-512edc79910d" providerId="AD"/>
      </p:ext>
    </p:extLst>
  </p:cmAuthor>
  <p:cmAuthor id="1" name="Sarah Ferniz" initials="SF" lastIdx="13" clrIdx="0">
    <p:extLst>
      <p:ext uri="{19B8F6BF-5375-455C-9EA6-DF929625EA0E}">
        <p15:presenceInfo xmlns:p15="http://schemas.microsoft.com/office/powerpoint/2012/main" userId="Sarah Ferniz" providerId="None"/>
      </p:ext>
    </p:extLst>
  </p:cmAuthor>
  <p:cmAuthor id="8" name="Eunice Batanes" initials="EB" lastIdx="7" clrIdx="7">
    <p:extLst>
      <p:ext uri="{19B8F6BF-5375-455C-9EA6-DF929625EA0E}">
        <p15:presenceInfo xmlns:p15="http://schemas.microsoft.com/office/powerpoint/2012/main" userId="Eunice Batanes" providerId="None"/>
      </p:ext>
    </p:extLst>
  </p:cmAuthor>
  <p:cmAuthor id="2" name="Johnson, Marsha K" initials="MKJ" lastIdx="90" clrIdx="1">
    <p:extLst>
      <p:ext uri="{19B8F6BF-5375-455C-9EA6-DF929625EA0E}">
        <p15:presenceInfo xmlns:p15="http://schemas.microsoft.com/office/powerpoint/2012/main" userId="Johnson, Marsha K" providerId="None"/>
      </p:ext>
    </p:extLst>
  </p:cmAuthor>
  <p:cmAuthor id="9" name="Burback, Kenzie" initials="KB" lastIdx="10" clrIdx="8">
    <p:extLst>
      <p:ext uri="{19B8F6BF-5375-455C-9EA6-DF929625EA0E}">
        <p15:presenceInfo xmlns:p15="http://schemas.microsoft.com/office/powerpoint/2012/main" userId="Burback, Kenzie" providerId="None"/>
      </p:ext>
    </p:extLst>
  </p:cmAuthor>
  <p:cmAuthor id="3" name="Kulick, Danielle M" initials="DMK" lastIdx="3" clrIdx="2">
    <p:extLst>
      <p:ext uri="{19B8F6BF-5375-455C-9EA6-DF929625EA0E}">
        <p15:presenceInfo xmlns:p15="http://schemas.microsoft.com/office/powerpoint/2012/main" userId="Kulick, Danielle M" providerId="None"/>
      </p:ext>
    </p:extLst>
  </p:cmAuthor>
  <p:cmAuthor id="10" name="Burback, Kenzie" initials="BK" lastIdx="10" clrIdx="9">
    <p:extLst>
      <p:ext uri="{19B8F6BF-5375-455C-9EA6-DF929625EA0E}">
        <p15:presenceInfo xmlns:p15="http://schemas.microsoft.com/office/powerpoint/2012/main" userId="S::a5078@healthpartners.com::50017890-4839-4f79-a37b-06895e58d91b" providerId="AD"/>
      </p:ext>
    </p:extLst>
  </p:cmAuthor>
  <p:cmAuthor id="4" name="Appleby, Megan L" initials="AML" lastIdx="6" clrIdx="3">
    <p:extLst>
      <p:ext uri="{19B8F6BF-5375-455C-9EA6-DF929625EA0E}">
        <p15:presenceInfo xmlns:p15="http://schemas.microsoft.com/office/powerpoint/2012/main" userId="Appleby, Megan L" providerId="None"/>
      </p:ext>
    </p:extLst>
  </p:cmAuthor>
  <p:cmAuthor id="5" name="Haugh, Angela H" initials="HAH" lastIdx="1" clrIdx="4">
    <p:extLst>
      <p:ext uri="{19B8F6BF-5375-455C-9EA6-DF929625EA0E}">
        <p15:presenceInfo xmlns:p15="http://schemas.microsoft.com/office/powerpoint/2012/main" userId="Haugh, Angela H" providerId="None"/>
      </p:ext>
    </p:extLst>
  </p:cmAuthor>
  <p:cmAuthor id="6" name="HerVang, Xong X" initials="XHV" lastIdx="17" clrIdx="5">
    <p:extLst>
      <p:ext uri="{19B8F6BF-5375-455C-9EA6-DF929625EA0E}">
        <p15:presenceInfo xmlns:p15="http://schemas.microsoft.com/office/powerpoint/2012/main" userId="HerVang, Xong X"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398"/>
    <a:srgbClr val="60489D"/>
    <a:srgbClr val="8A55A2"/>
    <a:srgbClr val="B361A7"/>
    <a:srgbClr val="7CC051"/>
    <a:srgbClr val="92CBF1"/>
    <a:srgbClr val="5C4A9B"/>
    <a:srgbClr val="FDB415"/>
    <a:srgbClr val="E24988"/>
    <a:srgbClr val="F9C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11" autoAdjust="0"/>
    <p:restoredTop sz="78046" autoAdjust="0"/>
  </p:normalViewPr>
  <p:slideViewPr>
    <p:cSldViewPr snapToGrid="0">
      <p:cViewPr varScale="1">
        <p:scale>
          <a:sx n="44" d="100"/>
          <a:sy n="44" d="100"/>
        </p:scale>
        <p:origin x="1166" y="45"/>
      </p:cViewPr>
      <p:guideLst/>
    </p:cSldViewPr>
  </p:slideViewPr>
  <p:outlineViewPr>
    <p:cViewPr>
      <p:scale>
        <a:sx n="33" d="100"/>
        <a:sy n="33" d="100"/>
      </p:scale>
      <p:origin x="0" y="-2118"/>
    </p:cViewPr>
  </p:outlineViewPr>
  <p:notesTextViewPr>
    <p:cViewPr>
      <p:scale>
        <a:sx n="100" d="100"/>
        <a:sy n="100" d="100"/>
      </p:scale>
      <p:origin x="0" y="0"/>
    </p:cViewPr>
  </p:notesTextViewPr>
  <p:sorterViewPr>
    <p:cViewPr>
      <p:scale>
        <a:sx n="125" d="100"/>
        <a:sy n="125" d="100"/>
      </p:scale>
      <p:origin x="0" y="-3694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5.fntdata"/><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font" Target="fonts/font3.fntdata"/><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10/4/2022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10/4/2022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spcBef>
                <a:spcPct val="0"/>
              </a:spcBef>
            </a:pPr>
            <a:r>
              <a:rPr lang="en-US" altLang="en-US" sz="900" b="0" dirty="0" smtClean="0">
                <a:latin typeface="Calibri" panose="020F0502020204030204" pitchFamily="34" charset="0"/>
              </a:rPr>
              <a:t>Hi and Welcome everyone to the HealthPartners presentation of the Medicare retiree plan options for 2023 offered through PEIP.</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 we will review the 2023 HP Journey Medicare Advantage plan updates</a:t>
            </a:r>
            <a:r>
              <a:rPr lang="en-US" sz="1200" kern="1200" baseline="0" dirty="0" smtClean="0">
                <a:solidFill>
                  <a:schemeClr val="tx1"/>
                </a:solidFill>
                <a:effectLst/>
                <a:latin typeface="+mn-lt"/>
                <a:ea typeface="+mn-ea"/>
                <a:cs typeface="+mn-cs"/>
              </a:rPr>
              <a:t> and features and let you know if you there is anything you should do for 2023.</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1</a:t>
            </a:fld>
            <a:endParaRPr lang="en-US"/>
          </a:p>
        </p:txBody>
      </p:sp>
    </p:spTree>
    <p:extLst>
      <p:ext uri="{BB962C8B-B14F-4D97-AF65-F5344CB8AC3E}">
        <p14:creationId xmlns:p14="http://schemas.microsoft.com/office/powerpoint/2010/main" val="2241843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hearing aid benefit continues with our partner: TruHearing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Which color or special features in a hearing aid that you decide</a:t>
            </a:r>
            <a:r>
              <a:rPr lang="en-US" sz="1200" kern="1200" baseline="0" dirty="0" smtClean="0">
                <a:solidFill>
                  <a:schemeClr val="tx1"/>
                </a:solidFill>
                <a:effectLst/>
                <a:latin typeface="+mn-lt"/>
                <a:ea typeface="+mn-ea"/>
                <a:cs typeface="+mn-cs"/>
              </a:rPr>
              <a:t> best for you -would determine your copay </a:t>
            </a:r>
            <a:r>
              <a:rPr lang="en-US" sz="1200" kern="1200" baseline="0" dirty="0" smtClean="0">
                <a:solidFill>
                  <a:schemeClr val="tx1"/>
                </a:solidFill>
                <a:effectLst/>
                <a:latin typeface="+mn-lt"/>
                <a:ea typeface="+mn-ea"/>
                <a:cs typeface="+mn-cs"/>
              </a:rPr>
              <a:t>amount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a:r>
            <a:r>
              <a:rPr lang="en-US" sz="1200" b="1" u="sng" kern="1200" baseline="0" dirty="0" smtClean="0">
                <a:solidFill>
                  <a:schemeClr val="tx1"/>
                </a:solidFill>
                <a:effectLst/>
                <a:latin typeface="+mn-lt"/>
                <a:ea typeface="+mn-ea"/>
                <a:cs typeface="+mn-cs"/>
              </a:rPr>
              <a:t>$</a:t>
            </a:r>
            <a:r>
              <a:rPr lang="en-US" sz="1200" b="1" u="sng" kern="1200" baseline="0" dirty="0" smtClean="0">
                <a:solidFill>
                  <a:schemeClr val="tx1"/>
                </a:solidFill>
                <a:effectLst/>
                <a:latin typeface="+mn-lt"/>
                <a:ea typeface="+mn-ea"/>
                <a:cs typeface="+mn-cs"/>
              </a:rPr>
              <a:t>499 </a:t>
            </a:r>
            <a:r>
              <a:rPr lang="en-US" sz="1200" kern="1200" dirty="0" smtClean="0">
                <a:solidFill>
                  <a:schemeClr val="tx1"/>
                </a:solidFill>
                <a:effectLst/>
                <a:latin typeface="+mn-lt"/>
                <a:ea typeface="+mn-ea"/>
                <a:cs typeface="+mn-cs"/>
              </a:rPr>
              <a:t>$</a:t>
            </a:r>
            <a:r>
              <a:rPr lang="en-US" sz="1200" b="1" u="sng" kern="1200" dirty="0" smtClean="0">
                <a:solidFill>
                  <a:srgbClr val="FF0000"/>
                </a:solidFill>
                <a:effectLst/>
                <a:latin typeface="+mn-lt"/>
                <a:ea typeface="+mn-ea"/>
                <a:cs typeface="+mn-cs"/>
              </a:rPr>
              <a:t>6</a:t>
            </a:r>
            <a:r>
              <a:rPr lang="en-US" b="1" u="sng" dirty="0" smtClean="0">
                <a:solidFill>
                  <a:srgbClr val="FF0000"/>
                </a:solidFill>
              </a:rPr>
              <a:t>99 or $999 ********</a:t>
            </a:r>
            <a:endParaRPr lang="en-US" sz="1200" b="1" u="sng" kern="1200" dirty="0" smtClean="0">
              <a:solidFill>
                <a:srgbClr val="FF0000"/>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is a network of providers for this benefit and a TruHearing Consultant can help you find the provider convenient to you.</a:t>
            </a:r>
          </a:p>
          <a:p>
            <a:r>
              <a:rPr lang="en-US" sz="1200" kern="1200" dirty="0" smtClean="0">
                <a:solidFill>
                  <a:schemeClr val="tx1"/>
                </a:solidFill>
                <a:effectLst/>
                <a:latin typeface="+mn-lt"/>
                <a:ea typeface="+mn-ea"/>
                <a:cs typeface="+mn-cs"/>
              </a:rPr>
              <a:t>With TruHearing</a:t>
            </a:r>
            <a:r>
              <a:rPr lang="en-US" sz="1200" kern="1200" baseline="0" dirty="0" smtClean="0">
                <a:solidFill>
                  <a:schemeClr val="tx1"/>
                </a:solidFill>
                <a:effectLst/>
                <a:latin typeface="+mn-lt"/>
                <a:ea typeface="+mn-ea"/>
                <a:cs typeface="+mn-cs"/>
              </a:rPr>
              <a:t> you can count on </a:t>
            </a:r>
            <a:r>
              <a:rPr lang="en-US" sz="1200" kern="1200" dirty="0" smtClean="0">
                <a:solidFill>
                  <a:schemeClr val="tx1"/>
                </a:solidFill>
                <a:effectLst/>
                <a:latin typeface="+mn-lt"/>
                <a:ea typeface="+mn-ea"/>
                <a:cs typeface="+mn-cs"/>
              </a:rPr>
              <a:t>a professional exam, unlimited follow-up visits, a risk-free trial period and 3-yr manufacture's warranty –just to name a few of the</a:t>
            </a:r>
            <a:r>
              <a:rPr lang="en-US" sz="1200" kern="1200" baseline="0" dirty="0" smtClean="0">
                <a:solidFill>
                  <a:schemeClr val="tx1"/>
                </a:solidFill>
                <a:effectLst/>
                <a:latin typeface="+mn-lt"/>
                <a:ea typeface="+mn-ea"/>
                <a:cs typeface="+mn-cs"/>
              </a:rPr>
              <a:t> services included</a:t>
            </a:r>
            <a:r>
              <a:rPr lang="en-US" sz="1200" kern="1200" dirty="0" smtClean="0">
                <a:solidFill>
                  <a:schemeClr val="tx1"/>
                </a:solidFill>
                <a:effectLst/>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TruHearing’s</a:t>
            </a:r>
            <a:r>
              <a:rPr lang="en-US" sz="1200" b="0" i="0" u="none" strike="noStrike" kern="1200" baseline="0" dirty="0" smtClean="0">
                <a:solidFill>
                  <a:schemeClr val="tx1"/>
                </a:solidFill>
                <a:latin typeface="+mn-lt"/>
                <a:ea typeface="+mn-ea"/>
                <a:cs typeface="+mn-cs"/>
              </a:rPr>
              <a:t> website at www.truhearing.com </a:t>
            </a:r>
          </a:p>
          <a:p>
            <a:endParaRPr lang="en-US" dirty="0">
              <a:cs typeface="Calibri"/>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10</a:t>
            </a:fld>
            <a:endParaRPr lang="en-US"/>
          </a:p>
        </p:txBody>
      </p:sp>
    </p:spTree>
    <p:extLst>
      <p:ext uri="{BB962C8B-B14F-4D97-AF65-F5344CB8AC3E}">
        <p14:creationId xmlns:p14="http://schemas.microsoft.com/office/powerpoint/2010/main" val="2326807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dirty="0" smtClean="0">
                <a:latin typeface="+mn-lt"/>
              </a:rPr>
              <a:t>All </a:t>
            </a:r>
            <a:r>
              <a:rPr lang="en-US" sz="800" b="0" dirty="0">
                <a:latin typeface="+mn-lt"/>
              </a:rPr>
              <a:t>our members have the freedom to travel.</a:t>
            </a:r>
          </a:p>
          <a:p>
            <a:r>
              <a:rPr lang="en-US" sz="800" b="0" dirty="0">
                <a:latin typeface="+mn-lt"/>
              </a:rPr>
              <a:t>Nationwide</a:t>
            </a:r>
            <a:r>
              <a:rPr lang="en-US" sz="800" b="0" baseline="0" dirty="0">
                <a:latin typeface="+mn-lt"/>
              </a:rPr>
              <a:t> </a:t>
            </a:r>
            <a:r>
              <a:rPr lang="en-US" sz="800" b="0" dirty="0">
                <a:latin typeface="+mn-lt"/>
              </a:rPr>
              <a:t>You’ll</a:t>
            </a:r>
            <a:r>
              <a:rPr lang="en-US" sz="800" b="0" baseline="0" dirty="0">
                <a:latin typeface="+mn-lt"/>
              </a:rPr>
              <a:t> get the same benefit level as if you were in the network at a Medicare eligible provider.</a:t>
            </a:r>
            <a:r>
              <a:rPr lang="en-US" sz="800" b="0" dirty="0">
                <a:latin typeface="+mn-lt"/>
              </a:rPr>
              <a:t> </a:t>
            </a:r>
          </a:p>
          <a:p>
            <a:endParaRPr lang="en-US" sz="800" kern="1200" dirty="0">
              <a:solidFill>
                <a:schemeClr val="tx1"/>
              </a:solidFill>
              <a:effectLst/>
              <a:latin typeface="+mn-lt"/>
              <a:ea typeface="+mn-ea"/>
              <a:cs typeface="+mn-cs"/>
            </a:endParaRPr>
          </a:p>
          <a:p>
            <a:r>
              <a:rPr lang="en-US" sz="800" kern="1200" dirty="0">
                <a:solidFill>
                  <a:schemeClr val="tx1"/>
                </a:solidFill>
                <a:effectLst/>
                <a:latin typeface="+mn-lt"/>
                <a:ea typeface="+mn-ea"/>
                <a:cs typeface="+mn-cs"/>
              </a:rPr>
              <a:t>If you are traveling internationally you have emergency and urgently needed coverage.</a:t>
            </a:r>
          </a:p>
          <a:p>
            <a:endParaRPr lang="en-US" sz="800" b="0" dirty="0">
              <a:latin typeface="+mn-lt"/>
            </a:endParaRPr>
          </a:p>
          <a:p>
            <a:r>
              <a:rPr lang="en-US" sz="800" kern="1200" dirty="0">
                <a:solidFill>
                  <a:schemeClr val="tx1"/>
                </a:solidFill>
                <a:effectLst/>
                <a:latin typeface="+mn-lt"/>
                <a:ea typeface="+mn-ea"/>
                <a:cs typeface="+mn-cs"/>
              </a:rPr>
              <a:t>Assist America is a HP</a:t>
            </a:r>
            <a:r>
              <a:rPr lang="en-US" sz="800" kern="1200" baseline="0" dirty="0">
                <a:solidFill>
                  <a:schemeClr val="tx1"/>
                </a:solidFill>
                <a:effectLst/>
                <a:latin typeface="+mn-lt"/>
                <a:ea typeface="+mn-ea"/>
                <a:cs typeface="+mn-cs"/>
              </a:rPr>
              <a:t> exclusive </a:t>
            </a:r>
            <a:r>
              <a:rPr lang="en-US" sz="800" kern="1200" dirty="0">
                <a:solidFill>
                  <a:schemeClr val="tx1"/>
                </a:solidFill>
                <a:effectLst/>
                <a:latin typeface="+mn-lt"/>
                <a:ea typeface="+mn-ea"/>
                <a:cs typeface="+mn-cs"/>
              </a:rPr>
              <a:t>service included at no cost to help replace lost medications, locate providers for emergencies or if you have unexpectedly fallen ill and need an interpreter when traveling in an unfamiliar area. Please check out assistamerica.com to see the many services included under this benefit -ONLY provided by the HP Medicare plans</a:t>
            </a:r>
          </a:p>
          <a:p>
            <a:endParaRPr lang="en-US" sz="800" b="1" dirty="0">
              <a:latin typeface="+mn-lt"/>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11</a:t>
            </a:fld>
            <a:endParaRPr lang="en-US"/>
          </a:p>
        </p:txBody>
      </p:sp>
    </p:spTree>
    <p:extLst>
      <p:ext uri="{BB962C8B-B14F-4D97-AF65-F5344CB8AC3E}">
        <p14:creationId xmlns:p14="http://schemas.microsoft.com/office/powerpoint/2010/main" val="2731200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smtClean="0">
                <a:solidFill>
                  <a:schemeClr val="tx1"/>
                </a:solidFill>
                <a:effectLst/>
                <a:latin typeface="+mn-lt"/>
                <a:ea typeface="+mn-ea"/>
                <a:cs typeface="+mn-cs"/>
              </a:rPr>
              <a:t>As </a:t>
            </a:r>
            <a:r>
              <a:rPr lang="en-US" sz="900" b="0" i="0" kern="1200" dirty="0">
                <a:solidFill>
                  <a:schemeClr val="tx1"/>
                </a:solidFill>
                <a:effectLst/>
                <a:latin typeface="+mn-lt"/>
                <a:ea typeface="+mn-ea"/>
                <a:cs typeface="+mn-cs"/>
              </a:rPr>
              <a:t>a HealthPartners member, you get access to big savings. There are discounts for retailers and services that will help you feel better and achieve the health you want</a:t>
            </a:r>
          </a:p>
          <a:p>
            <a:pPr marL="171450" indent="-171450" rtl="0" fontAlgn="ctr">
              <a:buFont typeface="Arial" panose="020B0604020202020204" pitchFamily="34" charset="0"/>
              <a:buChar char="•"/>
            </a:pPr>
            <a:r>
              <a:rPr lang="en-US" sz="900" kern="1200" dirty="0">
                <a:solidFill>
                  <a:schemeClr val="tx1"/>
                </a:solidFill>
                <a:effectLst/>
                <a:latin typeface="+mn-lt"/>
                <a:ea typeface="+mn-ea"/>
                <a:cs typeface="+mn-cs"/>
              </a:rPr>
              <a:t>Eyewear and vision services</a:t>
            </a:r>
          </a:p>
          <a:p>
            <a:pPr marL="171450" indent="-171450" rtl="0" fontAlgn="ctr">
              <a:buFont typeface="Arial" panose="020B0604020202020204" pitchFamily="34" charset="0"/>
              <a:buChar char="•"/>
            </a:pPr>
            <a:r>
              <a:rPr lang="en-US" sz="900" kern="1200" dirty="0">
                <a:solidFill>
                  <a:schemeClr val="tx1"/>
                </a:solidFill>
                <a:effectLst/>
                <a:latin typeface="+mn-lt"/>
                <a:ea typeface="+mn-ea"/>
                <a:cs typeface="+mn-cs"/>
              </a:rPr>
              <a:t>Exercise equipment</a:t>
            </a:r>
          </a:p>
          <a:p>
            <a:pPr marL="171450" indent="-171450" rtl="0" fontAlgn="ctr">
              <a:buFont typeface="Arial" panose="020B0604020202020204" pitchFamily="34" charset="0"/>
              <a:buChar char="•"/>
            </a:pPr>
            <a:r>
              <a:rPr lang="en-US" sz="900" kern="1200" dirty="0">
                <a:solidFill>
                  <a:schemeClr val="tx1"/>
                </a:solidFill>
                <a:effectLst/>
                <a:latin typeface="+mn-lt"/>
                <a:ea typeface="+mn-ea"/>
                <a:cs typeface="+mn-cs"/>
              </a:rPr>
              <a:t>Healthy eating programs and delivery services</a:t>
            </a:r>
          </a:p>
          <a:p>
            <a:pPr marL="171450" indent="-171450" rtl="0" fontAlgn="ctr">
              <a:buFont typeface="Arial" panose="020B0604020202020204" pitchFamily="34" charset="0"/>
              <a:buChar char="•"/>
            </a:pPr>
            <a:r>
              <a:rPr lang="en-US" sz="900" kern="1200" dirty="0">
                <a:solidFill>
                  <a:schemeClr val="tx1"/>
                </a:solidFill>
                <a:effectLst/>
                <a:latin typeface="+mn-lt"/>
                <a:ea typeface="+mn-ea"/>
                <a:cs typeface="+mn-cs"/>
              </a:rPr>
              <a:t>Pet insurance</a:t>
            </a:r>
          </a:p>
          <a:p>
            <a:pPr marL="171450" indent="-171450" rtl="0" fontAlgn="ctr">
              <a:buFont typeface="Arial" panose="020B0604020202020204" pitchFamily="34" charset="0"/>
              <a:buChar char="•"/>
            </a:pPr>
            <a:r>
              <a:rPr lang="en-US" sz="900" kern="1200" dirty="0">
                <a:solidFill>
                  <a:schemeClr val="tx1"/>
                </a:solidFill>
                <a:effectLst/>
                <a:latin typeface="+mn-lt"/>
                <a:ea typeface="+mn-ea"/>
                <a:cs typeface="+mn-cs"/>
              </a:rPr>
              <a:t>Swim lessons</a:t>
            </a:r>
          </a:p>
          <a:p>
            <a:pPr marL="171450" indent="-171450" rtl="0" fontAlgn="ctr">
              <a:buFont typeface="Arial" panose="020B0604020202020204" pitchFamily="34" charset="0"/>
              <a:buChar char="•"/>
            </a:pPr>
            <a:r>
              <a:rPr lang="en-US" sz="900" kern="1200" dirty="0">
                <a:solidFill>
                  <a:schemeClr val="tx1"/>
                </a:solidFill>
                <a:effectLst/>
                <a:latin typeface="+mn-lt"/>
                <a:ea typeface="+mn-ea"/>
                <a:cs typeface="+mn-cs"/>
              </a:rPr>
              <a:t>Spa Services</a:t>
            </a:r>
          </a:p>
          <a:p>
            <a:pPr marL="171450" indent="-171450" rtl="0" fontAlgn="ctr">
              <a:buFont typeface="Arial" panose="020B0604020202020204" pitchFamily="34" charset="0"/>
              <a:buChar char="•"/>
            </a:pPr>
            <a:r>
              <a:rPr lang="en-US" sz="900" kern="1200" dirty="0">
                <a:solidFill>
                  <a:schemeClr val="tx1"/>
                </a:solidFill>
                <a:effectLst/>
                <a:latin typeface="+mn-lt"/>
                <a:ea typeface="+mn-ea"/>
                <a:cs typeface="+mn-cs"/>
              </a:rPr>
              <a:t>And more</a:t>
            </a:r>
          </a:p>
        </p:txBody>
      </p:sp>
      <p:sp>
        <p:nvSpPr>
          <p:cNvPr id="4" name="Slide Number Placeholder 3"/>
          <p:cNvSpPr>
            <a:spLocks noGrp="1"/>
          </p:cNvSpPr>
          <p:nvPr>
            <p:ph type="sldNum" sz="quarter" idx="5"/>
          </p:nvPr>
        </p:nvSpPr>
        <p:spPr/>
        <p:txBody>
          <a:bodyPr/>
          <a:lstStyle/>
          <a:p>
            <a:fld id="{CD834DAD-DF98-44E2-A25C-0E8DEB5DEE33}" type="slidenum">
              <a:rPr lang="en-US" smtClean="0"/>
              <a:t>12</a:t>
            </a:fld>
            <a:endParaRPr lang="en-US"/>
          </a:p>
        </p:txBody>
      </p:sp>
    </p:spTree>
    <p:extLst>
      <p:ext uri="{BB962C8B-B14F-4D97-AF65-F5344CB8AC3E}">
        <p14:creationId xmlns:p14="http://schemas.microsoft.com/office/powerpoint/2010/main" val="3358166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5"/>
          </p:nvPr>
        </p:nvSpPr>
        <p:spPr/>
        <p:txBody>
          <a:bodyPr/>
          <a:lstStyle/>
          <a:p>
            <a:fld id="{CD834DAD-DF98-44E2-A25C-0E8DEB5DEE33}" type="slidenum">
              <a:rPr lang="en-US" smtClean="0"/>
              <a:t>13</a:t>
            </a:fld>
            <a:endParaRPr lang="en-US"/>
          </a:p>
        </p:txBody>
      </p:sp>
    </p:spTree>
    <p:extLst>
      <p:ext uri="{BB962C8B-B14F-4D97-AF65-F5344CB8AC3E}">
        <p14:creationId xmlns:p14="http://schemas.microsoft.com/office/powerpoint/2010/main" val="2068764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baseline="0" dirty="0">
              <a:solidFill>
                <a:srgbClr val="000000"/>
              </a:solidFill>
              <a:effectLst/>
              <a:latin typeface="+mn-lt"/>
              <a:ea typeface="MS PGothic" panose="020B0600070205080204" pitchFamily="34" charset="-128"/>
              <a:cs typeface="Calibri" charset="0"/>
              <a:sym typeface="Calibri" panose="020F0502020204030204" pitchFamily="34" charset="0"/>
            </a:endParaRPr>
          </a:p>
          <a:p>
            <a:endParaRPr lang="en-US" sz="900" kern="1200" dirty="0">
              <a:solidFill>
                <a:srgbClr val="000000"/>
              </a:solidFill>
              <a:effectLst/>
              <a:latin typeface="+mn-lt"/>
              <a:ea typeface="MS PGothic" panose="020B0600070205080204" pitchFamily="34" charset="-128"/>
              <a:cs typeface="Calibri" charset="0"/>
              <a:sym typeface="Calibri" panose="020F0502020204030204" pitchFamily="34" charset="0"/>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14</a:t>
            </a:fld>
            <a:endParaRPr lang="en-US"/>
          </a:p>
        </p:txBody>
      </p:sp>
    </p:spTree>
    <p:extLst>
      <p:ext uri="{BB962C8B-B14F-4D97-AF65-F5344CB8AC3E}">
        <p14:creationId xmlns:p14="http://schemas.microsoft.com/office/powerpoint/2010/main" val="264052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400"/>
              </a:spcBef>
              <a:spcAft>
                <a:spcPct val="0"/>
              </a:spcAft>
              <a:buClrTx/>
              <a:buSzTx/>
              <a:buFont typeface="Arial" panose="020B0604020202020204" pitchFamily="34" charset="0"/>
              <a:buNone/>
              <a:tabLst/>
              <a:defRPr/>
            </a:pPr>
            <a:endParaRPr lang="en-US" sz="900" b="0" kern="1200" dirty="0">
              <a:solidFill>
                <a:srgbClr val="000000"/>
              </a:solidFill>
              <a:effectLst/>
              <a:latin typeface="+mn-lt"/>
              <a:ea typeface="MS PGothic" panose="020B0600070205080204" pitchFamily="34" charset="-128"/>
              <a:cs typeface="Calibri" charset="0"/>
              <a:sym typeface="Calibri" panose="020F0502020204030204" pitchFamily="34" charset="0"/>
            </a:endParaRPr>
          </a:p>
        </p:txBody>
      </p:sp>
      <p:sp>
        <p:nvSpPr>
          <p:cNvPr id="4" name="Slide Number Placeholder 3"/>
          <p:cNvSpPr>
            <a:spLocks noGrp="1"/>
          </p:cNvSpPr>
          <p:nvPr>
            <p:ph type="sldNum" sz="quarter" idx="5"/>
          </p:nvPr>
        </p:nvSpPr>
        <p:spPr/>
        <p:txBody>
          <a:bodyPr/>
          <a:lstStyle/>
          <a:p>
            <a:fld id="{CD834DAD-DF98-44E2-A25C-0E8DEB5DEE33}" type="slidenum">
              <a:rPr lang="en-US" smtClean="0"/>
              <a:t>15</a:t>
            </a:fld>
            <a:endParaRPr lang="en-US"/>
          </a:p>
        </p:txBody>
      </p:sp>
    </p:spTree>
    <p:extLst>
      <p:ext uri="{BB962C8B-B14F-4D97-AF65-F5344CB8AC3E}">
        <p14:creationId xmlns:p14="http://schemas.microsoft.com/office/powerpoint/2010/main" val="1950988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200" dirty="0" smtClean="0"/>
              <a:t>Each </a:t>
            </a:r>
            <a:r>
              <a:rPr lang="en-US" altLang="en-US" sz="1200" dirty="0"/>
              <a:t>year, CMS measures how well Medicare health plans perform. The scale that's used is known as the Star Rating System. Ratings range from one to five stars, with five being the highest score a plan can get. </a:t>
            </a:r>
          </a:p>
          <a:p>
            <a:pPr>
              <a:defRPr/>
            </a:pPr>
            <a:endParaRPr lang="en-US" altLang="en-US" sz="1200" dirty="0"/>
          </a:p>
          <a:p>
            <a:pPr>
              <a:defRPr/>
            </a:pPr>
            <a:r>
              <a:rPr lang="en-US" altLang="en-US" sz="1200" b="0" u="none" dirty="0"/>
              <a:t>For </a:t>
            </a:r>
            <a:r>
              <a:rPr lang="en-US" altLang="en-US" sz="1200" b="0" u="none" dirty="0" smtClean="0"/>
              <a:t>2022,</a:t>
            </a:r>
            <a:r>
              <a:rPr lang="en-US" altLang="en-US" sz="1200" b="0" u="none" baseline="0" dirty="0" smtClean="0"/>
              <a:t> </a:t>
            </a:r>
            <a:r>
              <a:rPr lang="en-US" altLang="en-US" sz="1200" b="0" u="none" dirty="0"/>
              <a:t>we’re proud to say HealthPartners</a:t>
            </a:r>
            <a:r>
              <a:rPr lang="en-US" altLang="en-US" sz="1200" b="0" u="none" baseline="0" dirty="0"/>
              <a:t> Journey (PPO) </a:t>
            </a:r>
            <a:r>
              <a:rPr lang="en-US" altLang="en-US" sz="1200" b="0" u="none" baseline="0" dirty="0" smtClean="0"/>
              <a:t>received </a:t>
            </a:r>
            <a:r>
              <a:rPr lang="en-US" altLang="en-US" sz="1200" b="0" u="none" baseline="0" dirty="0"/>
              <a:t>the highest possible rating from CMS. </a:t>
            </a:r>
          </a:p>
          <a:p>
            <a:pPr>
              <a:defRPr/>
            </a:pPr>
            <a:r>
              <a:rPr lang="en-US" altLang="en-US" sz="1200" b="0" u="none" baseline="0" dirty="0"/>
              <a:t>We earned FIVE STARS because:</a:t>
            </a:r>
          </a:p>
          <a:p>
            <a:pPr marL="171450" indent="-171450">
              <a:buFont typeface="Arial" panose="020B0604020202020204" pitchFamily="34" charset="0"/>
              <a:buChar char="•"/>
              <a:defRPr/>
            </a:pPr>
            <a:r>
              <a:rPr lang="en-US" altLang="en-US" sz="1200" b="0" u="none" baseline="0" dirty="0"/>
              <a:t>We help people get healthy and stay healthy by supporting and driving preventive care initiatives for members.</a:t>
            </a:r>
          </a:p>
          <a:p>
            <a:pPr marL="171450" indent="-171450">
              <a:buFont typeface="Arial" panose="020B0604020202020204" pitchFamily="34" charset="0"/>
              <a:buChar char="•"/>
              <a:defRPr/>
            </a:pPr>
            <a:r>
              <a:rPr lang="en-US" altLang="en-US" sz="1200" b="0" u="none" baseline="0" dirty="0"/>
              <a:t>We’re there when you need us — for little things and the big things — with advice, treatment and support.</a:t>
            </a:r>
          </a:p>
          <a:p>
            <a:pPr marL="171450" indent="-171450">
              <a:buFont typeface="Arial" panose="020B0604020202020204" pitchFamily="34" charset="0"/>
              <a:buChar char="•"/>
              <a:defRPr/>
            </a:pPr>
            <a:r>
              <a:rPr lang="en-US" altLang="en-US" sz="1200" b="0" u="none" baseline="0" dirty="0"/>
              <a:t>Our members consistently receive outstanding service from our team of experts.</a:t>
            </a:r>
          </a:p>
          <a:p>
            <a:pPr>
              <a:defRPr/>
            </a:pPr>
            <a:endParaRPr lang="en-US" altLang="en-US" sz="1200" dirty="0"/>
          </a:p>
          <a:p>
            <a:pPr>
              <a:defRPr/>
            </a:pPr>
            <a:r>
              <a:rPr lang="en-US" altLang="en-US" sz="1200" dirty="0"/>
              <a:t>Star Ratings are reviewed each year by Medicare. To view ratings, visit </a:t>
            </a:r>
            <a:r>
              <a:rPr lang="en-US" altLang="en-US" sz="1200" b="1" u="none" dirty="0"/>
              <a:t>www.medicare.gov</a:t>
            </a:r>
            <a:endParaRPr lang="en-US" sz="1200" dirty="0"/>
          </a:p>
        </p:txBody>
      </p:sp>
      <p:sp>
        <p:nvSpPr>
          <p:cNvPr id="4" name="Slide Number Placeholder 3"/>
          <p:cNvSpPr>
            <a:spLocks noGrp="1"/>
          </p:cNvSpPr>
          <p:nvPr>
            <p:ph type="sldNum" sz="quarter" idx="5"/>
          </p:nvPr>
        </p:nvSpPr>
        <p:spPr/>
        <p:txBody>
          <a:bodyPr/>
          <a:lstStyle/>
          <a:p>
            <a:fld id="{CD834DAD-DF98-44E2-A25C-0E8DEB5DEE33}" type="slidenum">
              <a:rPr lang="en-US" smtClean="0"/>
              <a:t>2</a:t>
            </a:fld>
            <a:endParaRPr lang="en-US"/>
          </a:p>
        </p:txBody>
      </p:sp>
    </p:spTree>
    <p:extLst>
      <p:ext uri="{BB962C8B-B14F-4D97-AF65-F5344CB8AC3E}">
        <p14:creationId xmlns:p14="http://schemas.microsoft.com/office/powerpoint/2010/main" val="2769134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2023 </a:t>
            </a:r>
            <a:r>
              <a:rPr lang="en-US" dirty="0" smtClean="0"/>
              <a:t>We will provide the Journey Group</a:t>
            </a:r>
            <a:r>
              <a:rPr lang="en-US" baseline="0" dirty="0" smtClean="0"/>
              <a:t> Plan </a:t>
            </a:r>
            <a:r>
              <a:rPr lang="en-US" dirty="0" smtClean="0"/>
              <a:t>in 70 counties –increasing</a:t>
            </a:r>
            <a:r>
              <a:rPr lang="en-US" baseline="0" dirty="0" smtClean="0"/>
              <a:t> service area by </a:t>
            </a:r>
            <a:r>
              <a:rPr lang="en-US" dirty="0" smtClean="0"/>
              <a:t>10 additional counties </a:t>
            </a:r>
          </a:p>
          <a:p>
            <a:endParaRPr lang="en-US" baseline="0" dirty="0" smtClean="0"/>
          </a:p>
        </p:txBody>
      </p:sp>
      <p:sp>
        <p:nvSpPr>
          <p:cNvPr id="4" name="Slide Number Placeholder 3"/>
          <p:cNvSpPr>
            <a:spLocks noGrp="1"/>
          </p:cNvSpPr>
          <p:nvPr>
            <p:ph type="sldNum" sz="quarter" idx="10"/>
          </p:nvPr>
        </p:nvSpPr>
        <p:spPr/>
        <p:txBody>
          <a:bodyPr/>
          <a:lstStyle/>
          <a:p>
            <a:fld id="{CD834DAD-DF98-44E2-A25C-0E8DEB5DEE33}" type="slidenum">
              <a:rPr lang="en-US" smtClean="0"/>
              <a:t>3</a:t>
            </a:fld>
            <a:endParaRPr lang="en-US"/>
          </a:p>
        </p:txBody>
      </p:sp>
    </p:spTree>
    <p:extLst>
      <p:ext uri="{BB962C8B-B14F-4D97-AF65-F5344CB8AC3E}">
        <p14:creationId xmlns:p14="http://schemas.microsoft.com/office/powerpoint/2010/main" val="3248599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xfrm>
            <a:off x="685800" y="1143000"/>
            <a:ext cx="5486400" cy="3086100"/>
          </a:xfrm>
        </p:spPr>
      </p:sp>
      <p:sp>
        <p:nvSpPr>
          <p:cNvPr id="30722" name="Rectangle 2"/>
          <p:cNvSpPr>
            <a:spLocks noGrp="1" noChangeArrowheads="1"/>
          </p:cNvSpPr>
          <p:nvPr>
            <p:ph type="body" sz="quarter" idx="1"/>
          </p:nvPr>
        </p:nvSpPr>
        <p:spPr/>
        <p:txBody>
          <a:bodyPr/>
          <a:lstStyle/>
          <a:p>
            <a:pPr eaLnBrk="1">
              <a:spcBef>
                <a:spcPct val="0"/>
              </a:spcBef>
            </a:pPr>
            <a:endParaRPr lang="en-US" altLang="en-US" sz="900" b="0" dirty="0">
              <a:latin typeface="Calibri" panose="020F0502020204030204" pitchFamily="34" charset="0"/>
            </a:endParaRPr>
          </a:p>
        </p:txBody>
      </p:sp>
    </p:spTree>
    <p:extLst>
      <p:ext uri="{BB962C8B-B14F-4D97-AF65-F5344CB8AC3E}">
        <p14:creationId xmlns:p14="http://schemas.microsoft.com/office/powerpoint/2010/main" val="1850893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PEIP offers 2 plan designs, so you can decide which option is best for you.  </a:t>
            </a:r>
          </a:p>
          <a:p>
            <a:r>
              <a:rPr lang="en-US" sz="1200" kern="1200" dirty="0" smtClean="0">
                <a:solidFill>
                  <a:schemeClr val="tx1"/>
                </a:solidFill>
                <a:effectLst/>
                <a:latin typeface="+mn-lt"/>
                <a:ea typeface="+mn-ea"/>
                <a:cs typeface="+mn-cs"/>
              </a:rPr>
              <a:t>For 2023 the benefits on these</a:t>
            </a:r>
            <a:r>
              <a:rPr lang="en-US" sz="1200" kern="1200" baseline="0" dirty="0" smtClean="0">
                <a:solidFill>
                  <a:schemeClr val="tx1"/>
                </a:solidFill>
                <a:effectLst/>
                <a:latin typeface="+mn-lt"/>
                <a:ea typeface="+mn-ea"/>
                <a:cs typeface="+mn-cs"/>
              </a:rPr>
              <a:t> plans are updated</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plans continue to have routine exams, cancer screenings and preventive care covered at 100%.</a:t>
            </a:r>
          </a:p>
          <a:p>
            <a:r>
              <a:rPr lang="en-US" sz="1200" kern="1200" dirty="0" smtClean="0">
                <a:solidFill>
                  <a:schemeClr val="tx1"/>
                </a:solidFill>
                <a:effectLst/>
                <a:latin typeface="+mn-lt"/>
                <a:ea typeface="+mn-ea"/>
                <a:cs typeface="+mn-cs"/>
              </a:rPr>
              <a:t>You will see here cost sharing amounts are dependent on which plan you choose. </a:t>
            </a:r>
          </a:p>
          <a:p>
            <a:r>
              <a:rPr lang="en-US" sz="1200" kern="1200" dirty="0" smtClean="0">
                <a:solidFill>
                  <a:schemeClr val="tx1"/>
                </a:solidFill>
                <a:effectLst/>
                <a:latin typeface="+mn-lt"/>
                <a:ea typeface="+mn-ea"/>
                <a:cs typeface="+mn-cs"/>
              </a:rPr>
              <a:t>For more details on cost sharing please reach out to </a:t>
            </a:r>
            <a:r>
              <a:rPr lang="en-US" sz="1200" kern="1200" dirty="0" err="1" smtClean="0">
                <a:solidFill>
                  <a:schemeClr val="tx1"/>
                </a:solidFill>
                <a:effectLst/>
                <a:latin typeface="+mn-lt"/>
                <a:ea typeface="+mn-ea"/>
                <a:cs typeface="+mn-cs"/>
              </a:rPr>
              <a:t>Innovo</a:t>
            </a:r>
            <a:r>
              <a:rPr lang="en-US" sz="1200" kern="1200" dirty="0" smtClean="0">
                <a:solidFill>
                  <a:schemeClr val="tx1"/>
                </a:solidFill>
                <a:effectLst/>
                <a:latin typeface="+mn-lt"/>
                <a:ea typeface="+mn-ea"/>
                <a:cs typeface="+mn-cs"/>
              </a:rPr>
              <a:t> Benefits –contact information highlighted at the end of this presentation.</a:t>
            </a:r>
          </a:p>
          <a:p>
            <a:endParaRPr lang="en-PH" dirty="0"/>
          </a:p>
        </p:txBody>
      </p:sp>
      <p:sp>
        <p:nvSpPr>
          <p:cNvPr id="4" name="Slide Number Placeholder 3"/>
          <p:cNvSpPr>
            <a:spLocks noGrp="1"/>
          </p:cNvSpPr>
          <p:nvPr>
            <p:ph type="sldNum" sz="quarter" idx="5"/>
          </p:nvPr>
        </p:nvSpPr>
        <p:spPr/>
        <p:txBody>
          <a:bodyPr/>
          <a:lstStyle/>
          <a:p>
            <a:fld id="{CD834DAD-DF98-44E2-A25C-0E8DEB5DEE33}" type="slidenum">
              <a:rPr lang="en-US" smtClean="0"/>
              <a:t>5</a:t>
            </a:fld>
            <a:endParaRPr lang="en-US"/>
          </a:p>
        </p:txBody>
      </p:sp>
    </p:spTree>
    <p:extLst>
      <p:ext uri="{BB962C8B-B14F-4D97-AF65-F5344CB8AC3E}">
        <p14:creationId xmlns:p14="http://schemas.microsoft.com/office/powerpoint/2010/main" val="3871982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D834DAD-DF98-44E2-A25C-0E8DEB5DEE33}" type="slidenum">
              <a:rPr lang="en-US" smtClean="0"/>
              <a:t>6</a:t>
            </a:fld>
            <a:endParaRPr lang="en-US"/>
          </a:p>
        </p:txBody>
      </p:sp>
    </p:spTree>
    <p:extLst>
      <p:ext uri="{BB962C8B-B14F-4D97-AF65-F5344CB8AC3E}">
        <p14:creationId xmlns:p14="http://schemas.microsoft.com/office/powerpoint/2010/main" val="3765784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mn-lt"/>
                <a:ea typeface="+mn-ea"/>
                <a:cs typeface="+mn-cs"/>
              </a:rPr>
              <a:t>As a HealthPartners member, you have access to our 5-star Member Services team for help with: benefits and coverage questions, finding a provider or checking if a medicine is covered or not. </a:t>
            </a:r>
          </a:p>
          <a:p>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Also, </a:t>
            </a:r>
            <a:r>
              <a:rPr lang="en-US" sz="900" kern="1200" dirty="0" err="1" smtClean="0">
                <a:solidFill>
                  <a:schemeClr val="tx1"/>
                </a:solidFill>
                <a:effectLst/>
                <a:latin typeface="+mn-lt"/>
                <a:ea typeface="+mn-ea"/>
                <a:cs typeface="+mn-cs"/>
              </a:rPr>
              <a:t>CareLine</a:t>
            </a:r>
            <a:r>
              <a:rPr lang="en-US" sz="900" kern="1200" dirty="0" smtClean="0">
                <a:solidFill>
                  <a:schemeClr val="tx1"/>
                </a:solidFill>
                <a:effectLst/>
                <a:latin typeface="+mn-lt"/>
                <a:ea typeface="+mn-ea"/>
                <a:cs typeface="+mn-cs"/>
              </a:rPr>
              <a:t> is available for questions regarding minor illnesses, determining if you should see a doctor or learning about home treatment options.</a:t>
            </a:r>
          </a:p>
          <a:p>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The Nurse Navigator programs can help with more complex matters like choosing a treatment option or finding a health professional in our behavioral health network. </a:t>
            </a:r>
          </a:p>
          <a:p>
            <a:endParaRPr lang="en-US" sz="900" dirty="0"/>
          </a:p>
        </p:txBody>
      </p:sp>
      <p:sp>
        <p:nvSpPr>
          <p:cNvPr id="4" name="Slide Number Placeholder 3"/>
          <p:cNvSpPr>
            <a:spLocks noGrp="1"/>
          </p:cNvSpPr>
          <p:nvPr>
            <p:ph type="sldNum" sz="quarter" idx="5"/>
          </p:nvPr>
        </p:nvSpPr>
        <p:spPr/>
        <p:txBody>
          <a:bodyPr/>
          <a:lstStyle/>
          <a:p>
            <a:fld id="{CD834DAD-DF98-44E2-A25C-0E8DEB5DEE33}" type="slidenum">
              <a:rPr lang="en-US" smtClean="0"/>
              <a:t>7</a:t>
            </a:fld>
            <a:endParaRPr lang="en-US"/>
          </a:p>
        </p:txBody>
      </p:sp>
    </p:spTree>
    <p:extLst>
      <p:ext uri="{BB962C8B-B14F-4D97-AF65-F5344CB8AC3E}">
        <p14:creationId xmlns:p14="http://schemas.microsoft.com/office/powerpoint/2010/main" val="3593486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Virtuwell</a:t>
            </a:r>
            <a:r>
              <a:rPr lang="en-US" dirty="0" smtClean="0"/>
              <a:t> is available to you at no cost. </a:t>
            </a:r>
            <a:r>
              <a:rPr lang="en-US" sz="1200" kern="1200" dirty="0" smtClean="0">
                <a:solidFill>
                  <a:schemeClr val="tx1"/>
                </a:solidFill>
                <a:effectLst/>
                <a:latin typeface="+mn-lt"/>
                <a:ea typeface="+mn-ea"/>
                <a:cs typeface="+mn-cs"/>
              </a:rPr>
              <a:t>You don't have to leave your home to get care. It is available through your smartphone, tablet, or computer</a:t>
            </a:r>
            <a:r>
              <a:rPr lang="en-US" sz="1200" kern="1200" baseline="0" dirty="0" smtClean="0">
                <a:solidFill>
                  <a:schemeClr val="tx1"/>
                </a:solidFill>
                <a:effectLst/>
                <a:latin typeface="+mn-lt"/>
                <a:ea typeface="+mn-ea"/>
                <a:cs typeface="+mn-cs"/>
              </a:rPr>
              <a:t> by simply going to virtuwell.com</a:t>
            </a:r>
            <a:r>
              <a:rPr lang="en-US" sz="1200" kern="1200" dirty="0" smtClean="0">
                <a:solidFill>
                  <a:schemeClr val="tx1"/>
                </a:solidFill>
                <a:effectLst/>
                <a:latin typeface="+mn-lt"/>
                <a:ea typeface="+mn-ea"/>
                <a:cs typeface="+mn-cs"/>
              </a:rPr>
              <a:t>. Keep</a:t>
            </a:r>
            <a:r>
              <a:rPr lang="en-US" sz="1200" kern="1200" baseline="0" dirty="0" smtClean="0">
                <a:solidFill>
                  <a:schemeClr val="tx1"/>
                </a:solidFill>
                <a:effectLst/>
                <a:latin typeface="+mn-lt"/>
                <a:ea typeface="+mn-ea"/>
                <a:cs typeface="+mn-cs"/>
              </a:rPr>
              <a:t> in mind </a:t>
            </a:r>
            <a:r>
              <a:rPr lang="en-US" sz="1200" kern="1200" dirty="0" smtClean="0">
                <a:solidFill>
                  <a:schemeClr val="tx1"/>
                </a:solidFill>
                <a:effectLst/>
                <a:latin typeface="+mn-lt"/>
                <a:ea typeface="+mn-ea"/>
                <a:cs typeface="+mn-cs"/>
              </a:rPr>
              <a:t>if you are prescribed a medication when accessing care through </a:t>
            </a:r>
            <a:r>
              <a:rPr lang="en-US" sz="1200" kern="1200" dirty="0" err="1" smtClean="0">
                <a:solidFill>
                  <a:schemeClr val="tx1"/>
                </a:solidFill>
                <a:effectLst/>
                <a:latin typeface="+mn-lt"/>
                <a:ea typeface="+mn-ea"/>
                <a:cs typeface="+mn-cs"/>
              </a:rPr>
              <a:t>virtuwell</a:t>
            </a:r>
            <a:r>
              <a:rPr lang="en-US" sz="1200" kern="1200" dirty="0" smtClean="0">
                <a:solidFill>
                  <a:schemeClr val="tx1"/>
                </a:solidFill>
                <a:effectLst/>
                <a:latin typeface="+mn-lt"/>
                <a:ea typeface="+mn-ea"/>
                <a:cs typeface="+mn-cs"/>
              </a:rPr>
              <a:t>, the prescription can be sent directly to your pharmacy –now that’s efficient</a:t>
            </a:r>
            <a:r>
              <a:rPr lang="en-US" sz="1200" kern="1200" baseline="0" dirty="0" smtClean="0">
                <a:solidFill>
                  <a:schemeClr val="tx1"/>
                </a:solidFill>
                <a:effectLst/>
                <a:latin typeface="+mn-lt"/>
                <a:ea typeface="+mn-ea"/>
                <a:cs typeface="+mn-cs"/>
              </a:rPr>
              <a:t> when you are not feeling your best</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8</a:t>
            </a:fld>
            <a:endParaRPr lang="en-US"/>
          </a:p>
        </p:txBody>
      </p:sp>
    </p:spTree>
    <p:extLst>
      <p:ext uri="{BB962C8B-B14F-4D97-AF65-F5344CB8AC3E}">
        <p14:creationId xmlns:p14="http://schemas.microsoft.com/office/powerpoint/2010/main" val="2896892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Reach your health and fitness goals with the SilverSneakers fitness program</a:t>
            </a:r>
            <a:endParaRPr lang="en-US" dirty="0">
              <a:cs typeface="+mn-lt"/>
            </a:endParaRPr>
          </a:p>
          <a:p>
            <a:r>
              <a:rPr lang="en-US" dirty="0"/>
              <a:t>With SilverSneakers, you’ll get a gym membership with access to 16,000+ fitness locations nationwide. You can be enrolled at multiple gyms at one time. Don't like the gym? Stream live online classes or use on-demand workout videos from the comfort of your home. Or, if you’re looking for something different, join a SilverSneakers FLEX® class at a nearby park or community center. All this at no additional cost</a:t>
            </a:r>
            <a:r>
              <a:rPr lang="en-US" dirty="0" smtClean="0"/>
              <a:t>.</a:t>
            </a:r>
          </a:p>
          <a:p>
            <a:endParaRPr lang="en-US" dirty="0" smtClean="0"/>
          </a:p>
          <a:p>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SilverSneakers</a:t>
            </a:r>
            <a:r>
              <a:rPr lang="en-US" sz="1200" kern="1200" dirty="0" smtClean="0">
                <a:solidFill>
                  <a:schemeClr val="tx1"/>
                </a:solidFill>
                <a:effectLst/>
                <a:latin typeface="+mn-lt"/>
                <a:ea typeface="+mn-ea"/>
                <a:cs typeface="+mn-cs"/>
              </a:rPr>
              <a:t> is your fitness partner,</a:t>
            </a:r>
            <a:r>
              <a:rPr lang="en-US" sz="1200" kern="1200" baseline="0" dirty="0" smtClean="0">
                <a:solidFill>
                  <a:schemeClr val="tx1"/>
                </a:solidFill>
                <a:effectLst/>
                <a:latin typeface="+mn-lt"/>
                <a:ea typeface="+mn-ea"/>
                <a:cs typeface="+mn-cs"/>
              </a:rPr>
              <a:t> available at</a:t>
            </a:r>
            <a:r>
              <a:rPr lang="en-US" sz="1200" kern="1200" dirty="0" smtClean="0">
                <a:solidFill>
                  <a:schemeClr val="tx1"/>
                </a:solidFill>
                <a:effectLst/>
                <a:latin typeface="+mn-lt"/>
                <a:ea typeface="+mn-ea"/>
                <a:cs typeface="+mn-cs"/>
              </a:rPr>
              <a:t> no cost for a basic membership. With nationwide access to over 16,000 facilities in the network -you can now simultaneously join multiple gyms. So attend your favorite yoga class at one facility and go to another for tennis. Fitness benefits have been expanded to include online classroom, coaching, and other services</a:t>
            </a:r>
            <a:r>
              <a:rPr lang="en-US" sz="1200" kern="1200" baseline="0" dirty="0" smtClean="0">
                <a:solidFill>
                  <a:schemeClr val="tx1"/>
                </a:solidFill>
                <a:effectLst/>
                <a:latin typeface="+mn-lt"/>
                <a:ea typeface="+mn-ea"/>
                <a:cs typeface="+mn-cs"/>
              </a:rPr>
              <a:t> too.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D834DAD-DF98-44E2-A25C-0E8DEB5DEE33}" type="slidenum">
              <a:rPr lang="en-US" smtClean="0"/>
              <a:t>9</a:t>
            </a:fld>
            <a:endParaRPr lang="en-US"/>
          </a:p>
        </p:txBody>
      </p:sp>
    </p:spTree>
    <p:extLst>
      <p:ext uri="{BB962C8B-B14F-4D97-AF65-F5344CB8AC3E}">
        <p14:creationId xmlns:p14="http://schemas.microsoft.com/office/powerpoint/2010/main" val="31828000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3635094"/>
            <a:ext cx="6417009" cy="1156944"/>
          </a:xfrm>
          <a:prstGeom prst="rect">
            <a:avLst/>
          </a:prstGeom>
        </p:spPr>
        <p:txBody>
          <a:bodyPr lIns="0" tIns="0" rIns="0" bIns="0" anchor="b" anchorCtr="0">
            <a:noAutofit/>
          </a:bodyPr>
          <a:lstStyle>
            <a:lvl1pPr algn="l">
              <a:lnSpc>
                <a:spcPts val="4400"/>
              </a:lnSpc>
              <a:defRPr sz="4800" b="1" cap="none" baseline="0">
                <a:solidFill>
                  <a:schemeClr val="accent2"/>
                </a:solidFill>
                <a:latin typeface="+mn-lt"/>
              </a:defRPr>
            </a:lvl1pPr>
          </a:lstStyle>
          <a:p>
            <a:r>
              <a:rPr lang="en-US"/>
              <a:t>Cover Slide 1</a:t>
            </a:r>
          </a:p>
        </p:txBody>
      </p:sp>
      <p:sp>
        <p:nvSpPr>
          <p:cNvPr id="105" name="Subtitle 2"/>
          <p:cNvSpPr>
            <a:spLocks noGrp="1"/>
          </p:cNvSpPr>
          <p:nvPr>
            <p:ph type="subTitle" idx="1" hasCustomPrompt="1"/>
          </p:nvPr>
        </p:nvSpPr>
        <p:spPr>
          <a:xfrm>
            <a:off x="609600" y="4948418"/>
            <a:ext cx="6417009" cy="290483"/>
          </a:xfrm>
          <a:prstGeom prst="rect">
            <a:avLst/>
          </a:prstGeom>
        </p:spPr>
        <p:txBody>
          <a:bodyPr lIns="0" tIns="0" rIns="0" bIns="0">
            <a:noAutofit/>
          </a:bodyPr>
          <a:lstStyle>
            <a:lvl1pPr marL="0" indent="0" algn="l">
              <a:lnSpc>
                <a:spcPct val="100000"/>
              </a:lnSpc>
              <a:spcBef>
                <a:spcPts val="0"/>
              </a:spcBef>
              <a:buNone/>
              <a:defRPr sz="1800" spc="300">
                <a:solidFill>
                  <a:schemeClr val="tx2">
                    <a:lumMod val="60000"/>
                    <a:lumOff val="40000"/>
                  </a:schemeClr>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pic>
        <p:nvPicPr>
          <p:cNvPr id="4" name="Picture 3">
            <a:extLst>
              <a:ext uri="{FF2B5EF4-FFF2-40B4-BE49-F238E27FC236}">
                <a16:creationId xmlns:a16="http://schemas.microsoft.com/office/drawing/2014/main" xmlns="" id="{2DA1F98C-323A-4E91-BB6C-77CCB323AA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771" t="11761" r="6430" b="561"/>
          <a:stretch/>
        </p:blipFill>
        <p:spPr>
          <a:xfrm>
            <a:off x="6754597" y="552978"/>
            <a:ext cx="5437403" cy="3583364"/>
          </a:xfrm>
          <a:custGeom>
            <a:avLst/>
            <a:gdLst>
              <a:gd name="connsiteX0" fmla="*/ 1791909 w 5437403"/>
              <a:gd name="connsiteY0" fmla="*/ 0 h 3583817"/>
              <a:gd name="connsiteX1" fmla="*/ 5395948 w 5437403"/>
              <a:gd name="connsiteY1" fmla="*/ 0 h 3583817"/>
              <a:gd name="connsiteX2" fmla="*/ 5437403 w 5437403"/>
              <a:gd name="connsiteY2" fmla="*/ 2093 h 3583817"/>
              <a:gd name="connsiteX3" fmla="*/ 5437403 w 5437403"/>
              <a:gd name="connsiteY3" fmla="*/ 3581724 h 3583817"/>
              <a:gd name="connsiteX4" fmla="*/ 5395948 w 5437403"/>
              <a:gd name="connsiteY4" fmla="*/ 3583817 h 3583817"/>
              <a:gd name="connsiteX5" fmla="*/ 1791909 w 5437403"/>
              <a:gd name="connsiteY5" fmla="*/ 3583817 h 3583817"/>
              <a:gd name="connsiteX6" fmla="*/ 0 w 5437403"/>
              <a:gd name="connsiteY6" fmla="*/ 1791909 h 3583817"/>
              <a:gd name="connsiteX7" fmla="*/ 1791909 w 5437403"/>
              <a:gd name="connsiteY7" fmla="*/ 0 h 358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7403" h="3583817">
                <a:moveTo>
                  <a:pt x="1791909" y="0"/>
                </a:moveTo>
                <a:lnTo>
                  <a:pt x="5395948" y="0"/>
                </a:lnTo>
                <a:lnTo>
                  <a:pt x="5437403" y="2093"/>
                </a:lnTo>
                <a:lnTo>
                  <a:pt x="5437403" y="3581724"/>
                </a:lnTo>
                <a:lnTo>
                  <a:pt x="5395948" y="3583817"/>
                </a:lnTo>
                <a:lnTo>
                  <a:pt x="1791909" y="3583817"/>
                </a:lnTo>
                <a:cubicBezTo>
                  <a:pt x="802265" y="3583817"/>
                  <a:pt x="0" y="2781553"/>
                  <a:pt x="0" y="1791909"/>
                </a:cubicBezTo>
                <a:cubicBezTo>
                  <a:pt x="0" y="802264"/>
                  <a:pt x="802265" y="0"/>
                  <a:pt x="1791909" y="0"/>
                </a:cubicBezTo>
                <a:close/>
              </a:path>
            </a:pathLst>
          </a:custGeom>
        </p:spPr>
      </p:pic>
      <p:grpSp>
        <p:nvGrpSpPr>
          <p:cNvPr id="12" name="Group 11">
            <a:extLst>
              <a:ext uri="{FF2B5EF4-FFF2-40B4-BE49-F238E27FC236}">
                <a16:creationId xmlns:a16="http://schemas.microsoft.com/office/drawing/2014/main" xmlns="" id="{FCBE648F-7E2C-4FBD-8FE7-3383C258CD0E}"/>
              </a:ext>
            </a:extLst>
          </p:cNvPr>
          <p:cNvGrpSpPr/>
          <p:nvPr userDrawn="1"/>
        </p:nvGrpSpPr>
        <p:grpSpPr>
          <a:xfrm>
            <a:off x="9096831" y="4616149"/>
            <a:ext cx="3095169" cy="2241851"/>
            <a:chOff x="9096831" y="4616149"/>
            <a:chExt cx="3095169" cy="2241851"/>
          </a:xfrm>
        </p:grpSpPr>
        <p:sp>
          <p:nvSpPr>
            <p:cNvPr id="13" name="Oval 12">
              <a:extLst>
                <a:ext uri="{FF2B5EF4-FFF2-40B4-BE49-F238E27FC236}">
                  <a16:creationId xmlns:a16="http://schemas.microsoft.com/office/drawing/2014/main" xmlns="" id="{42035F3D-DB25-45F3-B11C-956F3866113B}"/>
                </a:ext>
              </a:extLst>
            </p:cNvPr>
            <p:cNvSpPr/>
            <p:nvPr/>
          </p:nvSpPr>
          <p:spPr>
            <a:xfrm>
              <a:off x="9096831" y="4616150"/>
              <a:ext cx="1513575" cy="151357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xmlns="" id="{81B3E8A4-359D-4359-8DD2-1FD564BAB72B}"/>
                </a:ext>
              </a:extLst>
            </p:cNvPr>
            <p:cNvSpPr/>
            <p:nvPr/>
          </p:nvSpPr>
          <p:spPr>
            <a:xfrm>
              <a:off x="10968712" y="4616149"/>
              <a:ext cx="1223288" cy="1513576"/>
            </a:xfrm>
            <a:custGeom>
              <a:avLst/>
              <a:gdLst>
                <a:gd name="connsiteX0" fmla="*/ 756788 w 1223288"/>
                <a:gd name="connsiteY0" fmla="*/ 0 h 1513576"/>
                <a:gd name="connsiteX1" fmla="*/ 1179915 w 1223288"/>
                <a:gd name="connsiteY1" fmla="*/ 129248 h 1513576"/>
                <a:gd name="connsiteX2" fmla="*/ 1223288 w 1223288"/>
                <a:gd name="connsiteY2" fmla="*/ 165034 h 1513576"/>
                <a:gd name="connsiteX3" fmla="*/ 1223288 w 1223288"/>
                <a:gd name="connsiteY3" fmla="*/ 1348543 h 1513576"/>
                <a:gd name="connsiteX4" fmla="*/ 1179915 w 1223288"/>
                <a:gd name="connsiteY4" fmla="*/ 1384329 h 1513576"/>
                <a:gd name="connsiteX5" fmla="*/ 756788 w 1223288"/>
                <a:gd name="connsiteY5" fmla="*/ 1513576 h 1513576"/>
                <a:gd name="connsiteX6" fmla="*/ 0 w 1223288"/>
                <a:gd name="connsiteY6" fmla="*/ 756788 h 1513576"/>
                <a:gd name="connsiteX7" fmla="*/ 756788 w 1223288"/>
                <a:gd name="connsiteY7" fmla="*/ 0 h 151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88" h="1513576">
                  <a:moveTo>
                    <a:pt x="756788" y="0"/>
                  </a:moveTo>
                  <a:cubicBezTo>
                    <a:pt x="913524" y="0"/>
                    <a:pt x="1059131" y="47648"/>
                    <a:pt x="1179915" y="129248"/>
                  </a:cubicBezTo>
                  <a:lnTo>
                    <a:pt x="1223288" y="165034"/>
                  </a:lnTo>
                  <a:lnTo>
                    <a:pt x="1223288" y="1348543"/>
                  </a:lnTo>
                  <a:lnTo>
                    <a:pt x="1179915" y="1384329"/>
                  </a:lnTo>
                  <a:cubicBezTo>
                    <a:pt x="1059131" y="1465929"/>
                    <a:pt x="913524" y="1513576"/>
                    <a:pt x="756788" y="1513576"/>
                  </a:cubicBezTo>
                  <a:cubicBezTo>
                    <a:pt x="338826" y="1513576"/>
                    <a:pt x="0" y="1174750"/>
                    <a:pt x="0" y="756788"/>
                  </a:cubicBezTo>
                  <a:cubicBezTo>
                    <a:pt x="0" y="338826"/>
                    <a:pt x="338826" y="0"/>
                    <a:pt x="7567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xmlns="" id="{FB5A0273-1CD0-41B2-8A02-F266A2E88A63}"/>
                </a:ext>
              </a:extLst>
            </p:cNvPr>
            <p:cNvSpPr/>
            <p:nvPr/>
          </p:nvSpPr>
          <p:spPr>
            <a:xfrm>
              <a:off x="9206371" y="6488031"/>
              <a:ext cx="1294496" cy="369969"/>
            </a:xfrm>
            <a:custGeom>
              <a:avLst/>
              <a:gdLst>
                <a:gd name="connsiteX0" fmla="*/ 647248 w 1294496"/>
                <a:gd name="connsiteY0" fmla="*/ 0 h 369969"/>
                <a:gd name="connsiteX1" fmla="*/ 1274788 w 1294496"/>
                <a:gd name="connsiteY1" fmla="*/ 333661 h 369969"/>
                <a:gd name="connsiteX2" fmla="*/ 1294496 w 1294496"/>
                <a:gd name="connsiteY2" fmla="*/ 369969 h 369969"/>
                <a:gd name="connsiteX3" fmla="*/ 0 w 1294496"/>
                <a:gd name="connsiteY3" fmla="*/ 369969 h 369969"/>
                <a:gd name="connsiteX4" fmla="*/ 19708 w 1294496"/>
                <a:gd name="connsiteY4" fmla="*/ 333661 h 369969"/>
                <a:gd name="connsiteX5" fmla="*/ 647248 w 1294496"/>
                <a:gd name="connsiteY5" fmla="*/ 0 h 36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96" h="369969">
                  <a:moveTo>
                    <a:pt x="647248" y="0"/>
                  </a:moveTo>
                  <a:cubicBezTo>
                    <a:pt x="908474" y="0"/>
                    <a:pt x="1138788" y="132354"/>
                    <a:pt x="1274788" y="333661"/>
                  </a:cubicBezTo>
                  <a:lnTo>
                    <a:pt x="1294496" y="369969"/>
                  </a:lnTo>
                  <a:lnTo>
                    <a:pt x="0" y="369969"/>
                  </a:lnTo>
                  <a:lnTo>
                    <a:pt x="19708" y="333661"/>
                  </a:lnTo>
                  <a:cubicBezTo>
                    <a:pt x="155708" y="132354"/>
                    <a:pt x="386022" y="0"/>
                    <a:pt x="6472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xmlns="" id="{4D395B2B-97DA-4F19-9B45-D814206C31E3}"/>
                </a:ext>
              </a:extLst>
            </p:cNvPr>
            <p:cNvSpPr/>
            <p:nvPr/>
          </p:nvSpPr>
          <p:spPr>
            <a:xfrm>
              <a:off x="11078252" y="6488031"/>
              <a:ext cx="1113748" cy="369969"/>
            </a:xfrm>
            <a:custGeom>
              <a:avLst/>
              <a:gdLst>
                <a:gd name="connsiteX0" fmla="*/ 647248 w 1113748"/>
                <a:gd name="connsiteY0" fmla="*/ 0 h 369969"/>
                <a:gd name="connsiteX1" fmla="*/ 1007978 w 1113748"/>
                <a:gd name="connsiteY1" fmla="*/ 91341 h 369969"/>
                <a:gd name="connsiteX2" fmla="*/ 1113748 w 1113748"/>
                <a:gd name="connsiteY2" fmla="*/ 166507 h 369969"/>
                <a:gd name="connsiteX3" fmla="*/ 1113748 w 1113748"/>
                <a:gd name="connsiteY3" fmla="*/ 369969 h 369969"/>
                <a:gd name="connsiteX4" fmla="*/ 0 w 1113748"/>
                <a:gd name="connsiteY4" fmla="*/ 369969 h 369969"/>
                <a:gd name="connsiteX5" fmla="*/ 19708 w 1113748"/>
                <a:gd name="connsiteY5" fmla="*/ 333661 h 369969"/>
                <a:gd name="connsiteX6" fmla="*/ 647248 w 1113748"/>
                <a:gd name="connsiteY6" fmla="*/ 0 h 36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48" h="369969">
                  <a:moveTo>
                    <a:pt x="647248" y="0"/>
                  </a:moveTo>
                  <a:cubicBezTo>
                    <a:pt x="777861" y="0"/>
                    <a:pt x="900746" y="33089"/>
                    <a:pt x="1007978" y="91341"/>
                  </a:cubicBezTo>
                  <a:lnTo>
                    <a:pt x="1113748" y="166507"/>
                  </a:lnTo>
                  <a:lnTo>
                    <a:pt x="1113748" y="369969"/>
                  </a:lnTo>
                  <a:lnTo>
                    <a:pt x="0" y="369969"/>
                  </a:lnTo>
                  <a:lnTo>
                    <a:pt x="19708" y="333661"/>
                  </a:lnTo>
                  <a:cubicBezTo>
                    <a:pt x="155708" y="132354"/>
                    <a:pt x="386022" y="0"/>
                    <a:pt x="647248"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 name="Picture 2" descr="Shape&#10;&#10;Description automatically generated with medium confidence">
            <a:extLst>
              <a:ext uri="{FF2B5EF4-FFF2-40B4-BE49-F238E27FC236}">
                <a16:creationId xmlns:a16="http://schemas.microsoft.com/office/drawing/2014/main" xmlns="" id="{7D64AA44-C7BE-48AB-A2F4-851DF1BE57C7}"/>
              </a:ext>
            </a:extLst>
          </p:cNvPr>
          <p:cNvPicPr>
            <a:picLocks noChangeAspect="1"/>
          </p:cNvPicPr>
          <p:nvPr userDrawn="1"/>
        </p:nvPicPr>
        <p:blipFill>
          <a:blip r:embed="rId3"/>
          <a:stretch>
            <a:fillRect/>
          </a:stretch>
        </p:blipFill>
        <p:spPr>
          <a:xfrm>
            <a:off x="609600" y="727389"/>
            <a:ext cx="3837272" cy="514584"/>
          </a:xfrm>
          <a:prstGeom prst="rect">
            <a:avLst/>
          </a:prstGeom>
        </p:spPr>
      </p:pic>
    </p:spTree>
    <p:extLst>
      <p:ext uri="{BB962C8B-B14F-4D97-AF65-F5344CB8AC3E}">
        <p14:creationId xmlns:p14="http://schemas.microsoft.com/office/powerpoint/2010/main" val="231934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E81317-9F05-4B15-B0D6-EDD0963662DA}"/>
              </a:ext>
            </a:extLst>
          </p:cNvPr>
          <p:cNvSpPr>
            <a:spLocks noGrp="1"/>
          </p:cNvSpPr>
          <p:nvPr>
            <p:ph type="title"/>
          </p:nvPr>
        </p:nvSpPr>
        <p:spPr/>
        <p:txBody>
          <a:bodyPr/>
          <a:lstStyle>
            <a:lvl1pPr>
              <a:defRPr/>
            </a:lvl1pPr>
          </a:lstStyle>
          <a:p>
            <a:r>
              <a:rPr lang="en-US" dirty="0"/>
              <a:t>Click to edit Master title style</a:t>
            </a:r>
          </a:p>
        </p:txBody>
      </p:sp>
      <p:sp>
        <p:nvSpPr>
          <p:cNvPr id="5" name="Footer Placeholder 4">
            <a:extLst>
              <a:ext uri="{FF2B5EF4-FFF2-40B4-BE49-F238E27FC236}">
                <a16:creationId xmlns:a16="http://schemas.microsoft.com/office/drawing/2014/main" xmlns="" id="{C6D313C8-1CF3-4059-87CE-3BA99B8CFC72}"/>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8431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mplate + Sub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E81317-9F05-4B15-B0D6-EDD0963662DA}"/>
              </a:ext>
            </a:extLst>
          </p:cNvPr>
          <p:cNvSpPr>
            <a:spLocks noGrp="1"/>
          </p:cNvSpPr>
          <p:nvPr>
            <p:ph type="title"/>
          </p:nvPr>
        </p:nvSpPr>
        <p:spPr>
          <a:xfrm>
            <a:off x="613518" y="266700"/>
            <a:ext cx="10440246" cy="390526"/>
          </a:xfrm>
        </p:spPr>
        <p:txBody>
          <a:bodyPr/>
          <a:lstStyle>
            <a:lvl1pPr>
              <a:defRPr/>
            </a:lvl1pPr>
          </a:lstStyle>
          <a:p>
            <a:r>
              <a:rPr lang="en-US"/>
              <a:t>Click to edit Master title style</a:t>
            </a:r>
          </a:p>
        </p:txBody>
      </p:sp>
      <p:sp>
        <p:nvSpPr>
          <p:cNvPr id="5" name="Footer Placeholder 4">
            <a:extLst>
              <a:ext uri="{FF2B5EF4-FFF2-40B4-BE49-F238E27FC236}">
                <a16:creationId xmlns:a16="http://schemas.microsoft.com/office/drawing/2014/main" xmlns="" id="{C6D313C8-1CF3-4059-87CE-3BA99B8CFC72}"/>
              </a:ext>
            </a:extLst>
          </p:cNvPr>
          <p:cNvSpPr>
            <a:spLocks noGrp="1"/>
          </p:cNvSpPr>
          <p:nvPr>
            <p:ph type="ftr" sz="quarter" idx="10"/>
          </p:nvPr>
        </p:nvSpPr>
        <p:spPr/>
        <p:txBody>
          <a:bodyPr/>
          <a:lstStyle/>
          <a:p>
            <a:endParaRPr lang="en-US"/>
          </a:p>
        </p:txBody>
      </p:sp>
      <p:sp>
        <p:nvSpPr>
          <p:cNvPr id="4" name="Text Placeholder 3">
            <a:extLst>
              <a:ext uri="{FF2B5EF4-FFF2-40B4-BE49-F238E27FC236}">
                <a16:creationId xmlns:a16="http://schemas.microsoft.com/office/drawing/2014/main" xmlns="" id="{CD12B91B-89BB-4C63-80EF-FB7410C828C0}"/>
              </a:ext>
            </a:extLst>
          </p:cNvPr>
          <p:cNvSpPr>
            <a:spLocks noGrp="1"/>
          </p:cNvSpPr>
          <p:nvPr>
            <p:ph type="body" sz="quarter" idx="11" hasCustomPrompt="1"/>
          </p:nvPr>
        </p:nvSpPr>
        <p:spPr>
          <a:xfrm>
            <a:off x="609600" y="742950"/>
            <a:ext cx="11277601" cy="316592"/>
          </a:xfrm>
        </p:spPr>
        <p:txBody>
          <a:bodyPr>
            <a:normAutofit/>
          </a:bodyPr>
          <a:lstStyle>
            <a:lvl1pPr marL="0" indent="0">
              <a:lnSpc>
                <a:spcPct val="90000"/>
              </a:lnSpc>
              <a:spcBef>
                <a:spcPts val="0"/>
              </a:spcBef>
              <a:buNone/>
              <a:defRPr sz="1800">
                <a:solidFill>
                  <a:schemeClr val="tx2">
                    <a:lumMod val="40000"/>
                    <a:lumOff val="60000"/>
                  </a:schemeClr>
                </a:solidFill>
              </a:defRPr>
            </a:lvl1pPr>
          </a:lstStyle>
          <a:p>
            <a:pPr lvl="0"/>
            <a:r>
              <a:rPr lang="en-US"/>
              <a:t>Subtitle</a:t>
            </a:r>
          </a:p>
        </p:txBody>
      </p:sp>
    </p:spTree>
    <p:extLst>
      <p:ext uri="{BB962C8B-B14F-4D97-AF65-F5344CB8AC3E}">
        <p14:creationId xmlns:p14="http://schemas.microsoft.com/office/powerpoint/2010/main" val="356446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E81317-9F05-4B15-B0D6-EDD0963662DA}"/>
              </a:ext>
            </a:extLst>
          </p:cNvPr>
          <p:cNvSpPr>
            <a:spLocks noGrp="1"/>
          </p:cNvSpPr>
          <p:nvPr>
            <p:ph type="title"/>
          </p:nvPr>
        </p:nvSpPr>
        <p:spPr>
          <a:xfrm>
            <a:off x="609600" y="266699"/>
            <a:ext cx="11277599" cy="792843"/>
          </a:xfrm>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xmlns="" id="{2B0F0A3E-BBA4-43B8-A931-0C78BD8D8F4A}"/>
              </a:ext>
            </a:extLst>
          </p:cNvPr>
          <p:cNvSpPr>
            <a:spLocks noGrp="1"/>
          </p:cNvSpPr>
          <p:nvPr>
            <p:ph sz="quarter" idx="10"/>
          </p:nvPr>
        </p:nvSpPr>
        <p:spPr>
          <a:xfrm>
            <a:off x="609600" y="1219201"/>
            <a:ext cx="11277599" cy="4419600"/>
          </a:xfrm>
        </p:spPr>
        <p:txBody>
          <a:bodyPr/>
          <a:lstStyle>
            <a:lvl2pPr marL="182880" indent="-182880">
              <a:buClr>
                <a:schemeClr val="accent2">
                  <a:lumMod val="60000"/>
                  <a:lumOff val="40000"/>
                </a:schemeClr>
              </a:buClr>
              <a:buFont typeface="Arial" panose="020B0604020202020204" pitchFamily="34" charset="0"/>
              <a:buChar char="•"/>
              <a:defRPr/>
            </a:lvl2pPr>
            <a:lvl3pPr marL="365760" indent="-182880">
              <a:buClr>
                <a:schemeClr val="accent2">
                  <a:lumMod val="60000"/>
                  <a:lumOff val="40000"/>
                </a:schemeClr>
              </a:buClr>
              <a:buFont typeface="Arial" panose="020B0604020202020204" pitchFamily="34" charset="0"/>
              <a:buChar char="•"/>
              <a:defRPr/>
            </a:lvl3pPr>
            <a:lvl4pPr marL="548640" indent="-182880">
              <a:buClr>
                <a:schemeClr val="accent2">
                  <a:lumMod val="60000"/>
                  <a:lumOff val="40000"/>
                </a:schemeClr>
              </a:buClr>
              <a:buFont typeface="Arial" panose="020B0604020202020204" pitchFamily="34" charset="0"/>
              <a:buChar char="•"/>
              <a:defRPr/>
            </a:lvl4pPr>
            <a:lvl5pPr marL="731520" indent="-182880">
              <a:buClr>
                <a:schemeClr val="accent2">
                  <a:lumMod val="60000"/>
                  <a:lumOff val="40000"/>
                </a:schemeClr>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xmlns="" id="{6D1A30F7-982D-44C8-8697-03EE0B2E0FBB}"/>
              </a:ext>
            </a:extLst>
          </p:cNvPr>
          <p:cNvSpPr>
            <a:spLocks noGrp="1"/>
          </p:cNvSpPr>
          <p:nvPr>
            <p:ph type="ftr" sz="quarter" idx="11"/>
          </p:nvPr>
        </p:nvSpPr>
        <p:spPr>
          <a:xfrm>
            <a:off x="609596" y="5768975"/>
            <a:ext cx="11277607" cy="365125"/>
          </a:xfrm>
        </p:spPr>
        <p:txBody>
          <a:bodyPr/>
          <a:lstStyle/>
          <a:p>
            <a:endParaRPr lang="en-US"/>
          </a:p>
        </p:txBody>
      </p:sp>
    </p:spTree>
    <p:extLst>
      <p:ext uri="{BB962C8B-B14F-4D97-AF65-F5344CB8AC3E}">
        <p14:creationId xmlns:p14="http://schemas.microsoft.com/office/powerpoint/2010/main" val="69445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E81317-9F05-4B15-B0D6-EDD0963662DA}"/>
              </a:ext>
            </a:extLst>
          </p:cNvPr>
          <p:cNvSpPr>
            <a:spLocks noGrp="1"/>
          </p:cNvSpPr>
          <p:nvPr>
            <p:ph type="title"/>
          </p:nvPr>
        </p:nvSpPr>
        <p:spPr>
          <a:xfrm>
            <a:off x="609600" y="266699"/>
            <a:ext cx="11277599" cy="792843"/>
          </a:xfrm>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xmlns="" id="{2B0F0A3E-BBA4-43B8-A931-0C78BD8D8F4A}"/>
              </a:ext>
            </a:extLst>
          </p:cNvPr>
          <p:cNvSpPr>
            <a:spLocks noGrp="1"/>
          </p:cNvSpPr>
          <p:nvPr>
            <p:ph sz="quarter" idx="10"/>
          </p:nvPr>
        </p:nvSpPr>
        <p:spPr>
          <a:xfrm>
            <a:off x="609600" y="1219201"/>
            <a:ext cx="11277599" cy="4419600"/>
          </a:xfrm>
        </p:spPr>
        <p:txBody>
          <a:bodyPr/>
          <a:lstStyle>
            <a:lvl2pPr marL="182880" indent="-182880">
              <a:buClr>
                <a:schemeClr val="accent2">
                  <a:lumMod val="60000"/>
                  <a:lumOff val="40000"/>
                </a:schemeClr>
              </a:buClr>
              <a:buFont typeface="Arial" panose="020B0604020202020204" pitchFamily="34" charset="0"/>
              <a:buChar char="•"/>
              <a:defRPr/>
            </a:lvl2pPr>
            <a:lvl3pPr marL="365760" indent="-182880">
              <a:buClr>
                <a:schemeClr val="accent2">
                  <a:lumMod val="60000"/>
                  <a:lumOff val="40000"/>
                </a:schemeClr>
              </a:buClr>
              <a:buFont typeface="Arial" panose="020B0604020202020204" pitchFamily="34" charset="0"/>
              <a:buChar char="•"/>
              <a:defRPr/>
            </a:lvl3pPr>
            <a:lvl4pPr marL="548640" indent="-182880">
              <a:buClr>
                <a:schemeClr val="accent2">
                  <a:lumMod val="60000"/>
                  <a:lumOff val="40000"/>
                </a:schemeClr>
              </a:buClr>
              <a:buFont typeface="Arial" panose="020B0604020202020204" pitchFamily="34" charset="0"/>
              <a:buChar char="•"/>
              <a:defRPr/>
            </a:lvl4pPr>
            <a:lvl5pPr marL="731520" indent="-182880">
              <a:buClr>
                <a:schemeClr val="accent2">
                  <a:lumMod val="60000"/>
                  <a:lumOff val="40000"/>
                </a:schemeClr>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xmlns="" id="{6D1A30F7-982D-44C8-8697-03EE0B2E0FBB}"/>
              </a:ext>
            </a:extLst>
          </p:cNvPr>
          <p:cNvSpPr>
            <a:spLocks noGrp="1"/>
          </p:cNvSpPr>
          <p:nvPr>
            <p:ph type="ftr" sz="quarter" idx="11"/>
          </p:nvPr>
        </p:nvSpPr>
        <p:spPr>
          <a:xfrm>
            <a:off x="609596" y="5768975"/>
            <a:ext cx="11277607" cy="365125"/>
          </a:xfrm>
        </p:spPr>
        <p:txBody>
          <a:bodyPr/>
          <a:lstStyle/>
          <a:p>
            <a:endParaRPr lang="en-US"/>
          </a:p>
        </p:txBody>
      </p:sp>
      <p:grpSp>
        <p:nvGrpSpPr>
          <p:cNvPr id="5" name="Group 4">
            <a:extLst>
              <a:ext uri="{FF2B5EF4-FFF2-40B4-BE49-F238E27FC236}">
                <a16:creationId xmlns:a16="http://schemas.microsoft.com/office/drawing/2014/main" xmlns="" id="{41BD4385-40F3-4759-8E2A-0E37BFA025E0}"/>
              </a:ext>
            </a:extLst>
          </p:cNvPr>
          <p:cNvGrpSpPr/>
          <p:nvPr userDrawn="1"/>
        </p:nvGrpSpPr>
        <p:grpSpPr>
          <a:xfrm rot="5400000">
            <a:off x="-3276597" y="3276600"/>
            <a:ext cx="6858001" cy="304807"/>
            <a:chOff x="0" y="6264264"/>
            <a:chExt cx="12192000" cy="593736"/>
          </a:xfrm>
        </p:grpSpPr>
        <p:sp>
          <p:nvSpPr>
            <p:cNvPr id="6" name="Rectangle 5">
              <a:extLst>
                <a:ext uri="{FF2B5EF4-FFF2-40B4-BE49-F238E27FC236}">
                  <a16:creationId xmlns:a16="http://schemas.microsoft.com/office/drawing/2014/main" xmlns="" id="{E6B62236-CDF8-49D5-95BE-4CFF2D48A547}"/>
                </a:ext>
              </a:extLst>
            </p:cNvPr>
            <p:cNvSpPr/>
            <p:nvPr userDrawn="1"/>
          </p:nvSpPr>
          <p:spPr>
            <a:xfrm>
              <a:off x="0" y="6264274"/>
              <a:ext cx="12192000" cy="593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xmlns="" id="{F973F614-0612-47A4-94EB-5494337BFB05}"/>
                </a:ext>
              </a:extLst>
            </p:cNvPr>
            <p:cNvSpPr/>
            <p:nvPr userDrawn="1"/>
          </p:nvSpPr>
          <p:spPr>
            <a:xfrm>
              <a:off x="1067673" y="6264274"/>
              <a:ext cx="4017866" cy="593726"/>
            </a:xfrm>
            <a:custGeom>
              <a:avLst/>
              <a:gdLst>
                <a:gd name="connsiteX0" fmla="*/ 380069 w 4017866"/>
                <a:gd name="connsiteY0" fmla="*/ 0 h 593726"/>
                <a:gd name="connsiteX1" fmla="*/ 3637797 w 4017866"/>
                <a:gd name="connsiteY1" fmla="*/ 0 h 593726"/>
                <a:gd name="connsiteX2" fmla="*/ 3694522 w 4017866"/>
                <a:gd name="connsiteY2" fmla="*/ 62413 h 593726"/>
                <a:gd name="connsiteX3" fmla="*/ 3929688 w 4017866"/>
                <a:gd name="connsiteY3" fmla="*/ 410679 h 593726"/>
                <a:gd name="connsiteX4" fmla="*/ 4017866 w 4017866"/>
                <a:gd name="connsiteY4" fmla="*/ 593726 h 593726"/>
                <a:gd name="connsiteX5" fmla="*/ 0 w 4017866"/>
                <a:gd name="connsiteY5" fmla="*/ 593726 h 593726"/>
                <a:gd name="connsiteX6" fmla="*/ 88178 w 4017866"/>
                <a:gd name="connsiteY6" fmla="*/ 410679 h 593726"/>
                <a:gd name="connsiteX7" fmla="*/ 323344 w 4017866"/>
                <a:gd name="connsiteY7" fmla="*/ 62413 h 593726"/>
                <a:gd name="connsiteX8" fmla="*/ 380069 w 4017866"/>
                <a:gd name="connsiteY8"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866" h="593726">
                  <a:moveTo>
                    <a:pt x="380069" y="0"/>
                  </a:moveTo>
                  <a:lnTo>
                    <a:pt x="3637797" y="0"/>
                  </a:lnTo>
                  <a:lnTo>
                    <a:pt x="3694522" y="62413"/>
                  </a:lnTo>
                  <a:cubicBezTo>
                    <a:pt x="3783556" y="170297"/>
                    <a:pt x="3862433" y="286873"/>
                    <a:pt x="3929688" y="410679"/>
                  </a:cubicBezTo>
                  <a:lnTo>
                    <a:pt x="4017866" y="593726"/>
                  </a:lnTo>
                  <a:lnTo>
                    <a:pt x="0" y="593726"/>
                  </a:lnTo>
                  <a:lnTo>
                    <a:pt x="88178" y="410679"/>
                  </a:lnTo>
                  <a:cubicBezTo>
                    <a:pt x="155434" y="286873"/>
                    <a:pt x="234310" y="170297"/>
                    <a:pt x="323344" y="62413"/>
                  </a:cubicBezTo>
                  <a:lnTo>
                    <a:pt x="380069" y="0"/>
                  </a:lnTo>
                  <a:close/>
                </a:path>
              </a:pathLst>
            </a:cu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Freeform: Shape 7">
              <a:extLst>
                <a:ext uri="{FF2B5EF4-FFF2-40B4-BE49-F238E27FC236}">
                  <a16:creationId xmlns:a16="http://schemas.microsoft.com/office/drawing/2014/main" xmlns="" id="{057D0A04-E17A-4E7D-BA57-AF076E4FB8A9}"/>
                </a:ext>
              </a:extLst>
            </p:cNvPr>
            <p:cNvSpPr/>
            <p:nvPr userDrawn="1"/>
          </p:nvSpPr>
          <p:spPr>
            <a:xfrm>
              <a:off x="4705471" y="6264274"/>
              <a:ext cx="6121351" cy="593726"/>
            </a:xfrm>
            <a:custGeom>
              <a:avLst/>
              <a:gdLst>
                <a:gd name="connsiteX0" fmla="*/ 0 w 6121351"/>
                <a:gd name="connsiteY0" fmla="*/ 0 h 593726"/>
                <a:gd name="connsiteX1" fmla="*/ 6121351 w 6121351"/>
                <a:gd name="connsiteY1" fmla="*/ 0 h 593726"/>
                <a:gd name="connsiteX2" fmla="*/ 5527626 w 6121351"/>
                <a:gd name="connsiteY2" fmla="*/ 593726 h 593726"/>
                <a:gd name="connsiteX3" fmla="*/ 380069 w 6121351"/>
                <a:gd name="connsiteY3" fmla="*/ 593726 h 593726"/>
                <a:gd name="connsiteX4" fmla="*/ 291891 w 6121351"/>
                <a:gd name="connsiteY4" fmla="*/ 410679 h 593726"/>
                <a:gd name="connsiteX5" fmla="*/ 56725 w 6121351"/>
                <a:gd name="connsiteY5" fmla="*/ 62413 h 593726"/>
                <a:gd name="connsiteX6" fmla="*/ 0 w 6121351"/>
                <a:gd name="connsiteY6"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1351" h="593726">
                  <a:moveTo>
                    <a:pt x="0" y="0"/>
                  </a:moveTo>
                  <a:lnTo>
                    <a:pt x="6121351" y="0"/>
                  </a:lnTo>
                  <a:lnTo>
                    <a:pt x="5527626" y="593726"/>
                  </a:lnTo>
                  <a:lnTo>
                    <a:pt x="380069" y="593726"/>
                  </a:lnTo>
                  <a:lnTo>
                    <a:pt x="291891" y="410679"/>
                  </a:lnTo>
                  <a:cubicBezTo>
                    <a:pt x="224636" y="286873"/>
                    <a:pt x="145759" y="170297"/>
                    <a:pt x="56725" y="6241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xmlns="" id="{5A53C41A-7B31-4AA6-8CD1-6B51E38DD41E}"/>
                </a:ext>
              </a:extLst>
            </p:cNvPr>
            <p:cNvSpPr/>
            <p:nvPr userDrawn="1"/>
          </p:nvSpPr>
          <p:spPr>
            <a:xfrm>
              <a:off x="9645690" y="6264274"/>
              <a:ext cx="2546310" cy="593726"/>
            </a:xfrm>
            <a:custGeom>
              <a:avLst/>
              <a:gdLst>
                <a:gd name="connsiteX0" fmla="*/ 593725 w 2546310"/>
                <a:gd name="connsiteY0" fmla="*/ 0 h 593726"/>
                <a:gd name="connsiteX1" fmla="*/ 2546310 w 2546310"/>
                <a:gd name="connsiteY1" fmla="*/ 0 h 593726"/>
                <a:gd name="connsiteX2" fmla="*/ 2546310 w 2546310"/>
                <a:gd name="connsiteY2" fmla="*/ 593726 h 593726"/>
                <a:gd name="connsiteX3" fmla="*/ 0 w 2546310"/>
                <a:gd name="connsiteY3" fmla="*/ 593726 h 593726"/>
                <a:gd name="connsiteX4" fmla="*/ 593725 w 2546310"/>
                <a:gd name="connsiteY4" fmla="*/ 0 h 5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310" h="593726">
                  <a:moveTo>
                    <a:pt x="593725" y="0"/>
                  </a:moveTo>
                  <a:lnTo>
                    <a:pt x="2546310" y="0"/>
                  </a:lnTo>
                  <a:lnTo>
                    <a:pt x="2546310" y="593726"/>
                  </a:lnTo>
                  <a:lnTo>
                    <a:pt x="0" y="593726"/>
                  </a:lnTo>
                  <a:lnTo>
                    <a:pt x="593725"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10" name="Group 9">
            <a:extLst>
              <a:ext uri="{FF2B5EF4-FFF2-40B4-BE49-F238E27FC236}">
                <a16:creationId xmlns:a16="http://schemas.microsoft.com/office/drawing/2014/main" xmlns="" id="{12816DCE-46E5-4D86-9583-689A68CDDE86}"/>
              </a:ext>
            </a:extLst>
          </p:cNvPr>
          <p:cNvGrpSpPr/>
          <p:nvPr userDrawn="1"/>
        </p:nvGrpSpPr>
        <p:grpSpPr>
          <a:xfrm>
            <a:off x="-1" y="-1"/>
            <a:ext cx="304797" cy="304797"/>
            <a:chOff x="-1" y="-1"/>
            <a:chExt cx="304797" cy="304797"/>
          </a:xfrm>
        </p:grpSpPr>
        <p:sp>
          <p:nvSpPr>
            <p:cNvPr id="11" name="Rectangle 10">
              <a:extLst>
                <a:ext uri="{FF2B5EF4-FFF2-40B4-BE49-F238E27FC236}">
                  <a16:creationId xmlns:a16="http://schemas.microsoft.com/office/drawing/2014/main" xmlns="" id="{242DEFAD-7625-4EE1-84DD-5A48A469080C}"/>
                </a:ext>
              </a:extLst>
            </p:cNvPr>
            <p:cNvSpPr/>
            <p:nvPr userDrawn="1"/>
          </p:nvSpPr>
          <p:spPr>
            <a:xfrm flipV="1">
              <a:off x="-1" y="-1"/>
              <a:ext cx="304797" cy="3047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C76189E8-0DF5-4BDC-A639-FA5F6317F8FE}"/>
                </a:ext>
              </a:extLst>
            </p:cNvPr>
            <p:cNvGrpSpPr/>
            <p:nvPr userDrawn="1"/>
          </p:nvGrpSpPr>
          <p:grpSpPr>
            <a:xfrm>
              <a:off x="88317" y="103148"/>
              <a:ext cx="128160" cy="98498"/>
              <a:chOff x="88317" y="99577"/>
              <a:chExt cx="128160" cy="98498"/>
            </a:xfrm>
          </p:grpSpPr>
          <p:cxnSp>
            <p:nvCxnSpPr>
              <p:cNvPr id="13" name="Straight Connector 12">
                <a:extLst>
                  <a:ext uri="{FF2B5EF4-FFF2-40B4-BE49-F238E27FC236}">
                    <a16:creationId xmlns:a16="http://schemas.microsoft.com/office/drawing/2014/main" xmlns="" id="{BB79D1BE-95FF-4EDC-8525-C83E6437D84F}"/>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746935F-30B2-49F0-9B16-5D6D63188761}"/>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E42DF2-D6F4-464A-97A5-F866A7E2DF45}"/>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4768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E81317-9F05-4B15-B0D6-EDD0963662DA}"/>
              </a:ext>
            </a:extLst>
          </p:cNvPr>
          <p:cNvSpPr>
            <a:spLocks noGrp="1"/>
          </p:cNvSpPr>
          <p:nvPr>
            <p:ph type="title"/>
          </p:nvPr>
        </p:nvSpPr>
        <p:spPr>
          <a:xfrm>
            <a:off x="609600" y="266699"/>
            <a:ext cx="11277599" cy="792843"/>
          </a:xfrm>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xmlns="" id="{2B0F0A3E-BBA4-43B8-A931-0C78BD8D8F4A}"/>
              </a:ext>
            </a:extLst>
          </p:cNvPr>
          <p:cNvSpPr>
            <a:spLocks noGrp="1"/>
          </p:cNvSpPr>
          <p:nvPr>
            <p:ph sz="quarter" idx="10"/>
          </p:nvPr>
        </p:nvSpPr>
        <p:spPr>
          <a:xfrm>
            <a:off x="609600" y="1219201"/>
            <a:ext cx="11277599" cy="4419600"/>
          </a:xfrm>
        </p:spPr>
        <p:txBody>
          <a:bodyPr/>
          <a:lstStyle>
            <a:lvl2pPr marL="182880" indent="-182880">
              <a:buClr>
                <a:schemeClr val="accent2">
                  <a:lumMod val="60000"/>
                  <a:lumOff val="40000"/>
                </a:schemeClr>
              </a:buClr>
              <a:buFont typeface="Arial" panose="020B0604020202020204" pitchFamily="34" charset="0"/>
              <a:buChar char="•"/>
              <a:defRPr/>
            </a:lvl2pPr>
            <a:lvl3pPr marL="365760" indent="-182880">
              <a:buClr>
                <a:schemeClr val="accent2">
                  <a:lumMod val="60000"/>
                  <a:lumOff val="40000"/>
                </a:schemeClr>
              </a:buClr>
              <a:buFont typeface="Arial" panose="020B0604020202020204" pitchFamily="34" charset="0"/>
              <a:buChar char="•"/>
              <a:defRPr/>
            </a:lvl3pPr>
            <a:lvl4pPr marL="548640" indent="-182880">
              <a:buClr>
                <a:schemeClr val="accent2">
                  <a:lumMod val="60000"/>
                  <a:lumOff val="40000"/>
                </a:schemeClr>
              </a:buClr>
              <a:buFont typeface="Arial" panose="020B0604020202020204" pitchFamily="34" charset="0"/>
              <a:buChar char="•"/>
              <a:defRPr/>
            </a:lvl4pPr>
            <a:lvl5pPr marL="731520" indent="-182880">
              <a:buClr>
                <a:schemeClr val="accent2">
                  <a:lumMod val="60000"/>
                  <a:lumOff val="40000"/>
                </a:schemeClr>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xmlns="" id="{6D1A30F7-982D-44C8-8697-03EE0B2E0FBB}"/>
              </a:ext>
            </a:extLst>
          </p:cNvPr>
          <p:cNvSpPr>
            <a:spLocks noGrp="1"/>
          </p:cNvSpPr>
          <p:nvPr>
            <p:ph type="ftr" sz="quarter" idx="11"/>
          </p:nvPr>
        </p:nvSpPr>
        <p:spPr>
          <a:xfrm>
            <a:off x="609596" y="5768975"/>
            <a:ext cx="11277607" cy="365125"/>
          </a:xfrm>
        </p:spPr>
        <p:txBody>
          <a:bodyPr/>
          <a:lstStyle/>
          <a:p>
            <a:endParaRPr lang="en-US"/>
          </a:p>
        </p:txBody>
      </p:sp>
      <p:grpSp>
        <p:nvGrpSpPr>
          <p:cNvPr id="16" name="Group 15">
            <a:extLst>
              <a:ext uri="{FF2B5EF4-FFF2-40B4-BE49-F238E27FC236}">
                <a16:creationId xmlns:a16="http://schemas.microsoft.com/office/drawing/2014/main" xmlns="" id="{699C7A4A-4648-4A9B-A630-46725E26E3C0}"/>
              </a:ext>
            </a:extLst>
          </p:cNvPr>
          <p:cNvGrpSpPr/>
          <p:nvPr userDrawn="1"/>
        </p:nvGrpSpPr>
        <p:grpSpPr>
          <a:xfrm rot="5400000">
            <a:off x="-3276597" y="3276600"/>
            <a:ext cx="6858001" cy="304807"/>
            <a:chOff x="0" y="6264264"/>
            <a:chExt cx="12192000" cy="593736"/>
          </a:xfrm>
        </p:grpSpPr>
        <p:sp>
          <p:nvSpPr>
            <p:cNvPr id="17" name="Rectangle 16">
              <a:extLst>
                <a:ext uri="{FF2B5EF4-FFF2-40B4-BE49-F238E27FC236}">
                  <a16:creationId xmlns:a16="http://schemas.microsoft.com/office/drawing/2014/main" xmlns="" id="{1CF3C9E8-6E7C-46FE-8263-8AE1A8935CB2}"/>
                </a:ext>
              </a:extLst>
            </p:cNvPr>
            <p:cNvSpPr/>
            <p:nvPr userDrawn="1"/>
          </p:nvSpPr>
          <p:spPr>
            <a:xfrm>
              <a:off x="0" y="6264274"/>
              <a:ext cx="12192000" cy="5937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3AFCAAB9-CA7B-4A78-A4EF-18458ABE4F14}"/>
                </a:ext>
              </a:extLst>
            </p:cNvPr>
            <p:cNvSpPr/>
            <p:nvPr userDrawn="1"/>
          </p:nvSpPr>
          <p:spPr>
            <a:xfrm>
              <a:off x="1067673" y="6264274"/>
              <a:ext cx="4017866" cy="593726"/>
            </a:xfrm>
            <a:custGeom>
              <a:avLst/>
              <a:gdLst>
                <a:gd name="connsiteX0" fmla="*/ 380069 w 4017866"/>
                <a:gd name="connsiteY0" fmla="*/ 0 h 593726"/>
                <a:gd name="connsiteX1" fmla="*/ 3637797 w 4017866"/>
                <a:gd name="connsiteY1" fmla="*/ 0 h 593726"/>
                <a:gd name="connsiteX2" fmla="*/ 3694522 w 4017866"/>
                <a:gd name="connsiteY2" fmla="*/ 62413 h 593726"/>
                <a:gd name="connsiteX3" fmla="*/ 3929688 w 4017866"/>
                <a:gd name="connsiteY3" fmla="*/ 410679 h 593726"/>
                <a:gd name="connsiteX4" fmla="*/ 4017866 w 4017866"/>
                <a:gd name="connsiteY4" fmla="*/ 593726 h 593726"/>
                <a:gd name="connsiteX5" fmla="*/ 0 w 4017866"/>
                <a:gd name="connsiteY5" fmla="*/ 593726 h 593726"/>
                <a:gd name="connsiteX6" fmla="*/ 88178 w 4017866"/>
                <a:gd name="connsiteY6" fmla="*/ 410679 h 593726"/>
                <a:gd name="connsiteX7" fmla="*/ 323344 w 4017866"/>
                <a:gd name="connsiteY7" fmla="*/ 62413 h 593726"/>
                <a:gd name="connsiteX8" fmla="*/ 380069 w 4017866"/>
                <a:gd name="connsiteY8"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866" h="593726">
                  <a:moveTo>
                    <a:pt x="380069" y="0"/>
                  </a:moveTo>
                  <a:lnTo>
                    <a:pt x="3637797" y="0"/>
                  </a:lnTo>
                  <a:lnTo>
                    <a:pt x="3694522" y="62413"/>
                  </a:lnTo>
                  <a:cubicBezTo>
                    <a:pt x="3783556" y="170297"/>
                    <a:pt x="3862433" y="286873"/>
                    <a:pt x="3929688" y="410679"/>
                  </a:cubicBezTo>
                  <a:lnTo>
                    <a:pt x="4017866" y="593726"/>
                  </a:lnTo>
                  <a:lnTo>
                    <a:pt x="0" y="593726"/>
                  </a:lnTo>
                  <a:lnTo>
                    <a:pt x="88178" y="410679"/>
                  </a:lnTo>
                  <a:cubicBezTo>
                    <a:pt x="155434" y="286873"/>
                    <a:pt x="234310" y="170297"/>
                    <a:pt x="323344" y="62413"/>
                  </a:cubicBezTo>
                  <a:lnTo>
                    <a:pt x="380069"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Freeform: Shape 18">
              <a:extLst>
                <a:ext uri="{FF2B5EF4-FFF2-40B4-BE49-F238E27FC236}">
                  <a16:creationId xmlns:a16="http://schemas.microsoft.com/office/drawing/2014/main" xmlns="" id="{8240C363-A5CF-4392-AD92-30216FEB4762}"/>
                </a:ext>
              </a:extLst>
            </p:cNvPr>
            <p:cNvSpPr/>
            <p:nvPr userDrawn="1"/>
          </p:nvSpPr>
          <p:spPr>
            <a:xfrm>
              <a:off x="4705471" y="6264274"/>
              <a:ext cx="6121351" cy="593726"/>
            </a:xfrm>
            <a:custGeom>
              <a:avLst/>
              <a:gdLst>
                <a:gd name="connsiteX0" fmla="*/ 0 w 6121351"/>
                <a:gd name="connsiteY0" fmla="*/ 0 h 593726"/>
                <a:gd name="connsiteX1" fmla="*/ 6121351 w 6121351"/>
                <a:gd name="connsiteY1" fmla="*/ 0 h 593726"/>
                <a:gd name="connsiteX2" fmla="*/ 5527626 w 6121351"/>
                <a:gd name="connsiteY2" fmla="*/ 593726 h 593726"/>
                <a:gd name="connsiteX3" fmla="*/ 380069 w 6121351"/>
                <a:gd name="connsiteY3" fmla="*/ 593726 h 593726"/>
                <a:gd name="connsiteX4" fmla="*/ 291891 w 6121351"/>
                <a:gd name="connsiteY4" fmla="*/ 410679 h 593726"/>
                <a:gd name="connsiteX5" fmla="*/ 56725 w 6121351"/>
                <a:gd name="connsiteY5" fmla="*/ 62413 h 593726"/>
                <a:gd name="connsiteX6" fmla="*/ 0 w 6121351"/>
                <a:gd name="connsiteY6"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1351" h="593726">
                  <a:moveTo>
                    <a:pt x="0" y="0"/>
                  </a:moveTo>
                  <a:lnTo>
                    <a:pt x="6121351" y="0"/>
                  </a:lnTo>
                  <a:lnTo>
                    <a:pt x="5527626" y="593726"/>
                  </a:lnTo>
                  <a:lnTo>
                    <a:pt x="380069" y="593726"/>
                  </a:lnTo>
                  <a:lnTo>
                    <a:pt x="291891" y="410679"/>
                  </a:lnTo>
                  <a:cubicBezTo>
                    <a:pt x="224636" y="286873"/>
                    <a:pt x="145759" y="170297"/>
                    <a:pt x="56725" y="6241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xmlns="" id="{B9ACA06C-B281-4A54-8663-62A2D769C268}"/>
                </a:ext>
              </a:extLst>
            </p:cNvPr>
            <p:cNvSpPr/>
            <p:nvPr userDrawn="1"/>
          </p:nvSpPr>
          <p:spPr>
            <a:xfrm>
              <a:off x="9645690" y="6264274"/>
              <a:ext cx="2546310" cy="593726"/>
            </a:xfrm>
            <a:custGeom>
              <a:avLst/>
              <a:gdLst>
                <a:gd name="connsiteX0" fmla="*/ 593725 w 2546310"/>
                <a:gd name="connsiteY0" fmla="*/ 0 h 593726"/>
                <a:gd name="connsiteX1" fmla="*/ 2546310 w 2546310"/>
                <a:gd name="connsiteY1" fmla="*/ 0 h 593726"/>
                <a:gd name="connsiteX2" fmla="*/ 2546310 w 2546310"/>
                <a:gd name="connsiteY2" fmla="*/ 593726 h 593726"/>
                <a:gd name="connsiteX3" fmla="*/ 0 w 2546310"/>
                <a:gd name="connsiteY3" fmla="*/ 593726 h 593726"/>
                <a:gd name="connsiteX4" fmla="*/ 593725 w 2546310"/>
                <a:gd name="connsiteY4" fmla="*/ 0 h 5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310" h="593726">
                  <a:moveTo>
                    <a:pt x="593725" y="0"/>
                  </a:moveTo>
                  <a:lnTo>
                    <a:pt x="2546310" y="0"/>
                  </a:lnTo>
                  <a:lnTo>
                    <a:pt x="2546310" y="593726"/>
                  </a:lnTo>
                  <a:lnTo>
                    <a:pt x="0" y="593726"/>
                  </a:lnTo>
                  <a:lnTo>
                    <a:pt x="593725"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21" name="Group 20">
            <a:extLst>
              <a:ext uri="{FF2B5EF4-FFF2-40B4-BE49-F238E27FC236}">
                <a16:creationId xmlns:a16="http://schemas.microsoft.com/office/drawing/2014/main" xmlns="" id="{6C748735-EC6B-4F15-AECB-D06043238727}"/>
              </a:ext>
            </a:extLst>
          </p:cNvPr>
          <p:cNvGrpSpPr/>
          <p:nvPr userDrawn="1"/>
        </p:nvGrpSpPr>
        <p:grpSpPr>
          <a:xfrm>
            <a:off x="-1" y="-1"/>
            <a:ext cx="304797" cy="304797"/>
            <a:chOff x="-1" y="-1"/>
            <a:chExt cx="304797" cy="304797"/>
          </a:xfrm>
        </p:grpSpPr>
        <p:sp>
          <p:nvSpPr>
            <p:cNvPr id="22" name="Rectangle 21">
              <a:extLst>
                <a:ext uri="{FF2B5EF4-FFF2-40B4-BE49-F238E27FC236}">
                  <a16:creationId xmlns:a16="http://schemas.microsoft.com/office/drawing/2014/main" xmlns="" id="{FC5D4463-5D27-4640-839A-64CEF26E2CC2}"/>
                </a:ext>
              </a:extLst>
            </p:cNvPr>
            <p:cNvSpPr/>
            <p:nvPr userDrawn="1"/>
          </p:nvSpPr>
          <p:spPr>
            <a:xfrm flipV="1">
              <a:off x="-1" y="-1"/>
              <a:ext cx="304797" cy="30479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F136D19-4F78-445D-A889-7B9926C577F6}"/>
                </a:ext>
              </a:extLst>
            </p:cNvPr>
            <p:cNvGrpSpPr/>
            <p:nvPr userDrawn="1"/>
          </p:nvGrpSpPr>
          <p:grpSpPr>
            <a:xfrm>
              <a:off x="88317" y="103148"/>
              <a:ext cx="128160" cy="98498"/>
              <a:chOff x="88317" y="99577"/>
              <a:chExt cx="128160" cy="98498"/>
            </a:xfrm>
          </p:grpSpPr>
          <p:cxnSp>
            <p:nvCxnSpPr>
              <p:cNvPr id="24" name="Straight Connector 23">
                <a:extLst>
                  <a:ext uri="{FF2B5EF4-FFF2-40B4-BE49-F238E27FC236}">
                    <a16:creationId xmlns:a16="http://schemas.microsoft.com/office/drawing/2014/main" xmlns="" id="{0C2416F2-FBD3-4CE7-B39B-D20B8F5E3BD6}"/>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9A37A036-F1B4-4AD1-BFD1-091449735B58}"/>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6DCEF9E-DE67-4057-BF31-97C5652D5BFC}"/>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4116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24ABE5B3-470A-4DEB-9F72-3889582A49A4}"/>
              </a:ext>
            </a:extLst>
          </p:cNvPr>
          <p:cNvSpPr>
            <a:spLocks noGrp="1"/>
          </p:cNvSpPr>
          <p:nvPr>
            <p:ph type="title"/>
          </p:nvPr>
        </p:nvSpPr>
        <p:spPr>
          <a:xfrm>
            <a:off x="304799" y="248594"/>
            <a:ext cx="11582401" cy="400957"/>
          </a:xfrm>
        </p:spPr>
        <p:txBody>
          <a:bodyPr/>
          <a:lstStyle/>
          <a:p>
            <a:r>
              <a:rPr lang="en-US"/>
              <a:t>Click to edit Master title style</a:t>
            </a:r>
          </a:p>
        </p:txBody>
      </p:sp>
      <p:sp>
        <p:nvSpPr>
          <p:cNvPr id="6" name="Text Placeholder 3">
            <a:extLst>
              <a:ext uri="{FF2B5EF4-FFF2-40B4-BE49-F238E27FC236}">
                <a16:creationId xmlns:a16="http://schemas.microsoft.com/office/drawing/2014/main" xmlns=""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lumMod val="40000"/>
                    <a:lumOff val="60000"/>
                  </a:schemeClr>
                </a:solidFill>
              </a:defRPr>
            </a:lvl1pPr>
          </a:lstStyle>
          <a:p>
            <a:pPr lvl="0"/>
            <a:r>
              <a:rPr lang="en-US"/>
              <a:t>Subtitle</a:t>
            </a:r>
          </a:p>
        </p:txBody>
      </p:sp>
      <p:sp>
        <p:nvSpPr>
          <p:cNvPr id="2" name="Footer Placeholder 1">
            <a:extLst>
              <a:ext uri="{FF2B5EF4-FFF2-40B4-BE49-F238E27FC236}">
                <a16:creationId xmlns:a16="http://schemas.microsoft.com/office/drawing/2014/main" xmlns="" id="{9AA7C169-86D5-4825-A629-FE123F71D43B}"/>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5890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F1C18219-54B1-4D59-A8A1-7645862411ED}"/>
              </a:ext>
            </a:extLst>
          </p:cNvPr>
          <p:cNvSpPr>
            <a:spLocks noGrp="1"/>
          </p:cNvSpPr>
          <p:nvPr>
            <p:ph type="ftr" sz="quarter" idx="13"/>
          </p:nvPr>
        </p:nvSpPr>
        <p:spPr/>
        <p:txBody>
          <a:bodyPr/>
          <a:lstStyle/>
          <a:p>
            <a:endParaRPr lang="en-US"/>
          </a:p>
        </p:txBody>
      </p:sp>
      <p:sp>
        <p:nvSpPr>
          <p:cNvPr id="6" name="Title 1">
            <a:extLst>
              <a:ext uri="{FF2B5EF4-FFF2-40B4-BE49-F238E27FC236}">
                <a16:creationId xmlns:a16="http://schemas.microsoft.com/office/drawing/2014/main" xmlns="" id="{D0E9BD2B-04CC-4362-A75E-8B88A793C7B2}"/>
              </a:ext>
            </a:extLst>
          </p:cNvPr>
          <p:cNvSpPr>
            <a:spLocks noGrp="1"/>
          </p:cNvSpPr>
          <p:nvPr>
            <p:ph type="title"/>
          </p:nvPr>
        </p:nvSpPr>
        <p:spPr>
          <a:xfrm>
            <a:off x="304799" y="248594"/>
            <a:ext cx="11582401" cy="400957"/>
          </a:xfrm>
        </p:spPr>
        <p:txBody>
          <a:bodyPr/>
          <a:lstStyle/>
          <a:p>
            <a:r>
              <a:rPr lang="en-US"/>
              <a:t>Click to edit Master title style</a:t>
            </a:r>
          </a:p>
        </p:txBody>
      </p:sp>
      <p:sp>
        <p:nvSpPr>
          <p:cNvPr id="8" name="Text Placeholder 3">
            <a:extLst>
              <a:ext uri="{FF2B5EF4-FFF2-40B4-BE49-F238E27FC236}">
                <a16:creationId xmlns:a16="http://schemas.microsoft.com/office/drawing/2014/main" xmlns="" id="{3D4950A0-7607-4B90-B4BE-901792B45DAA}"/>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lumMod val="40000"/>
                    <a:lumOff val="60000"/>
                  </a:schemeClr>
                </a:solidFill>
              </a:defRPr>
            </a:lvl1pPr>
          </a:lstStyle>
          <a:p>
            <a:pPr lvl="0"/>
            <a:r>
              <a:rPr lang="en-US"/>
              <a:t>Subtitle</a:t>
            </a:r>
          </a:p>
        </p:txBody>
      </p:sp>
      <p:sp>
        <p:nvSpPr>
          <p:cNvPr id="9" name="Content Placeholder 6">
            <a:extLst>
              <a:ext uri="{FF2B5EF4-FFF2-40B4-BE49-F238E27FC236}">
                <a16:creationId xmlns:a16="http://schemas.microsoft.com/office/drawing/2014/main" xmlns="" id="{DF1629FC-80E8-4151-B5A0-B0523AE8696B}"/>
              </a:ext>
            </a:extLst>
          </p:cNvPr>
          <p:cNvSpPr>
            <a:spLocks noGrp="1"/>
          </p:cNvSpPr>
          <p:nvPr>
            <p:ph sz="quarter" idx="12"/>
          </p:nvPr>
        </p:nvSpPr>
        <p:spPr>
          <a:xfrm>
            <a:off x="304800" y="1219200"/>
            <a:ext cx="11582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256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2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9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BE9B5CC-DA2C-E64D-AE32-8DECC2F24704}"/>
              </a:ext>
            </a:extLst>
          </p:cNvPr>
          <p:cNvPicPr>
            <a:picLocks/>
          </p:cNvPicPr>
          <p:nvPr userDrawn="1"/>
        </p:nvPicPr>
        <p:blipFill>
          <a:blip r:embed="rId2"/>
          <a:stretch>
            <a:fillRect/>
          </a:stretch>
        </p:blipFill>
        <p:spPr>
          <a:xfrm>
            <a:off x="6350" y="0"/>
            <a:ext cx="12188952" cy="6858000"/>
          </a:xfrm>
          <a:prstGeom prst="rect">
            <a:avLst/>
          </a:prstGeom>
        </p:spPr>
      </p:pic>
      <p:pic>
        <p:nvPicPr>
          <p:cNvPr id="8" name="Picture 7">
            <a:extLst>
              <a:ext uri="{FF2B5EF4-FFF2-40B4-BE49-F238E27FC236}">
                <a16:creationId xmlns:a16="http://schemas.microsoft.com/office/drawing/2014/main" xmlns="" id="{3CC40CF5-A9CA-DE47-9FA1-4BB347BA410B}"/>
              </a:ext>
            </a:extLst>
          </p:cNvPr>
          <p:cNvPicPr>
            <a:picLocks noChangeAspect="1"/>
          </p:cNvPicPr>
          <p:nvPr userDrawn="1"/>
        </p:nvPicPr>
        <p:blipFill>
          <a:blip r:embed="rId3"/>
          <a:stretch>
            <a:fillRect/>
          </a:stretch>
        </p:blipFill>
        <p:spPr>
          <a:xfrm>
            <a:off x="4310538" y="5505238"/>
            <a:ext cx="3558223" cy="652441"/>
          </a:xfrm>
          <a:prstGeom prst="rect">
            <a:avLst/>
          </a:prstGeom>
        </p:spPr>
      </p:pic>
    </p:spTree>
    <p:extLst>
      <p:ext uri="{BB962C8B-B14F-4D97-AF65-F5344CB8AC3E}">
        <p14:creationId xmlns:p14="http://schemas.microsoft.com/office/powerpoint/2010/main" val="959018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78D9EA0-2FE0-4BBA-A608-E6768DA4114D}"/>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31520" bIns="822960" rtlCol="0" anchor="ctr"/>
          <a:lstStyle/>
          <a:p>
            <a:pPr algn="ctr"/>
            <a:endParaRPr lang="en-US" sz="9600" b="1"/>
          </a:p>
        </p:txBody>
      </p:sp>
      <p:pic>
        <p:nvPicPr>
          <p:cNvPr id="8" name="Picture 7">
            <a:extLst>
              <a:ext uri="{FF2B5EF4-FFF2-40B4-BE49-F238E27FC236}">
                <a16:creationId xmlns:a16="http://schemas.microsoft.com/office/drawing/2014/main" xmlns="" id="{3CC40CF5-A9CA-DE47-9FA1-4BB347BA410B}"/>
              </a:ext>
            </a:extLst>
          </p:cNvPr>
          <p:cNvPicPr>
            <a:picLocks noChangeAspect="1"/>
          </p:cNvPicPr>
          <p:nvPr userDrawn="1"/>
        </p:nvPicPr>
        <p:blipFill>
          <a:blip r:embed="rId2"/>
          <a:stretch>
            <a:fillRect/>
          </a:stretch>
        </p:blipFill>
        <p:spPr>
          <a:xfrm>
            <a:off x="4310538" y="946490"/>
            <a:ext cx="3558223" cy="652441"/>
          </a:xfrm>
          <a:prstGeom prst="rect">
            <a:avLst/>
          </a:prstGeom>
        </p:spPr>
      </p:pic>
    </p:spTree>
    <p:extLst>
      <p:ext uri="{BB962C8B-B14F-4D97-AF65-F5344CB8AC3E}">
        <p14:creationId xmlns:p14="http://schemas.microsoft.com/office/powerpoint/2010/main" val="358065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Dark">
    <p:bg>
      <p:bgPr>
        <a:solidFill>
          <a:schemeClr val="accent2"/>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3635094"/>
            <a:ext cx="6417009" cy="1156944"/>
          </a:xfrm>
          <a:prstGeom prst="rect">
            <a:avLst/>
          </a:prstGeom>
        </p:spPr>
        <p:txBody>
          <a:bodyPr lIns="0" tIns="0" rIns="0" bIns="0" anchor="b" anchorCtr="0">
            <a:noAutofit/>
          </a:bodyPr>
          <a:lstStyle>
            <a:lvl1pPr algn="l">
              <a:lnSpc>
                <a:spcPts val="4400"/>
              </a:lnSpc>
              <a:defRPr sz="4800" b="1" cap="none" baseline="0">
                <a:solidFill>
                  <a:schemeClr val="bg1"/>
                </a:solidFill>
                <a:latin typeface="+mn-lt"/>
              </a:defRPr>
            </a:lvl1pPr>
          </a:lstStyle>
          <a:p>
            <a:r>
              <a:rPr lang="en-US"/>
              <a:t>Cover Slide 1</a:t>
            </a:r>
          </a:p>
        </p:txBody>
      </p:sp>
      <p:sp>
        <p:nvSpPr>
          <p:cNvPr id="105" name="Subtitle 2"/>
          <p:cNvSpPr>
            <a:spLocks noGrp="1"/>
          </p:cNvSpPr>
          <p:nvPr>
            <p:ph type="subTitle" idx="1" hasCustomPrompt="1"/>
          </p:nvPr>
        </p:nvSpPr>
        <p:spPr>
          <a:xfrm>
            <a:off x="609600" y="4948418"/>
            <a:ext cx="6417009" cy="290483"/>
          </a:xfrm>
          <a:prstGeom prst="rect">
            <a:avLst/>
          </a:prstGeom>
        </p:spPr>
        <p:txBody>
          <a:bodyPr lIns="0" tIns="0" rIns="0" bIns="0">
            <a:noAutofit/>
          </a:bodyPr>
          <a:lstStyle>
            <a:lvl1pPr marL="0" indent="0" algn="l">
              <a:lnSpc>
                <a:spcPct val="100000"/>
              </a:lnSpc>
              <a:spcBef>
                <a:spcPts val="0"/>
              </a:spcBef>
              <a:buNone/>
              <a:defRPr sz="1800" spc="300">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grpSp>
        <p:nvGrpSpPr>
          <p:cNvPr id="24" name="Group 23">
            <a:extLst>
              <a:ext uri="{FF2B5EF4-FFF2-40B4-BE49-F238E27FC236}">
                <a16:creationId xmlns:a16="http://schemas.microsoft.com/office/drawing/2014/main" xmlns="" id="{4AC82198-021B-4F76-BE08-45F5B435E049}"/>
              </a:ext>
            </a:extLst>
          </p:cNvPr>
          <p:cNvGrpSpPr/>
          <p:nvPr userDrawn="1"/>
        </p:nvGrpSpPr>
        <p:grpSpPr>
          <a:xfrm>
            <a:off x="9096831" y="4616149"/>
            <a:ext cx="3095169" cy="2241851"/>
            <a:chOff x="9096831" y="4616149"/>
            <a:chExt cx="3095169" cy="2241851"/>
          </a:xfrm>
        </p:grpSpPr>
        <p:sp>
          <p:nvSpPr>
            <p:cNvPr id="25" name="Oval 24">
              <a:extLst>
                <a:ext uri="{FF2B5EF4-FFF2-40B4-BE49-F238E27FC236}">
                  <a16:creationId xmlns:a16="http://schemas.microsoft.com/office/drawing/2014/main" xmlns="" id="{5CF9F773-13E7-4847-BD7B-FC0710E5CBC6}"/>
                </a:ext>
              </a:extLst>
            </p:cNvPr>
            <p:cNvSpPr/>
            <p:nvPr/>
          </p:nvSpPr>
          <p:spPr>
            <a:xfrm>
              <a:off x="9096831" y="4616150"/>
              <a:ext cx="1513575" cy="151357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xmlns="" id="{4D1EF2BF-6040-4694-BFB4-AE6685E63E39}"/>
                </a:ext>
              </a:extLst>
            </p:cNvPr>
            <p:cNvSpPr/>
            <p:nvPr/>
          </p:nvSpPr>
          <p:spPr>
            <a:xfrm>
              <a:off x="10968712" y="4616149"/>
              <a:ext cx="1223288" cy="1513576"/>
            </a:xfrm>
            <a:custGeom>
              <a:avLst/>
              <a:gdLst>
                <a:gd name="connsiteX0" fmla="*/ 756788 w 1223288"/>
                <a:gd name="connsiteY0" fmla="*/ 0 h 1513576"/>
                <a:gd name="connsiteX1" fmla="*/ 1179915 w 1223288"/>
                <a:gd name="connsiteY1" fmla="*/ 129248 h 1513576"/>
                <a:gd name="connsiteX2" fmla="*/ 1223288 w 1223288"/>
                <a:gd name="connsiteY2" fmla="*/ 165034 h 1513576"/>
                <a:gd name="connsiteX3" fmla="*/ 1223288 w 1223288"/>
                <a:gd name="connsiteY3" fmla="*/ 1348543 h 1513576"/>
                <a:gd name="connsiteX4" fmla="*/ 1179915 w 1223288"/>
                <a:gd name="connsiteY4" fmla="*/ 1384329 h 1513576"/>
                <a:gd name="connsiteX5" fmla="*/ 756788 w 1223288"/>
                <a:gd name="connsiteY5" fmla="*/ 1513576 h 1513576"/>
                <a:gd name="connsiteX6" fmla="*/ 0 w 1223288"/>
                <a:gd name="connsiteY6" fmla="*/ 756788 h 1513576"/>
                <a:gd name="connsiteX7" fmla="*/ 756788 w 1223288"/>
                <a:gd name="connsiteY7" fmla="*/ 0 h 151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88" h="1513576">
                  <a:moveTo>
                    <a:pt x="756788" y="0"/>
                  </a:moveTo>
                  <a:cubicBezTo>
                    <a:pt x="913524" y="0"/>
                    <a:pt x="1059131" y="47648"/>
                    <a:pt x="1179915" y="129248"/>
                  </a:cubicBezTo>
                  <a:lnTo>
                    <a:pt x="1223288" y="165034"/>
                  </a:lnTo>
                  <a:lnTo>
                    <a:pt x="1223288" y="1348543"/>
                  </a:lnTo>
                  <a:lnTo>
                    <a:pt x="1179915" y="1384329"/>
                  </a:lnTo>
                  <a:cubicBezTo>
                    <a:pt x="1059131" y="1465929"/>
                    <a:pt x="913524" y="1513576"/>
                    <a:pt x="756788" y="1513576"/>
                  </a:cubicBezTo>
                  <a:cubicBezTo>
                    <a:pt x="338826" y="1513576"/>
                    <a:pt x="0" y="1174750"/>
                    <a:pt x="0" y="756788"/>
                  </a:cubicBezTo>
                  <a:cubicBezTo>
                    <a:pt x="0" y="338826"/>
                    <a:pt x="338826" y="0"/>
                    <a:pt x="75678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xmlns="" id="{9C6B6695-CE18-4EBA-A95C-C6F785F68044}"/>
                </a:ext>
              </a:extLst>
            </p:cNvPr>
            <p:cNvSpPr/>
            <p:nvPr/>
          </p:nvSpPr>
          <p:spPr>
            <a:xfrm>
              <a:off x="9206371" y="6488031"/>
              <a:ext cx="1294496" cy="369969"/>
            </a:xfrm>
            <a:custGeom>
              <a:avLst/>
              <a:gdLst>
                <a:gd name="connsiteX0" fmla="*/ 647248 w 1294496"/>
                <a:gd name="connsiteY0" fmla="*/ 0 h 369969"/>
                <a:gd name="connsiteX1" fmla="*/ 1274788 w 1294496"/>
                <a:gd name="connsiteY1" fmla="*/ 333661 h 369969"/>
                <a:gd name="connsiteX2" fmla="*/ 1294496 w 1294496"/>
                <a:gd name="connsiteY2" fmla="*/ 369969 h 369969"/>
                <a:gd name="connsiteX3" fmla="*/ 0 w 1294496"/>
                <a:gd name="connsiteY3" fmla="*/ 369969 h 369969"/>
                <a:gd name="connsiteX4" fmla="*/ 19708 w 1294496"/>
                <a:gd name="connsiteY4" fmla="*/ 333661 h 369969"/>
                <a:gd name="connsiteX5" fmla="*/ 647248 w 1294496"/>
                <a:gd name="connsiteY5" fmla="*/ 0 h 36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96" h="369969">
                  <a:moveTo>
                    <a:pt x="647248" y="0"/>
                  </a:moveTo>
                  <a:cubicBezTo>
                    <a:pt x="908474" y="0"/>
                    <a:pt x="1138788" y="132354"/>
                    <a:pt x="1274788" y="333661"/>
                  </a:cubicBezTo>
                  <a:lnTo>
                    <a:pt x="1294496" y="369969"/>
                  </a:lnTo>
                  <a:lnTo>
                    <a:pt x="0" y="369969"/>
                  </a:lnTo>
                  <a:lnTo>
                    <a:pt x="19708" y="333661"/>
                  </a:lnTo>
                  <a:cubicBezTo>
                    <a:pt x="155708" y="132354"/>
                    <a:pt x="386022" y="0"/>
                    <a:pt x="647248"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xmlns="" id="{079B75A8-A926-4A9D-807F-436CB266F186}"/>
                </a:ext>
              </a:extLst>
            </p:cNvPr>
            <p:cNvSpPr/>
            <p:nvPr/>
          </p:nvSpPr>
          <p:spPr>
            <a:xfrm>
              <a:off x="11078252" y="6488031"/>
              <a:ext cx="1113748" cy="369969"/>
            </a:xfrm>
            <a:custGeom>
              <a:avLst/>
              <a:gdLst>
                <a:gd name="connsiteX0" fmla="*/ 647248 w 1113748"/>
                <a:gd name="connsiteY0" fmla="*/ 0 h 369969"/>
                <a:gd name="connsiteX1" fmla="*/ 1007978 w 1113748"/>
                <a:gd name="connsiteY1" fmla="*/ 91341 h 369969"/>
                <a:gd name="connsiteX2" fmla="*/ 1113748 w 1113748"/>
                <a:gd name="connsiteY2" fmla="*/ 166507 h 369969"/>
                <a:gd name="connsiteX3" fmla="*/ 1113748 w 1113748"/>
                <a:gd name="connsiteY3" fmla="*/ 369969 h 369969"/>
                <a:gd name="connsiteX4" fmla="*/ 0 w 1113748"/>
                <a:gd name="connsiteY4" fmla="*/ 369969 h 369969"/>
                <a:gd name="connsiteX5" fmla="*/ 19708 w 1113748"/>
                <a:gd name="connsiteY5" fmla="*/ 333661 h 369969"/>
                <a:gd name="connsiteX6" fmla="*/ 647248 w 1113748"/>
                <a:gd name="connsiteY6" fmla="*/ 0 h 36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48" h="369969">
                  <a:moveTo>
                    <a:pt x="647248" y="0"/>
                  </a:moveTo>
                  <a:cubicBezTo>
                    <a:pt x="777861" y="0"/>
                    <a:pt x="900746" y="33089"/>
                    <a:pt x="1007978" y="91341"/>
                  </a:cubicBezTo>
                  <a:lnTo>
                    <a:pt x="1113748" y="166507"/>
                  </a:lnTo>
                  <a:lnTo>
                    <a:pt x="1113748" y="369969"/>
                  </a:lnTo>
                  <a:lnTo>
                    <a:pt x="0" y="369969"/>
                  </a:lnTo>
                  <a:lnTo>
                    <a:pt x="19708" y="333661"/>
                  </a:lnTo>
                  <a:cubicBezTo>
                    <a:pt x="155708" y="132354"/>
                    <a:pt x="386022" y="0"/>
                    <a:pt x="647248"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xmlns="" id="{955FACBE-71BA-4ED6-BA6E-8E9A633A1A76}"/>
              </a:ext>
            </a:extLst>
          </p:cNvPr>
          <p:cNvPicPr>
            <a:picLocks noChangeAspect="1"/>
          </p:cNvPicPr>
          <p:nvPr userDrawn="1"/>
        </p:nvPicPr>
        <p:blipFill>
          <a:blip r:embed="rId2"/>
          <a:srcRect/>
          <a:stretch/>
        </p:blipFill>
        <p:spPr>
          <a:xfrm>
            <a:off x="552450" y="701988"/>
            <a:ext cx="3881722" cy="574361"/>
          </a:xfrm>
          <a:prstGeom prst="rect">
            <a:avLst/>
          </a:prstGeom>
        </p:spPr>
      </p:pic>
      <p:pic>
        <p:nvPicPr>
          <p:cNvPr id="11" name="Picture 10">
            <a:extLst>
              <a:ext uri="{FF2B5EF4-FFF2-40B4-BE49-F238E27FC236}">
                <a16:creationId xmlns:a16="http://schemas.microsoft.com/office/drawing/2014/main" xmlns="" id="{86394317-417E-4026-A66B-90D99E4A713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4771" t="11761" r="6430" b="561"/>
          <a:stretch/>
        </p:blipFill>
        <p:spPr>
          <a:xfrm>
            <a:off x="6754597" y="552978"/>
            <a:ext cx="5437403" cy="3583364"/>
          </a:xfrm>
          <a:custGeom>
            <a:avLst/>
            <a:gdLst>
              <a:gd name="connsiteX0" fmla="*/ 1791909 w 5437403"/>
              <a:gd name="connsiteY0" fmla="*/ 0 h 3583817"/>
              <a:gd name="connsiteX1" fmla="*/ 5395948 w 5437403"/>
              <a:gd name="connsiteY1" fmla="*/ 0 h 3583817"/>
              <a:gd name="connsiteX2" fmla="*/ 5437403 w 5437403"/>
              <a:gd name="connsiteY2" fmla="*/ 2093 h 3583817"/>
              <a:gd name="connsiteX3" fmla="*/ 5437403 w 5437403"/>
              <a:gd name="connsiteY3" fmla="*/ 3581724 h 3583817"/>
              <a:gd name="connsiteX4" fmla="*/ 5395948 w 5437403"/>
              <a:gd name="connsiteY4" fmla="*/ 3583817 h 3583817"/>
              <a:gd name="connsiteX5" fmla="*/ 1791909 w 5437403"/>
              <a:gd name="connsiteY5" fmla="*/ 3583817 h 3583817"/>
              <a:gd name="connsiteX6" fmla="*/ 0 w 5437403"/>
              <a:gd name="connsiteY6" fmla="*/ 1791909 h 3583817"/>
              <a:gd name="connsiteX7" fmla="*/ 1791909 w 5437403"/>
              <a:gd name="connsiteY7" fmla="*/ 0 h 358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7403" h="3583817">
                <a:moveTo>
                  <a:pt x="1791909" y="0"/>
                </a:moveTo>
                <a:lnTo>
                  <a:pt x="5395948" y="0"/>
                </a:lnTo>
                <a:lnTo>
                  <a:pt x="5437403" y="2093"/>
                </a:lnTo>
                <a:lnTo>
                  <a:pt x="5437403" y="3581724"/>
                </a:lnTo>
                <a:lnTo>
                  <a:pt x="5395948" y="3583817"/>
                </a:lnTo>
                <a:lnTo>
                  <a:pt x="1791909" y="3583817"/>
                </a:lnTo>
                <a:cubicBezTo>
                  <a:pt x="802265" y="3583817"/>
                  <a:pt x="0" y="2781553"/>
                  <a:pt x="0" y="1791909"/>
                </a:cubicBezTo>
                <a:cubicBezTo>
                  <a:pt x="0" y="802264"/>
                  <a:pt x="802265" y="0"/>
                  <a:pt x="1791909" y="0"/>
                </a:cubicBezTo>
                <a:close/>
              </a:path>
            </a:pathLst>
          </a:custGeom>
        </p:spPr>
      </p:pic>
    </p:spTree>
    <p:extLst>
      <p:ext uri="{BB962C8B-B14F-4D97-AF65-F5344CB8AC3E}">
        <p14:creationId xmlns:p14="http://schemas.microsoft.com/office/powerpoint/2010/main" val="224574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srgbClr val="212020">
                  <a:tint val="75000"/>
                </a:srgbClr>
              </a:solidFill>
            </a:endParaRPr>
          </a:p>
        </p:txBody>
      </p:sp>
      <p:sp>
        <p:nvSpPr>
          <p:cNvPr id="2" name="Title 1">
            <a:extLst>
              <a:ext uri="{FF2B5EF4-FFF2-40B4-BE49-F238E27FC236}">
                <a16:creationId xmlns="" xmlns:a16="http://schemas.microsoft.com/office/drawing/2014/main" id="{F0433A3C-00C7-4C5E-AD45-3481A8878FD3}"/>
              </a:ext>
            </a:extLst>
          </p:cNvPr>
          <p:cNvSpPr>
            <a:spLocks noGrp="1"/>
          </p:cNvSpPr>
          <p:nvPr>
            <p:ph type="title"/>
          </p:nvPr>
        </p:nvSpPr>
        <p:spPr/>
        <p:txBody>
          <a:bodyPr/>
          <a:lstStyle/>
          <a:p>
            <a:r>
              <a:rPr lang="en-US"/>
              <a:t>Click to edit Master title style</a:t>
            </a:r>
            <a:endParaRPr lang="en-PH"/>
          </a:p>
        </p:txBody>
      </p:sp>
    </p:spTree>
    <p:extLst>
      <p:ext uri="{BB962C8B-B14F-4D97-AF65-F5344CB8AC3E}">
        <p14:creationId xmlns:p14="http://schemas.microsoft.com/office/powerpoint/2010/main" val="309267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2 Green">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4530293"/>
            <a:ext cx="9001496" cy="1156944"/>
          </a:xfrm>
          <a:prstGeom prst="rect">
            <a:avLst/>
          </a:prstGeom>
        </p:spPr>
        <p:txBody>
          <a:bodyPr lIns="0" tIns="0" rIns="0" bIns="0" anchor="b" anchorCtr="0">
            <a:noAutofit/>
          </a:bodyPr>
          <a:lstStyle>
            <a:lvl1pPr algn="l">
              <a:lnSpc>
                <a:spcPts val="4400"/>
              </a:lnSpc>
              <a:defRPr sz="4400" b="1" cap="none" baseline="0">
                <a:solidFill>
                  <a:schemeClr val="tx2"/>
                </a:solidFill>
                <a:latin typeface="+mn-lt"/>
              </a:defRPr>
            </a:lvl1pPr>
          </a:lstStyle>
          <a:p>
            <a:r>
              <a:rPr lang="en-US"/>
              <a:t>Cover Slide 2</a:t>
            </a:r>
          </a:p>
        </p:txBody>
      </p:sp>
      <p:sp>
        <p:nvSpPr>
          <p:cNvPr id="105" name="Subtitle 2"/>
          <p:cNvSpPr>
            <a:spLocks noGrp="1"/>
          </p:cNvSpPr>
          <p:nvPr>
            <p:ph type="subTitle" idx="1" hasCustomPrompt="1"/>
          </p:nvPr>
        </p:nvSpPr>
        <p:spPr>
          <a:xfrm>
            <a:off x="609600" y="5805517"/>
            <a:ext cx="9001496" cy="290483"/>
          </a:xfrm>
          <a:prstGeom prst="rect">
            <a:avLst/>
          </a:prstGeom>
        </p:spPr>
        <p:txBody>
          <a:bodyPr lIns="0" tIns="0" rIns="0" bIns="0">
            <a:noAutofit/>
          </a:bodyPr>
          <a:lstStyle>
            <a:lvl1pPr marL="0" indent="0" algn="l">
              <a:lnSpc>
                <a:spcPct val="100000"/>
              </a:lnSpc>
              <a:spcBef>
                <a:spcPts val="0"/>
              </a:spcBef>
              <a:buNone/>
              <a:defRPr sz="1800" spc="300">
                <a:solidFill>
                  <a:schemeClr val="tx2">
                    <a:lumMod val="60000"/>
                    <a:lumOff val="40000"/>
                  </a:schemeClr>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8" name="Freeform: Shape 7">
            <a:extLst>
              <a:ext uri="{FF2B5EF4-FFF2-40B4-BE49-F238E27FC236}">
                <a16:creationId xmlns:a16="http://schemas.microsoft.com/office/drawing/2014/main" xmlns="" id="{BAADAE5A-DBFB-46D1-940E-D67E77DC3DA3}"/>
              </a:ext>
            </a:extLst>
          </p:cNvPr>
          <p:cNvSpPr/>
          <p:nvPr/>
        </p:nvSpPr>
        <p:spPr>
          <a:xfrm>
            <a:off x="612775" y="1903861"/>
            <a:ext cx="2155712" cy="2155712"/>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xmlns="" id="{5E5DBD6E-85F0-45A0-921D-5AC1D3E3DFE4}"/>
              </a:ext>
            </a:extLst>
          </p:cNvPr>
          <p:cNvGrpSpPr/>
          <p:nvPr/>
        </p:nvGrpSpPr>
        <p:grpSpPr>
          <a:xfrm>
            <a:off x="3031903" y="1906683"/>
            <a:ext cx="2150068" cy="2150068"/>
            <a:chOff x="8862060" y="3587750"/>
            <a:chExt cx="1631950" cy="1631950"/>
          </a:xfrm>
        </p:grpSpPr>
        <p:sp>
          <p:nvSpPr>
            <p:cNvPr id="11" name="Oval 10">
              <a:extLst>
                <a:ext uri="{FF2B5EF4-FFF2-40B4-BE49-F238E27FC236}">
                  <a16:creationId xmlns:a16="http://schemas.microsoft.com/office/drawing/2014/main" xmlns="" id="{498FFBB3-48A2-41EB-98FF-887AC1CA95B1}"/>
                </a:ext>
              </a:extLst>
            </p:cNvPr>
            <p:cNvSpPr/>
            <p:nvPr/>
          </p:nvSpPr>
          <p:spPr>
            <a:xfrm>
              <a:off x="8862060" y="3587750"/>
              <a:ext cx="729615" cy="7296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BCF93CF4-E853-43BD-A0FB-65DB6B815B78}"/>
                </a:ext>
              </a:extLst>
            </p:cNvPr>
            <p:cNvSpPr/>
            <p:nvPr/>
          </p:nvSpPr>
          <p:spPr>
            <a:xfrm>
              <a:off x="9764395" y="3587750"/>
              <a:ext cx="729615" cy="729615"/>
            </a:xfrm>
            <a:prstGeom prst="ellipse">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6A386E71-95C6-483E-BC0C-A5F6457C8E97}"/>
                </a:ext>
              </a:extLst>
            </p:cNvPr>
            <p:cNvSpPr/>
            <p:nvPr/>
          </p:nvSpPr>
          <p:spPr>
            <a:xfrm>
              <a:off x="8862060" y="4490085"/>
              <a:ext cx="729615" cy="729615"/>
            </a:xfrm>
            <a:prstGeom prst="ellipse">
              <a:avLst/>
            </a:pr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0DF4537C-7756-4ECF-8CE7-D205972E490B}"/>
                </a:ext>
              </a:extLst>
            </p:cNvPr>
            <p:cNvSpPr/>
            <p:nvPr/>
          </p:nvSpPr>
          <p:spPr>
            <a:xfrm>
              <a:off x="9764395" y="4490085"/>
              <a:ext cx="729615" cy="7296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Shape&#10;&#10;Description automatically generated with medium confidence">
            <a:extLst>
              <a:ext uri="{FF2B5EF4-FFF2-40B4-BE49-F238E27FC236}">
                <a16:creationId xmlns:a16="http://schemas.microsoft.com/office/drawing/2014/main" xmlns="" id="{6E37BA95-20C1-4C5D-9408-284E5D7E7CFC}"/>
              </a:ext>
            </a:extLst>
          </p:cNvPr>
          <p:cNvPicPr>
            <a:picLocks noChangeAspect="1"/>
          </p:cNvPicPr>
          <p:nvPr userDrawn="1"/>
        </p:nvPicPr>
        <p:blipFill>
          <a:blip r:embed="rId2"/>
          <a:stretch>
            <a:fillRect/>
          </a:stretch>
        </p:blipFill>
        <p:spPr>
          <a:xfrm>
            <a:off x="609600" y="709294"/>
            <a:ext cx="3098800" cy="415554"/>
          </a:xfrm>
          <a:prstGeom prst="rect">
            <a:avLst/>
          </a:prstGeom>
        </p:spPr>
      </p:pic>
      <p:pic>
        <p:nvPicPr>
          <p:cNvPr id="16" name="Picture 15">
            <a:extLst>
              <a:ext uri="{FF2B5EF4-FFF2-40B4-BE49-F238E27FC236}">
                <a16:creationId xmlns:a16="http://schemas.microsoft.com/office/drawing/2014/main" xmlns="" id="{E21C6E70-466F-4614-8DA3-DDC022028E6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5505" t="15733" b="7585"/>
          <a:stretch/>
        </p:blipFill>
        <p:spPr>
          <a:xfrm>
            <a:off x="5487004" y="0"/>
            <a:ext cx="6704997" cy="4055629"/>
          </a:xfrm>
          <a:custGeom>
            <a:avLst/>
            <a:gdLst>
              <a:gd name="connsiteX0" fmla="*/ 1040867 w 6704997"/>
              <a:gd name="connsiteY0" fmla="*/ 0 h 4055629"/>
              <a:gd name="connsiteX1" fmla="*/ 6704997 w 6704997"/>
              <a:gd name="connsiteY1" fmla="*/ 0 h 4055629"/>
              <a:gd name="connsiteX2" fmla="*/ 6704997 w 6704997"/>
              <a:gd name="connsiteY2" fmla="*/ 4050857 h 4055629"/>
              <a:gd name="connsiteX3" fmla="*/ 6610389 w 6704997"/>
              <a:gd name="connsiteY3" fmla="*/ 4055629 h 4055629"/>
              <a:gd name="connsiteX4" fmla="*/ 2195206 w 6704997"/>
              <a:gd name="connsiteY4" fmla="*/ 4055629 h 4055629"/>
              <a:gd name="connsiteX5" fmla="*/ 0 w 6704997"/>
              <a:gd name="connsiteY5" fmla="*/ 1862715 h 4055629"/>
              <a:gd name="connsiteX6" fmla="*/ 967845 w 6704997"/>
              <a:gd name="connsiteY6" fmla="*/ 44315 h 405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4997" h="4055629">
                <a:moveTo>
                  <a:pt x="1040867" y="0"/>
                </a:moveTo>
                <a:lnTo>
                  <a:pt x="6704997" y="0"/>
                </a:lnTo>
                <a:lnTo>
                  <a:pt x="6704997" y="4050857"/>
                </a:lnTo>
                <a:lnTo>
                  <a:pt x="6610389" y="4055629"/>
                </a:lnTo>
                <a:lnTo>
                  <a:pt x="2195206" y="4055629"/>
                </a:lnTo>
                <a:cubicBezTo>
                  <a:pt x="982827" y="4055629"/>
                  <a:pt x="0" y="3073828"/>
                  <a:pt x="0" y="1862715"/>
                </a:cubicBezTo>
                <a:cubicBezTo>
                  <a:pt x="0" y="1105769"/>
                  <a:pt x="383917" y="438398"/>
                  <a:pt x="967845" y="44315"/>
                </a:cubicBezTo>
                <a:close/>
              </a:path>
            </a:pathLst>
          </a:custGeom>
        </p:spPr>
      </p:pic>
    </p:spTree>
    <p:extLst>
      <p:ext uri="{BB962C8B-B14F-4D97-AF65-F5344CB8AC3E}">
        <p14:creationId xmlns:p14="http://schemas.microsoft.com/office/powerpoint/2010/main" val="133402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Purple">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4530293"/>
            <a:ext cx="9001496" cy="1156944"/>
          </a:xfrm>
          <a:prstGeom prst="rect">
            <a:avLst/>
          </a:prstGeom>
        </p:spPr>
        <p:txBody>
          <a:bodyPr lIns="0" tIns="0" rIns="0" bIns="0" anchor="b" anchorCtr="0">
            <a:noAutofit/>
          </a:bodyPr>
          <a:lstStyle>
            <a:lvl1pPr algn="l">
              <a:lnSpc>
                <a:spcPts val="4400"/>
              </a:lnSpc>
              <a:defRPr sz="4400" b="1" cap="none" baseline="0">
                <a:solidFill>
                  <a:schemeClr val="tx2"/>
                </a:solidFill>
                <a:latin typeface="+mn-lt"/>
              </a:defRPr>
            </a:lvl1pPr>
          </a:lstStyle>
          <a:p>
            <a:r>
              <a:rPr lang="en-US"/>
              <a:t>Cover Slide 2</a:t>
            </a:r>
          </a:p>
        </p:txBody>
      </p:sp>
      <p:sp>
        <p:nvSpPr>
          <p:cNvPr id="105" name="Subtitle 2"/>
          <p:cNvSpPr>
            <a:spLocks noGrp="1"/>
          </p:cNvSpPr>
          <p:nvPr>
            <p:ph type="subTitle" idx="1" hasCustomPrompt="1"/>
          </p:nvPr>
        </p:nvSpPr>
        <p:spPr>
          <a:xfrm>
            <a:off x="609600" y="5805517"/>
            <a:ext cx="9001496" cy="290483"/>
          </a:xfrm>
          <a:prstGeom prst="rect">
            <a:avLst/>
          </a:prstGeom>
        </p:spPr>
        <p:txBody>
          <a:bodyPr lIns="0" tIns="0" rIns="0" bIns="0">
            <a:noAutofit/>
          </a:bodyPr>
          <a:lstStyle>
            <a:lvl1pPr marL="0" indent="0" algn="l">
              <a:lnSpc>
                <a:spcPct val="100000"/>
              </a:lnSpc>
              <a:spcBef>
                <a:spcPts val="0"/>
              </a:spcBef>
              <a:buNone/>
              <a:defRPr sz="1800" spc="300">
                <a:solidFill>
                  <a:schemeClr val="tx2">
                    <a:lumMod val="60000"/>
                    <a:lumOff val="40000"/>
                  </a:schemeClr>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8" name="Freeform: Shape 7">
            <a:extLst>
              <a:ext uri="{FF2B5EF4-FFF2-40B4-BE49-F238E27FC236}">
                <a16:creationId xmlns:a16="http://schemas.microsoft.com/office/drawing/2014/main" xmlns="" id="{BAADAE5A-DBFB-46D1-940E-D67E77DC3DA3}"/>
              </a:ext>
            </a:extLst>
          </p:cNvPr>
          <p:cNvSpPr/>
          <p:nvPr/>
        </p:nvSpPr>
        <p:spPr>
          <a:xfrm>
            <a:off x="612775" y="1903861"/>
            <a:ext cx="2155712" cy="2155712"/>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xmlns="" id="{5E5DBD6E-85F0-45A0-921D-5AC1D3E3DFE4}"/>
              </a:ext>
            </a:extLst>
          </p:cNvPr>
          <p:cNvGrpSpPr/>
          <p:nvPr/>
        </p:nvGrpSpPr>
        <p:grpSpPr>
          <a:xfrm>
            <a:off x="3031903" y="1906683"/>
            <a:ext cx="2150068" cy="2150068"/>
            <a:chOff x="8862060" y="3587750"/>
            <a:chExt cx="1631950" cy="1631950"/>
          </a:xfrm>
        </p:grpSpPr>
        <p:sp>
          <p:nvSpPr>
            <p:cNvPr id="11" name="Oval 10">
              <a:extLst>
                <a:ext uri="{FF2B5EF4-FFF2-40B4-BE49-F238E27FC236}">
                  <a16:creationId xmlns:a16="http://schemas.microsoft.com/office/drawing/2014/main" xmlns="" id="{498FFBB3-48A2-41EB-98FF-887AC1CA95B1}"/>
                </a:ext>
              </a:extLst>
            </p:cNvPr>
            <p:cNvSpPr/>
            <p:nvPr/>
          </p:nvSpPr>
          <p:spPr>
            <a:xfrm>
              <a:off x="8862060" y="3587750"/>
              <a:ext cx="729615" cy="7296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BCF93CF4-E853-43BD-A0FB-65DB6B815B78}"/>
                </a:ext>
              </a:extLst>
            </p:cNvPr>
            <p:cNvSpPr/>
            <p:nvPr/>
          </p:nvSpPr>
          <p:spPr>
            <a:xfrm>
              <a:off x="9764395" y="3587750"/>
              <a:ext cx="729615" cy="729615"/>
            </a:xfrm>
            <a:prstGeom prst="ellipse">
              <a:avLst/>
            </a:pr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6A386E71-95C6-483E-BC0C-A5F6457C8E97}"/>
                </a:ext>
              </a:extLst>
            </p:cNvPr>
            <p:cNvSpPr/>
            <p:nvPr/>
          </p:nvSpPr>
          <p:spPr>
            <a:xfrm>
              <a:off x="8862060" y="4490085"/>
              <a:ext cx="729615" cy="729615"/>
            </a:xfrm>
            <a:prstGeom prst="ellipse">
              <a:avLst/>
            </a:pr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0DF4537C-7756-4ECF-8CE7-D205972E490B}"/>
                </a:ext>
              </a:extLst>
            </p:cNvPr>
            <p:cNvSpPr/>
            <p:nvPr/>
          </p:nvSpPr>
          <p:spPr>
            <a:xfrm>
              <a:off x="9764395" y="4490085"/>
              <a:ext cx="729615" cy="7296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Shape&#10;&#10;Description automatically generated with medium confidence">
            <a:extLst>
              <a:ext uri="{FF2B5EF4-FFF2-40B4-BE49-F238E27FC236}">
                <a16:creationId xmlns:a16="http://schemas.microsoft.com/office/drawing/2014/main" xmlns="" id="{158D2058-42A3-4BD7-AAB7-3F56E89C8BF3}"/>
              </a:ext>
            </a:extLst>
          </p:cNvPr>
          <p:cNvPicPr>
            <a:picLocks noChangeAspect="1"/>
          </p:cNvPicPr>
          <p:nvPr userDrawn="1"/>
        </p:nvPicPr>
        <p:blipFill>
          <a:blip r:embed="rId2"/>
          <a:stretch>
            <a:fillRect/>
          </a:stretch>
        </p:blipFill>
        <p:spPr>
          <a:xfrm>
            <a:off x="609600" y="709294"/>
            <a:ext cx="3098800" cy="415554"/>
          </a:xfrm>
          <a:prstGeom prst="rect">
            <a:avLst/>
          </a:prstGeom>
        </p:spPr>
      </p:pic>
      <p:pic>
        <p:nvPicPr>
          <p:cNvPr id="18" name="Picture 17">
            <a:extLst>
              <a:ext uri="{FF2B5EF4-FFF2-40B4-BE49-F238E27FC236}">
                <a16:creationId xmlns:a16="http://schemas.microsoft.com/office/drawing/2014/main" xmlns="" id="{E93DAFB7-2BF5-4417-982B-5DDF8C611C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5505" t="15733" b="7585"/>
          <a:stretch/>
        </p:blipFill>
        <p:spPr>
          <a:xfrm>
            <a:off x="5487004" y="0"/>
            <a:ext cx="6704997" cy="4055629"/>
          </a:xfrm>
          <a:custGeom>
            <a:avLst/>
            <a:gdLst>
              <a:gd name="connsiteX0" fmla="*/ 1040867 w 6704997"/>
              <a:gd name="connsiteY0" fmla="*/ 0 h 4055629"/>
              <a:gd name="connsiteX1" fmla="*/ 6704997 w 6704997"/>
              <a:gd name="connsiteY1" fmla="*/ 0 h 4055629"/>
              <a:gd name="connsiteX2" fmla="*/ 6704997 w 6704997"/>
              <a:gd name="connsiteY2" fmla="*/ 4050857 h 4055629"/>
              <a:gd name="connsiteX3" fmla="*/ 6610389 w 6704997"/>
              <a:gd name="connsiteY3" fmla="*/ 4055629 h 4055629"/>
              <a:gd name="connsiteX4" fmla="*/ 2195206 w 6704997"/>
              <a:gd name="connsiteY4" fmla="*/ 4055629 h 4055629"/>
              <a:gd name="connsiteX5" fmla="*/ 0 w 6704997"/>
              <a:gd name="connsiteY5" fmla="*/ 1862715 h 4055629"/>
              <a:gd name="connsiteX6" fmla="*/ 967845 w 6704997"/>
              <a:gd name="connsiteY6" fmla="*/ 44315 h 405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4997" h="4055629">
                <a:moveTo>
                  <a:pt x="1040867" y="0"/>
                </a:moveTo>
                <a:lnTo>
                  <a:pt x="6704997" y="0"/>
                </a:lnTo>
                <a:lnTo>
                  <a:pt x="6704997" y="4050857"/>
                </a:lnTo>
                <a:lnTo>
                  <a:pt x="6610389" y="4055629"/>
                </a:lnTo>
                <a:lnTo>
                  <a:pt x="2195206" y="4055629"/>
                </a:lnTo>
                <a:cubicBezTo>
                  <a:pt x="982827" y="4055629"/>
                  <a:pt x="0" y="3073828"/>
                  <a:pt x="0" y="1862715"/>
                </a:cubicBezTo>
                <a:cubicBezTo>
                  <a:pt x="0" y="1105769"/>
                  <a:pt x="383917" y="438398"/>
                  <a:pt x="967845" y="44315"/>
                </a:cubicBezTo>
                <a:close/>
              </a:path>
            </a:pathLst>
          </a:custGeom>
        </p:spPr>
      </p:pic>
    </p:spTree>
    <p:extLst>
      <p:ext uri="{BB962C8B-B14F-4D97-AF65-F5344CB8AC3E}">
        <p14:creationId xmlns:p14="http://schemas.microsoft.com/office/powerpoint/2010/main" val="423533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2 Blue">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4530293"/>
            <a:ext cx="9001496" cy="1156944"/>
          </a:xfrm>
          <a:prstGeom prst="rect">
            <a:avLst/>
          </a:prstGeom>
        </p:spPr>
        <p:txBody>
          <a:bodyPr lIns="0" tIns="0" rIns="0" bIns="0" anchor="b" anchorCtr="0">
            <a:noAutofit/>
          </a:bodyPr>
          <a:lstStyle>
            <a:lvl1pPr algn="l">
              <a:lnSpc>
                <a:spcPts val="4400"/>
              </a:lnSpc>
              <a:defRPr sz="4400" b="1" cap="none" baseline="0">
                <a:solidFill>
                  <a:schemeClr val="tx2"/>
                </a:solidFill>
                <a:latin typeface="+mn-lt"/>
              </a:defRPr>
            </a:lvl1pPr>
          </a:lstStyle>
          <a:p>
            <a:r>
              <a:rPr lang="en-US"/>
              <a:t>Cover Slide 2</a:t>
            </a:r>
          </a:p>
        </p:txBody>
      </p:sp>
      <p:sp>
        <p:nvSpPr>
          <p:cNvPr id="105" name="Subtitle 2"/>
          <p:cNvSpPr>
            <a:spLocks noGrp="1"/>
          </p:cNvSpPr>
          <p:nvPr>
            <p:ph type="subTitle" idx="1" hasCustomPrompt="1"/>
          </p:nvPr>
        </p:nvSpPr>
        <p:spPr>
          <a:xfrm>
            <a:off x="609600" y="5805517"/>
            <a:ext cx="9001496" cy="290483"/>
          </a:xfrm>
          <a:prstGeom prst="rect">
            <a:avLst/>
          </a:prstGeom>
        </p:spPr>
        <p:txBody>
          <a:bodyPr lIns="0" tIns="0" rIns="0" bIns="0">
            <a:noAutofit/>
          </a:bodyPr>
          <a:lstStyle>
            <a:lvl1pPr marL="0" indent="0" algn="l">
              <a:lnSpc>
                <a:spcPct val="100000"/>
              </a:lnSpc>
              <a:spcBef>
                <a:spcPts val="0"/>
              </a:spcBef>
              <a:buNone/>
              <a:defRPr sz="1800" spc="300">
                <a:solidFill>
                  <a:schemeClr val="tx2">
                    <a:lumMod val="60000"/>
                    <a:lumOff val="40000"/>
                  </a:schemeClr>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8" name="Freeform: Shape 7">
            <a:extLst>
              <a:ext uri="{FF2B5EF4-FFF2-40B4-BE49-F238E27FC236}">
                <a16:creationId xmlns:a16="http://schemas.microsoft.com/office/drawing/2014/main" xmlns="" id="{BAADAE5A-DBFB-46D1-940E-D67E77DC3DA3}"/>
              </a:ext>
            </a:extLst>
          </p:cNvPr>
          <p:cNvSpPr/>
          <p:nvPr/>
        </p:nvSpPr>
        <p:spPr>
          <a:xfrm>
            <a:off x="612775" y="1903861"/>
            <a:ext cx="2155712" cy="2155712"/>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xmlns="" id="{5E5DBD6E-85F0-45A0-921D-5AC1D3E3DFE4}"/>
              </a:ext>
            </a:extLst>
          </p:cNvPr>
          <p:cNvGrpSpPr/>
          <p:nvPr/>
        </p:nvGrpSpPr>
        <p:grpSpPr>
          <a:xfrm>
            <a:off x="3031903" y="1906683"/>
            <a:ext cx="2150068" cy="2150068"/>
            <a:chOff x="8862060" y="3587750"/>
            <a:chExt cx="1631950" cy="1631950"/>
          </a:xfrm>
        </p:grpSpPr>
        <p:sp>
          <p:nvSpPr>
            <p:cNvPr id="11" name="Oval 10">
              <a:extLst>
                <a:ext uri="{FF2B5EF4-FFF2-40B4-BE49-F238E27FC236}">
                  <a16:creationId xmlns:a16="http://schemas.microsoft.com/office/drawing/2014/main" xmlns="" id="{498FFBB3-48A2-41EB-98FF-887AC1CA95B1}"/>
                </a:ext>
              </a:extLst>
            </p:cNvPr>
            <p:cNvSpPr/>
            <p:nvPr/>
          </p:nvSpPr>
          <p:spPr>
            <a:xfrm>
              <a:off x="8862060" y="3587750"/>
              <a:ext cx="729615" cy="7296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BCF93CF4-E853-43BD-A0FB-65DB6B815B78}"/>
                </a:ext>
              </a:extLst>
            </p:cNvPr>
            <p:cNvSpPr/>
            <p:nvPr/>
          </p:nvSpPr>
          <p:spPr>
            <a:xfrm>
              <a:off x="9764395" y="3587750"/>
              <a:ext cx="729615" cy="729615"/>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6A386E71-95C6-483E-BC0C-A5F6457C8E97}"/>
                </a:ext>
              </a:extLst>
            </p:cNvPr>
            <p:cNvSpPr/>
            <p:nvPr/>
          </p:nvSpPr>
          <p:spPr>
            <a:xfrm>
              <a:off x="8862060" y="4490085"/>
              <a:ext cx="729615" cy="729615"/>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0DF4537C-7756-4ECF-8CE7-D205972E490B}"/>
                </a:ext>
              </a:extLst>
            </p:cNvPr>
            <p:cNvSpPr/>
            <p:nvPr/>
          </p:nvSpPr>
          <p:spPr>
            <a:xfrm>
              <a:off x="9764395" y="4490085"/>
              <a:ext cx="729615" cy="7296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Shape&#10;&#10;Description automatically generated with medium confidence">
            <a:extLst>
              <a:ext uri="{FF2B5EF4-FFF2-40B4-BE49-F238E27FC236}">
                <a16:creationId xmlns:a16="http://schemas.microsoft.com/office/drawing/2014/main" xmlns="" id="{B726F2F9-ABEC-406D-BC2F-5BA5E7889FF0}"/>
              </a:ext>
            </a:extLst>
          </p:cNvPr>
          <p:cNvPicPr>
            <a:picLocks noChangeAspect="1"/>
          </p:cNvPicPr>
          <p:nvPr userDrawn="1"/>
        </p:nvPicPr>
        <p:blipFill>
          <a:blip r:embed="rId2"/>
          <a:stretch>
            <a:fillRect/>
          </a:stretch>
        </p:blipFill>
        <p:spPr>
          <a:xfrm>
            <a:off x="609600" y="709294"/>
            <a:ext cx="3098800" cy="415554"/>
          </a:xfrm>
          <a:prstGeom prst="rect">
            <a:avLst/>
          </a:prstGeom>
        </p:spPr>
      </p:pic>
      <p:pic>
        <p:nvPicPr>
          <p:cNvPr id="17" name="Picture 16">
            <a:extLst>
              <a:ext uri="{FF2B5EF4-FFF2-40B4-BE49-F238E27FC236}">
                <a16:creationId xmlns:a16="http://schemas.microsoft.com/office/drawing/2014/main" xmlns="" id="{D7CC3B79-26E3-494D-99E3-BE8277186B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5505" t="15733" b="7585"/>
          <a:stretch/>
        </p:blipFill>
        <p:spPr>
          <a:xfrm>
            <a:off x="5487004" y="0"/>
            <a:ext cx="6704997" cy="4055629"/>
          </a:xfrm>
          <a:custGeom>
            <a:avLst/>
            <a:gdLst>
              <a:gd name="connsiteX0" fmla="*/ 1040867 w 6704997"/>
              <a:gd name="connsiteY0" fmla="*/ 0 h 4055629"/>
              <a:gd name="connsiteX1" fmla="*/ 6704997 w 6704997"/>
              <a:gd name="connsiteY1" fmla="*/ 0 h 4055629"/>
              <a:gd name="connsiteX2" fmla="*/ 6704997 w 6704997"/>
              <a:gd name="connsiteY2" fmla="*/ 4050857 h 4055629"/>
              <a:gd name="connsiteX3" fmla="*/ 6610389 w 6704997"/>
              <a:gd name="connsiteY3" fmla="*/ 4055629 h 4055629"/>
              <a:gd name="connsiteX4" fmla="*/ 2195206 w 6704997"/>
              <a:gd name="connsiteY4" fmla="*/ 4055629 h 4055629"/>
              <a:gd name="connsiteX5" fmla="*/ 0 w 6704997"/>
              <a:gd name="connsiteY5" fmla="*/ 1862715 h 4055629"/>
              <a:gd name="connsiteX6" fmla="*/ 967845 w 6704997"/>
              <a:gd name="connsiteY6" fmla="*/ 44315 h 405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4997" h="4055629">
                <a:moveTo>
                  <a:pt x="1040867" y="0"/>
                </a:moveTo>
                <a:lnTo>
                  <a:pt x="6704997" y="0"/>
                </a:lnTo>
                <a:lnTo>
                  <a:pt x="6704997" y="4050857"/>
                </a:lnTo>
                <a:lnTo>
                  <a:pt x="6610389" y="4055629"/>
                </a:lnTo>
                <a:lnTo>
                  <a:pt x="2195206" y="4055629"/>
                </a:lnTo>
                <a:cubicBezTo>
                  <a:pt x="982827" y="4055629"/>
                  <a:pt x="0" y="3073828"/>
                  <a:pt x="0" y="1862715"/>
                </a:cubicBezTo>
                <a:cubicBezTo>
                  <a:pt x="0" y="1105769"/>
                  <a:pt x="383917" y="438398"/>
                  <a:pt x="967845" y="44315"/>
                </a:cubicBezTo>
                <a:close/>
              </a:path>
            </a:pathLst>
          </a:custGeom>
        </p:spPr>
      </p:pic>
    </p:spTree>
    <p:extLst>
      <p:ext uri="{BB962C8B-B14F-4D97-AF65-F5344CB8AC3E}">
        <p14:creationId xmlns:p14="http://schemas.microsoft.com/office/powerpoint/2010/main" val="259060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1 Purple">
    <p:bg>
      <p:bgPr>
        <a:solidFill>
          <a:schemeClr val="accent2"/>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3628916"/>
            <a:ext cx="11277600" cy="1156944"/>
          </a:xfrm>
          <a:prstGeom prst="rect">
            <a:avLst/>
          </a:prstGeom>
        </p:spPr>
        <p:txBody>
          <a:bodyPr lIns="0" tIns="0" rIns="0" bIns="0" anchor="b" anchorCtr="0">
            <a:noAutofit/>
          </a:bodyPr>
          <a:lstStyle>
            <a:lvl1pPr algn="l">
              <a:lnSpc>
                <a:spcPts val="4400"/>
              </a:lnSpc>
              <a:defRPr sz="4400" b="1" cap="none" baseline="0">
                <a:solidFill>
                  <a:schemeClr val="bg2"/>
                </a:solidFill>
                <a:latin typeface="+mn-lt"/>
              </a:defRPr>
            </a:lvl1pPr>
          </a:lstStyle>
          <a:p>
            <a:r>
              <a:rPr lang="en-US"/>
              <a:t>Divider Slide 1</a:t>
            </a:r>
          </a:p>
        </p:txBody>
      </p:sp>
      <p:sp>
        <p:nvSpPr>
          <p:cNvPr id="105" name="Subtitle 2"/>
          <p:cNvSpPr>
            <a:spLocks noGrp="1"/>
          </p:cNvSpPr>
          <p:nvPr>
            <p:ph type="subTitle" idx="1" hasCustomPrompt="1"/>
          </p:nvPr>
        </p:nvSpPr>
        <p:spPr>
          <a:xfrm>
            <a:off x="609600" y="4942240"/>
            <a:ext cx="11277600" cy="290483"/>
          </a:xfrm>
          <a:prstGeom prst="rect">
            <a:avLst/>
          </a:prstGeom>
        </p:spPr>
        <p:txBody>
          <a:bodyPr lIns="0" tIns="0" rIns="0" bIns="0">
            <a:noAutofit/>
          </a:bodyPr>
          <a:lstStyle>
            <a:lvl1pPr marL="0" indent="0" algn="l">
              <a:lnSpc>
                <a:spcPct val="100000"/>
              </a:lnSpc>
              <a:spcBef>
                <a:spcPts val="0"/>
              </a:spcBef>
              <a:buNone/>
              <a:defRPr sz="1800" spc="300">
                <a:solidFill>
                  <a:schemeClr val="bg2"/>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grpSp>
        <p:nvGrpSpPr>
          <p:cNvPr id="16" name="Group 15">
            <a:extLst>
              <a:ext uri="{FF2B5EF4-FFF2-40B4-BE49-F238E27FC236}">
                <a16:creationId xmlns:a16="http://schemas.microsoft.com/office/drawing/2014/main" xmlns="" id="{7A7C00DA-7082-421A-893A-024C75984458}"/>
              </a:ext>
            </a:extLst>
          </p:cNvPr>
          <p:cNvGrpSpPr/>
          <p:nvPr userDrawn="1"/>
        </p:nvGrpSpPr>
        <p:grpSpPr>
          <a:xfrm>
            <a:off x="306531" y="6050378"/>
            <a:ext cx="11578938" cy="807622"/>
            <a:chOff x="308262" y="6050378"/>
            <a:chExt cx="11578938" cy="807622"/>
          </a:xfrm>
          <a:solidFill>
            <a:schemeClr val="accent2">
              <a:lumMod val="75000"/>
            </a:schemeClr>
          </a:solidFill>
        </p:grpSpPr>
        <p:sp>
          <p:nvSpPr>
            <p:cNvPr id="18" name="Freeform: Shape 17">
              <a:extLst>
                <a:ext uri="{FF2B5EF4-FFF2-40B4-BE49-F238E27FC236}">
                  <a16:creationId xmlns:a16="http://schemas.microsoft.com/office/drawing/2014/main" xmlns="" id="{EF979A92-7A05-453D-B5FF-960AEC7FB249}"/>
                </a:ext>
              </a:extLst>
            </p:cNvPr>
            <p:cNvSpPr/>
            <p:nvPr/>
          </p:nvSpPr>
          <p:spPr>
            <a:xfrm flipH="1">
              <a:off x="4841462" y="6050378"/>
              <a:ext cx="2592270" cy="807622"/>
            </a:xfrm>
            <a:custGeom>
              <a:avLst/>
              <a:gdLst>
                <a:gd name="connsiteX0" fmla="*/ 2697331 w 2697331"/>
                <a:gd name="connsiteY0" fmla="*/ 0 h 807622"/>
                <a:gd name="connsiteX1" fmla="*/ 753111 w 2697331"/>
                <a:gd name="connsiteY1" fmla="*/ 0 h 807622"/>
                <a:gd name="connsiteX2" fmla="*/ 0 w 2697331"/>
                <a:gd name="connsiteY2" fmla="*/ 753110 h 807622"/>
                <a:gd name="connsiteX3" fmla="*/ 0 w 2697331"/>
                <a:gd name="connsiteY3" fmla="*/ 807622 h 807622"/>
                <a:gd name="connsiteX4" fmla="*/ 2691836 w 2697331"/>
                <a:gd name="connsiteY4" fmla="*/ 807622 h 807622"/>
                <a:gd name="connsiteX5" fmla="*/ 2697331 w 2697331"/>
                <a:gd name="connsiteY5" fmla="*/ 753110 h 8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331" h="807622">
                  <a:moveTo>
                    <a:pt x="2697331" y="0"/>
                  </a:moveTo>
                  <a:lnTo>
                    <a:pt x="753111" y="0"/>
                  </a:lnTo>
                  <a:cubicBezTo>
                    <a:pt x="337180" y="0"/>
                    <a:pt x="0" y="337179"/>
                    <a:pt x="0" y="753110"/>
                  </a:cubicBezTo>
                  <a:lnTo>
                    <a:pt x="0" y="807622"/>
                  </a:lnTo>
                  <a:lnTo>
                    <a:pt x="2691836" y="807622"/>
                  </a:lnTo>
                  <a:lnTo>
                    <a:pt x="2697331" y="75311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xmlns="" id="{BEA62CF3-1F0C-4FF3-8CDF-9CCC35A60690}"/>
                </a:ext>
              </a:extLst>
            </p:cNvPr>
            <p:cNvSpPr/>
            <p:nvPr/>
          </p:nvSpPr>
          <p:spPr>
            <a:xfrm>
              <a:off x="3070621" y="6050378"/>
              <a:ext cx="1600752" cy="807622"/>
            </a:xfrm>
            <a:custGeom>
              <a:avLst/>
              <a:gdLst>
                <a:gd name="connsiteX0" fmla="*/ 800376 w 1600752"/>
                <a:gd name="connsiteY0" fmla="*/ 0 h 807622"/>
                <a:gd name="connsiteX1" fmla="*/ 1600752 w 1600752"/>
                <a:gd name="connsiteY1" fmla="*/ 800377 h 807622"/>
                <a:gd name="connsiteX2" fmla="*/ 1600022 w 1600752"/>
                <a:gd name="connsiteY2" fmla="*/ 807622 h 807622"/>
                <a:gd name="connsiteX3" fmla="*/ 731 w 1600752"/>
                <a:gd name="connsiteY3" fmla="*/ 807622 h 807622"/>
                <a:gd name="connsiteX4" fmla="*/ 0 w 1600752"/>
                <a:gd name="connsiteY4" fmla="*/ 800377 h 807622"/>
                <a:gd name="connsiteX5" fmla="*/ 800376 w 1600752"/>
                <a:gd name="connsiteY5" fmla="*/ 0 h 8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0752" h="807622">
                  <a:moveTo>
                    <a:pt x="800376" y="0"/>
                  </a:moveTo>
                  <a:cubicBezTo>
                    <a:pt x="1242411" y="0"/>
                    <a:pt x="1600752" y="358341"/>
                    <a:pt x="1600752" y="800377"/>
                  </a:cubicBezTo>
                  <a:lnTo>
                    <a:pt x="1600022" y="807622"/>
                  </a:lnTo>
                  <a:lnTo>
                    <a:pt x="731" y="807622"/>
                  </a:lnTo>
                  <a:lnTo>
                    <a:pt x="0" y="800377"/>
                  </a:lnTo>
                  <a:cubicBezTo>
                    <a:pt x="0" y="358341"/>
                    <a:pt x="358341" y="0"/>
                    <a:pt x="8003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xmlns="" id="{AE3033E6-F10C-44FA-8083-A32FDE1F74A3}"/>
                </a:ext>
              </a:extLst>
            </p:cNvPr>
            <p:cNvSpPr/>
            <p:nvPr/>
          </p:nvSpPr>
          <p:spPr>
            <a:xfrm>
              <a:off x="7603821" y="6050378"/>
              <a:ext cx="724119" cy="7241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9040711B-5940-4619-B209-A9B232E916F2}"/>
                </a:ext>
              </a:extLst>
            </p:cNvPr>
            <p:cNvSpPr/>
            <p:nvPr/>
          </p:nvSpPr>
          <p:spPr>
            <a:xfrm>
              <a:off x="8498029" y="6050378"/>
              <a:ext cx="724119" cy="7241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DE2750A7-BE28-4590-B5CC-48AA826255F5}"/>
                </a:ext>
              </a:extLst>
            </p:cNvPr>
            <p:cNvSpPr/>
            <p:nvPr userDrawn="1"/>
          </p:nvSpPr>
          <p:spPr>
            <a:xfrm>
              <a:off x="10286448" y="6050378"/>
              <a:ext cx="1600752" cy="807622"/>
            </a:xfrm>
            <a:custGeom>
              <a:avLst/>
              <a:gdLst>
                <a:gd name="connsiteX0" fmla="*/ 800376 w 1600752"/>
                <a:gd name="connsiteY0" fmla="*/ 0 h 807622"/>
                <a:gd name="connsiteX1" fmla="*/ 1600752 w 1600752"/>
                <a:gd name="connsiteY1" fmla="*/ 800377 h 807622"/>
                <a:gd name="connsiteX2" fmla="*/ 1600022 w 1600752"/>
                <a:gd name="connsiteY2" fmla="*/ 807622 h 807622"/>
                <a:gd name="connsiteX3" fmla="*/ 731 w 1600752"/>
                <a:gd name="connsiteY3" fmla="*/ 807622 h 807622"/>
                <a:gd name="connsiteX4" fmla="*/ 0 w 1600752"/>
                <a:gd name="connsiteY4" fmla="*/ 800377 h 807622"/>
                <a:gd name="connsiteX5" fmla="*/ 800376 w 1600752"/>
                <a:gd name="connsiteY5" fmla="*/ 0 h 8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0752" h="807622">
                  <a:moveTo>
                    <a:pt x="800376" y="0"/>
                  </a:moveTo>
                  <a:cubicBezTo>
                    <a:pt x="1242411" y="0"/>
                    <a:pt x="1600752" y="358341"/>
                    <a:pt x="1600752" y="800377"/>
                  </a:cubicBezTo>
                  <a:lnTo>
                    <a:pt x="1600022" y="807622"/>
                  </a:lnTo>
                  <a:lnTo>
                    <a:pt x="731" y="807622"/>
                  </a:lnTo>
                  <a:lnTo>
                    <a:pt x="0" y="800377"/>
                  </a:lnTo>
                  <a:cubicBezTo>
                    <a:pt x="0" y="358341"/>
                    <a:pt x="358341" y="0"/>
                    <a:pt x="8003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xmlns="" id="{EA0FDA69-3ECF-48A1-8479-AD9CF89DA099}"/>
                </a:ext>
              </a:extLst>
            </p:cNvPr>
            <p:cNvSpPr/>
            <p:nvPr userDrawn="1"/>
          </p:nvSpPr>
          <p:spPr>
            <a:xfrm>
              <a:off x="9392237" y="6050378"/>
              <a:ext cx="724119" cy="7241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xmlns="" id="{0E9B1B25-E71C-4AAB-B314-E1F071F9F064}"/>
                </a:ext>
              </a:extLst>
            </p:cNvPr>
            <p:cNvSpPr/>
            <p:nvPr userDrawn="1"/>
          </p:nvSpPr>
          <p:spPr>
            <a:xfrm flipH="1">
              <a:off x="308262" y="6050378"/>
              <a:ext cx="2592270" cy="807622"/>
            </a:xfrm>
            <a:custGeom>
              <a:avLst/>
              <a:gdLst>
                <a:gd name="connsiteX0" fmla="*/ 2697331 w 2697331"/>
                <a:gd name="connsiteY0" fmla="*/ 0 h 807622"/>
                <a:gd name="connsiteX1" fmla="*/ 753111 w 2697331"/>
                <a:gd name="connsiteY1" fmla="*/ 0 h 807622"/>
                <a:gd name="connsiteX2" fmla="*/ 0 w 2697331"/>
                <a:gd name="connsiteY2" fmla="*/ 753110 h 807622"/>
                <a:gd name="connsiteX3" fmla="*/ 0 w 2697331"/>
                <a:gd name="connsiteY3" fmla="*/ 807622 h 807622"/>
                <a:gd name="connsiteX4" fmla="*/ 2691836 w 2697331"/>
                <a:gd name="connsiteY4" fmla="*/ 807622 h 807622"/>
                <a:gd name="connsiteX5" fmla="*/ 2697331 w 2697331"/>
                <a:gd name="connsiteY5" fmla="*/ 753110 h 8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331" h="807622">
                  <a:moveTo>
                    <a:pt x="2697331" y="0"/>
                  </a:moveTo>
                  <a:lnTo>
                    <a:pt x="753111" y="0"/>
                  </a:lnTo>
                  <a:cubicBezTo>
                    <a:pt x="337180" y="0"/>
                    <a:pt x="0" y="337179"/>
                    <a:pt x="0" y="753110"/>
                  </a:cubicBezTo>
                  <a:lnTo>
                    <a:pt x="0" y="807622"/>
                  </a:lnTo>
                  <a:lnTo>
                    <a:pt x="2691836" y="807622"/>
                  </a:lnTo>
                  <a:lnTo>
                    <a:pt x="2697331" y="75311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6588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1 Green">
    <p:bg>
      <p:bgPr>
        <a:solidFill>
          <a:schemeClr val="accent1"/>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3628916"/>
            <a:ext cx="11277600" cy="1156944"/>
          </a:xfrm>
          <a:prstGeom prst="rect">
            <a:avLst/>
          </a:prstGeom>
        </p:spPr>
        <p:txBody>
          <a:bodyPr lIns="0" tIns="0" rIns="0" bIns="0" anchor="b" anchorCtr="0">
            <a:noAutofit/>
          </a:bodyPr>
          <a:lstStyle>
            <a:lvl1pPr algn="l">
              <a:lnSpc>
                <a:spcPts val="4400"/>
              </a:lnSpc>
              <a:defRPr sz="4400" b="1" cap="none" baseline="0">
                <a:solidFill>
                  <a:schemeClr val="bg1"/>
                </a:solidFill>
                <a:latin typeface="+mn-lt"/>
              </a:defRPr>
            </a:lvl1pPr>
          </a:lstStyle>
          <a:p>
            <a:r>
              <a:rPr lang="en-US"/>
              <a:t>Divider Slide 1</a:t>
            </a:r>
          </a:p>
        </p:txBody>
      </p:sp>
      <p:sp>
        <p:nvSpPr>
          <p:cNvPr id="105" name="Subtitle 2"/>
          <p:cNvSpPr>
            <a:spLocks noGrp="1"/>
          </p:cNvSpPr>
          <p:nvPr>
            <p:ph type="subTitle" idx="1" hasCustomPrompt="1"/>
          </p:nvPr>
        </p:nvSpPr>
        <p:spPr>
          <a:xfrm>
            <a:off x="609600" y="4942240"/>
            <a:ext cx="11277600" cy="290483"/>
          </a:xfrm>
          <a:prstGeom prst="rect">
            <a:avLst/>
          </a:prstGeom>
        </p:spPr>
        <p:txBody>
          <a:bodyPr vert="horz" lIns="0" tIns="0" rIns="0" bIns="0" rtlCol="0">
            <a:noAutofit/>
          </a:bodyPr>
          <a:lstStyle>
            <a:lvl1pPr>
              <a:defRPr lang="en-US" sz="1800" spc="300" dirty="0">
                <a:solidFill>
                  <a:schemeClr val="bg2"/>
                </a:solidFill>
              </a:defRPr>
            </a:lvl1pPr>
          </a:lstStyle>
          <a:p>
            <a:pPr lvl="0">
              <a:spcBef>
                <a:spcPts val="0"/>
              </a:spcBef>
            </a:pPr>
            <a:r>
              <a:rPr lang="en-US"/>
              <a:t>Subtitle</a:t>
            </a:r>
          </a:p>
        </p:txBody>
      </p:sp>
      <p:grpSp>
        <p:nvGrpSpPr>
          <p:cNvPr id="13" name="Group 12">
            <a:extLst>
              <a:ext uri="{FF2B5EF4-FFF2-40B4-BE49-F238E27FC236}">
                <a16:creationId xmlns:a16="http://schemas.microsoft.com/office/drawing/2014/main" xmlns="" id="{E9253FA3-283D-414C-94AB-043501977446}"/>
              </a:ext>
            </a:extLst>
          </p:cNvPr>
          <p:cNvGrpSpPr/>
          <p:nvPr userDrawn="1"/>
        </p:nvGrpSpPr>
        <p:grpSpPr>
          <a:xfrm>
            <a:off x="306531" y="6050378"/>
            <a:ext cx="11578938" cy="807622"/>
            <a:chOff x="308262" y="6050378"/>
            <a:chExt cx="11578938" cy="807622"/>
          </a:xfrm>
          <a:solidFill>
            <a:schemeClr val="accent2">
              <a:lumMod val="75000"/>
            </a:schemeClr>
          </a:solidFill>
        </p:grpSpPr>
        <p:sp>
          <p:nvSpPr>
            <p:cNvPr id="14" name="Freeform: Shape 13">
              <a:extLst>
                <a:ext uri="{FF2B5EF4-FFF2-40B4-BE49-F238E27FC236}">
                  <a16:creationId xmlns:a16="http://schemas.microsoft.com/office/drawing/2014/main" xmlns="" id="{C814DE13-DA4E-409F-9444-0C0082B47548}"/>
                </a:ext>
              </a:extLst>
            </p:cNvPr>
            <p:cNvSpPr/>
            <p:nvPr/>
          </p:nvSpPr>
          <p:spPr>
            <a:xfrm flipH="1">
              <a:off x="4841462" y="6050378"/>
              <a:ext cx="2592270" cy="807622"/>
            </a:xfrm>
            <a:custGeom>
              <a:avLst/>
              <a:gdLst>
                <a:gd name="connsiteX0" fmla="*/ 2697331 w 2697331"/>
                <a:gd name="connsiteY0" fmla="*/ 0 h 807622"/>
                <a:gd name="connsiteX1" fmla="*/ 753111 w 2697331"/>
                <a:gd name="connsiteY1" fmla="*/ 0 h 807622"/>
                <a:gd name="connsiteX2" fmla="*/ 0 w 2697331"/>
                <a:gd name="connsiteY2" fmla="*/ 753110 h 807622"/>
                <a:gd name="connsiteX3" fmla="*/ 0 w 2697331"/>
                <a:gd name="connsiteY3" fmla="*/ 807622 h 807622"/>
                <a:gd name="connsiteX4" fmla="*/ 2691836 w 2697331"/>
                <a:gd name="connsiteY4" fmla="*/ 807622 h 807622"/>
                <a:gd name="connsiteX5" fmla="*/ 2697331 w 2697331"/>
                <a:gd name="connsiteY5" fmla="*/ 753110 h 8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331" h="807622">
                  <a:moveTo>
                    <a:pt x="2697331" y="0"/>
                  </a:moveTo>
                  <a:lnTo>
                    <a:pt x="753111" y="0"/>
                  </a:lnTo>
                  <a:cubicBezTo>
                    <a:pt x="337180" y="0"/>
                    <a:pt x="0" y="337179"/>
                    <a:pt x="0" y="753110"/>
                  </a:cubicBezTo>
                  <a:lnTo>
                    <a:pt x="0" y="807622"/>
                  </a:lnTo>
                  <a:lnTo>
                    <a:pt x="2691836" y="807622"/>
                  </a:lnTo>
                  <a:lnTo>
                    <a:pt x="2697331" y="75311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5" name="Freeform: Shape 14">
              <a:extLst>
                <a:ext uri="{FF2B5EF4-FFF2-40B4-BE49-F238E27FC236}">
                  <a16:creationId xmlns:a16="http://schemas.microsoft.com/office/drawing/2014/main" xmlns="" id="{0FF4531B-6C53-4D25-BC2C-2B3CD17AFD24}"/>
                </a:ext>
              </a:extLst>
            </p:cNvPr>
            <p:cNvSpPr/>
            <p:nvPr/>
          </p:nvSpPr>
          <p:spPr>
            <a:xfrm>
              <a:off x="3070621" y="6050378"/>
              <a:ext cx="1600752" cy="807622"/>
            </a:xfrm>
            <a:custGeom>
              <a:avLst/>
              <a:gdLst>
                <a:gd name="connsiteX0" fmla="*/ 800376 w 1600752"/>
                <a:gd name="connsiteY0" fmla="*/ 0 h 807622"/>
                <a:gd name="connsiteX1" fmla="*/ 1600752 w 1600752"/>
                <a:gd name="connsiteY1" fmla="*/ 800377 h 807622"/>
                <a:gd name="connsiteX2" fmla="*/ 1600022 w 1600752"/>
                <a:gd name="connsiteY2" fmla="*/ 807622 h 807622"/>
                <a:gd name="connsiteX3" fmla="*/ 731 w 1600752"/>
                <a:gd name="connsiteY3" fmla="*/ 807622 h 807622"/>
                <a:gd name="connsiteX4" fmla="*/ 0 w 1600752"/>
                <a:gd name="connsiteY4" fmla="*/ 800377 h 807622"/>
                <a:gd name="connsiteX5" fmla="*/ 800376 w 1600752"/>
                <a:gd name="connsiteY5" fmla="*/ 0 h 8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0752" h="807622">
                  <a:moveTo>
                    <a:pt x="800376" y="0"/>
                  </a:moveTo>
                  <a:cubicBezTo>
                    <a:pt x="1242411" y="0"/>
                    <a:pt x="1600752" y="358341"/>
                    <a:pt x="1600752" y="800377"/>
                  </a:cubicBezTo>
                  <a:lnTo>
                    <a:pt x="1600022" y="807622"/>
                  </a:lnTo>
                  <a:lnTo>
                    <a:pt x="731" y="807622"/>
                  </a:lnTo>
                  <a:lnTo>
                    <a:pt x="0" y="800377"/>
                  </a:lnTo>
                  <a:cubicBezTo>
                    <a:pt x="0" y="358341"/>
                    <a:pt x="358341" y="0"/>
                    <a:pt x="800376"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5" name="Oval 24">
              <a:extLst>
                <a:ext uri="{FF2B5EF4-FFF2-40B4-BE49-F238E27FC236}">
                  <a16:creationId xmlns:a16="http://schemas.microsoft.com/office/drawing/2014/main" xmlns="" id="{1469B496-25B7-4E7F-86CB-C15A2771D497}"/>
                </a:ext>
              </a:extLst>
            </p:cNvPr>
            <p:cNvSpPr/>
            <p:nvPr/>
          </p:nvSpPr>
          <p:spPr>
            <a:xfrm>
              <a:off x="7603821" y="6050378"/>
              <a:ext cx="724119" cy="7241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6" name="Oval 25">
              <a:extLst>
                <a:ext uri="{FF2B5EF4-FFF2-40B4-BE49-F238E27FC236}">
                  <a16:creationId xmlns:a16="http://schemas.microsoft.com/office/drawing/2014/main" xmlns="" id="{76432444-B18C-4BA7-AEDC-BB69C53934DB}"/>
                </a:ext>
              </a:extLst>
            </p:cNvPr>
            <p:cNvSpPr/>
            <p:nvPr/>
          </p:nvSpPr>
          <p:spPr>
            <a:xfrm>
              <a:off x="8498029" y="6050378"/>
              <a:ext cx="724119" cy="7241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7" name="Freeform: Shape 26">
              <a:extLst>
                <a:ext uri="{FF2B5EF4-FFF2-40B4-BE49-F238E27FC236}">
                  <a16:creationId xmlns:a16="http://schemas.microsoft.com/office/drawing/2014/main" xmlns="" id="{C962DBB4-5652-43FB-BE97-7C555268531B}"/>
                </a:ext>
              </a:extLst>
            </p:cNvPr>
            <p:cNvSpPr/>
            <p:nvPr userDrawn="1"/>
          </p:nvSpPr>
          <p:spPr>
            <a:xfrm>
              <a:off x="10286448" y="6050378"/>
              <a:ext cx="1600752" cy="807622"/>
            </a:xfrm>
            <a:custGeom>
              <a:avLst/>
              <a:gdLst>
                <a:gd name="connsiteX0" fmla="*/ 800376 w 1600752"/>
                <a:gd name="connsiteY0" fmla="*/ 0 h 807622"/>
                <a:gd name="connsiteX1" fmla="*/ 1600752 w 1600752"/>
                <a:gd name="connsiteY1" fmla="*/ 800377 h 807622"/>
                <a:gd name="connsiteX2" fmla="*/ 1600022 w 1600752"/>
                <a:gd name="connsiteY2" fmla="*/ 807622 h 807622"/>
                <a:gd name="connsiteX3" fmla="*/ 731 w 1600752"/>
                <a:gd name="connsiteY3" fmla="*/ 807622 h 807622"/>
                <a:gd name="connsiteX4" fmla="*/ 0 w 1600752"/>
                <a:gd name="connsiteY4" fmla="*/ 800377 h 807622"/>
                <a:gd name="connsiteX5" fmla="*/ 800376 w 1600752"/>
                <a:gd name="connsiteY5" fmla="*/ 0 h 8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0752" h="807622">
                  <a:moveTo>
                    <a:pt x="800376" y="0"/>
                  </a:moveTo>
                  <a:cubicBezTo>
                    <a:pt x="1242411" y="0"/>
                    <a:pt x="1600752" y="358341"/>
                    <a:pt x="1600752" y="800377"/>
                  </a:cubicBezTo>
                  <a:lnTo>
                    <a:pt x="1600022" y="807622"/>
                  </a:lnTo>
                  <a:lnTo>
                    <a:pt x="731" y="807622"/>
                  </a:lnTo>
                  <a:lnTo>
                    <a:pt x="0" y="800377"/>
                  </a:lnTo>
                  <a:cubicBezTo>
                    <a:pt x="0" y="358341"/>
                    <a:pt x="358341" y="0"/>
                    <a:pt x="800376"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8" name="Oval 27">
              <a:extLst>
                <a:ext uri="{FF2B5EF4-FFF2-40B4-BE49-F238E27FC236}">
                  <a16:creationId xmlns:a16="http://schemas.microsoft.com/office/drawing/2014/main" xmlns="" id="{FF2A1B12-5A30-4CBA-B9AF-5F0AFCAD9A43}"/>
                </a:ext>
              </a:extLst>
            </p:cNvPr>
            <p:cNvSpPr/>
            <p:nvPr userDrawn="1"/>
          </p:nvSpPr>
          <p:spPr>
            <a:xfrm>
              <a:off x="9392237" y="6050378"/>
              <a:ext cx="724119" cy="7241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Freeform: Shape 28">
              <a:extLst>
                <a:ext uri="{FF2B5EF4-FFF2-40B4-BE49-F238E27FC236}">
                  <a16:creationId xmlns:a16="http://schemas.microsoft.com/office/drawing/2014/main" xmlns="" id="{A74410AD-3595-4A4B-BFA7-DB84C7422E7D}"/>
                </a:ext>
              </a:extLst>
            </p:cNvPr>
            <p:cNvSpPr/>
            <p:nvPr userDrawn="1"/>
          </p:nvSpPr>
          <p:spPr>
            <a:xfrm flipH="1">
              <a:off x="308262" y="6050378"/>
              <a:ext cx="2592270" cy="807622"/>
            </a:xfrm>
            <a:custGeom>
              <a:avLst/>
              <a:gdLst>
                <a:gd name="connsiteX0" fmla="*/ 2697331 w 2697331"/>
                <a:gd name="connsiteY0" fmla="*/ 0 h 807622"/>
                <a:gd name="connsiteX1" fmla="*/ 753111 w 2697331"/>
                <a:gd name="connsiteY1" fmla="*/ 0 h 807622"/>
                <a:gd name="connsiteX2" fmla="*/ 0 w 2697331"/>
                <a:gd name="connsiteY2" fmla="*/ 753110 h 807622"/>
                <a:gd name="connsiteX3" fmla="*/ 0 w 2697331"/>
                <a:gd name="connsiteY3" fmla="*/ 807622 h 807622"/>
                <a:gd name="connsiteX4" fmla="*/ 2691836 w 2697331"/>
                <a:gd name="connsiteY4" fmla="*/ 807622 h 807622"/>
                <a:gd name="connsiteX5" fmla="*/ 2697331 w 2697331"/>
                <a:gd name="connsiteY5" fmla="*/ 753110 h 8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331" h="807622">
                  <a:moveTo>
                    <a:pt x="2697331" y="0"/>
                  </a:moveTo>
                  <a:lnTo>
                    <a:pt x="753111" y="0"/>
                  </a:lnTo>
                  <a:cubicBezTo>
                    <a:pt x="337180" y="0"/>
                    <a:pt x="0" y="337179"/>
                    <a:pt x="0" y="753110"/>
                  </a:cubicBezTo>
                  <a:lnTo>
                    <a:pt x="0" y="807622"/>
                  </a:lnTo>
                  <a:lnTo>
                    <a:pt x="2691836" y="807622"/>
                  </a:lnTo>
                  <a:lnTo>
                    <a:pt x="2697331" y="75311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249154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1 Blue">
    <p:bg>
      <p:bgPr>
        <a:solidFill>
          <a:schemeClr val="accent3"/>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609600" y="3628916"/>
            <a:ext cx="11277600" cy="1156944"/>
          </a:xfrm>
          <a:prstGeom prst="rect">
            <a:avLst/>
          </a:prstGeom>
        </p:spPr>
        <p:txBody>
          <a:bodyPr lIns="0" tIns="0" rIns="0" bIns="0" anchor="b" anchorCtr="0">
            <a:noAutofit/>
          </a:bodyPr>
          <a:lstStyle>
            <a:lvl1pPr algn="l">
              <a:lnSpc>
                <a:spcPts val="4400"/>
              </a:lnSpc>
              <a:defRPr sz="4400" b="1" cap="none" baseline="0">
                <a:solidFill>
                  <a:schemeClr val="bg1"/>
                </a:solidFill>
                <a:latin typeface="+mn-lt"/>
              </a:defRPr>
            </a:lvl1pPr>
          </a:lstStyle>
          <a:p>
            <a:r>
              <a:rPr lang="en-US"/>
              <a:t>Divider Slide 1</a:t>
            </a:r>
          </a:p>
        </p:txBody>
      </p:sp>
      <p:sp>
        <p:nvSpPr>
          <p:cNvPr id="105" name="Subtitle 2"/>
          <p:cNvSpPr>
            <a:spLocks noGrp="1"/>
          </p:cNvSpPr>
          <p:nvPr>
            <p:ph type="subTitle" idx="1" hasCustomPrompt="1"/>
          </p:nvPr>
        </p:nvSpPr>
        <p:spPr>
          <a:xfrm>
            <a:off x="609600" y="4942240"/>
            <a:ext cx="11277600" cy="290483"/>
          </a:xfrm>
          <a:prstGeom prst="rect">
            <a:avLst/>
          </a:prstGeom>
        </p:spPr>
        <p:txBody>
          <a:bodyPr vert="horz" lIns="0" tIns="0" rIns="0" bIns="0" rtlCol="0">
            <a:noAutofit/>
          </a:bodyPr>
          <a:lstStyle>
            <a:lvl1pPr>
              <a:defRPr lang="en-US" sz="1800" spc="300" dirty="0">
                <a:solidFill>
                  <a:schemeClr val="bg2"/>
                </a:solidFill>
              </a:defRPr>
            </a:lvl1pPr>
          </a:lstStyle>
          <a:p>
            <a:pPr lvl="0">
              <a:spcBef>
                <a:spcPts val="0"/>
              </a:spcBef>
            </a:pPr>
            <a:r>
              <a:rPr lang="en-US"/>
              <a:t>Subtitle</a:t>
            </a:r>
          </a:p>
        </p:txBody>
      </p:sp>
      <p:grpSp>
        <p:nvGrpSpPr>
          <p:cNvPr id="13" name="Group 12">
            <a:extLst>
              <a:ext uri="{FF2B5EF4-FFF2-40B4-BE49-F238E27FC236}">
                <a16:creationId xmlns:a16="http://schemas.microsoft.com/office/drawing/2014/main" xmlns="" id="{82E2C169-E8CF-4485-8FCE-2163028512E9}"/>
              </a:ext>
            </a:extLst>
          </p:cNvPr>
          <p:cNvGrpSpPr/>
          <p:nvPr userDrawn="1"/>
        </p:nvGrpSpPr>
        <p:grpSpPr>
          <a:xfrm>
            <a:off x="306531" y="6050378"/>
            <a:ext cx="11578938" cy="807622"/>
            <a:chOff x="308262" y="6050378"/>
            <a:chExt cx="11578938" cy="807622"/>
          </a:xfrm>
          <a:solidFill>
            <a:schemeClr val="accent3">
              <a:lumMod val="75000"/>
            </a:schemeClr>
          </a:solidFill>
        </p:grpSpPr>
        <p:sp>
          <p:nvSpPr>
            <p:cNvPr id="14" name="Freeform: Shape 13">
              <a:extLst>
                <a:ext uri="{FF2B5EF4-FFF2-40B4-BE49-F238E27FC236}">
                  <a16:creationId xmlns:a16="http://schemas.microsoft.com/office/drawing/2014/main" xmlns="" id="{1830C3BE-D755-4403-9B58-F089094244AF}"/>
                </a:ext>
              </a:extLst>
            </p:cNvPr>
            <p:cNvSpPr/>
            <p:nvPr/>
          </p:nvSpPr>
          <p:spPr>
            <a:xfrm flipH="1">
              <a:off x="4841462" y="6050378"/>
              <a:ext cx="2592270" cy="807622"/>
            </a:xfrm>
            <a:custGeom>
              <a:avLst/>
              <a:gdLst>
                <a:gd name="connsiteX0" fmla="*/ 2697331 w 2697331"/>
                <a:gd name="connsiteY0" fmla="*/ 0 h 807622"/>
                <a:gd name="connsiteX1" fmla="*/ 753111 w 2697331"/>
                <a:gd name="connsiteY1" fmla="*/ 0 h 807622"/>
                <a:gd name="connsiteX2" fmla="*/ 0 w 2697331"/>
                <a:gd name="connsiteY2" fmla="*/ 753110 h 807622"/>
                <a:gd name="connsiteX3" fmla="*/ 0 w 2697331"/>
                <a:gd name="connsiteY3" fmla="*/ 807622 h 807622"/>
                <a:gd name="connsiteX4" fmla="*/ 2691836 w 2697331"/>
                <a:gd name="connsiteY4" fmla="*/ 807622 h 807622"/>
                <a:gd name="connsiteX5" fmla="*/ 2697331 w 2697331"/>
                <a:gd name="connsiteY5" fmla="*/ 753110 h 8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331" h="807622">
                  <a:moveTo>
                    <a:pt x="2697331" y="0"/>
                  </a:moveTo>
                  <a:lnTo>
                    <a:pt x="753111" y="0"/>
                  </a:lnTo>
                  <a:cubicBezTo>
                    <a:pt x="337180" y="0"/>
                    <a:pt x="0" y="337179"/>
                    <a:pt x="0" y="753110"/>
                  </a:cubicBezTo>
                  <a:lnTo>
                    <a:pt x="0" y="807622"/>
                  </a:lnTo>
                  <a:lnTo>
                    <a:pt x="2691836" y="807622"/>
                  </a:lnTo>
                  <a:lnTo>
                    <a:pt x="2697331" y="75311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5" name="Freeform: Shape 14">
              <a:extLst>
                <a:ext uri="{FF2B5EF4-FFF2-40B4-BE49-F238E27FC236}">
                  <a16:creationId xmlns:a16="http://schemas.microsoft.com/office/drawing/2014/main" xmlns="" id="{64728CC9-6D91-4BD1-BC2D-8AEAE8B03261}"/>
                </a:ext>
              </a:extLst>
            </p:cNvPr>
            <p:cNvSpPr/>
            <p:nvPr/>
          </p:nvSpPr>
          <p:spPr>
            <a:xfrm>
              <a:off x="3070621" y="6050378"/>
              <a:ext cx="1600752" cy="807622"/>
            </a:xfrm>
            <a:custGeom>
              <a:avLst/>
              <a:gdLst>
                <a:gd name="connsiteX0" fmla="*/ 800376 w 1600752"/>
                <a:gd name="connsiteY0" fmla="*/ 0 h 807622"/>
                <a:gd name="connsiteX1" fmla="*/ 1600752 w 1600752"/>
                <a:gd name="connsiteY1" fmla="*/ 800377 h 807622"/>
                <a:gd name="connsiteX2" fmla="*/ 1600022 w 1600752"/>
                <a:gd name="connsiteY2" fmla="*/ 807622 h 807622"/>
                <a:gd name="connsiteX3" fmla="*/ 731 w 1600752"/>
                <a:gd name="connsiteY3" fmla="*/ 807622 h 807622"/>
                <a:gd name="connsiteX4" fmla="*/ 0 w 1600752"/>
                <a:gd name="connsiteY4" fmla="*/ 800377 h 807622"/>
                <a:gd name="connsiteX5" fmla="*/ 800376 w 1600752"/>
                <a:gd name="connsiteY5" fmla="*/ 0 h 8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0752" h="807622">
                  <a:moveTo>
                    <a:pt x="800376" y="0"/>
                  </a:moveTo>
                  <a:cubicBezTo>
                    <a:pt x="1242411" y="0"/>
                    <a:pt x="1600752" y="358341"/>
                    <a:pt x="1600752" y="800377"/>
                  </a:cubicBezTo>
                  <a:lnTo>
                    <a:pt x="1600022" y="807622"/>
                  </a:lnTo>
                  <a:lnTo>
                    <a:pt x="731" y="807622"/>
                  </a:lnTo>
                  <a:lnTo>
                    <a:pt x="0" y="800377"/>
                  </a:lnTo>
                  <a:cubicBezTo>
                    <a:pt x="0" y="358341"/>
                    <a:pt x="358341" y="0"/>
                    <a:pt x="8003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5" name="Oval 24">
              <a:extLst>
                <a:ext uri="{FF2B5EF4-FFF2-40B4-BE49-F238E27FC236}">
                  <a16:creationId xmlns:a16="http://schemas.microsoft.com/office/drawing/2014/main" xmlns="" id="{7EF71887-4A4A-457C-BB38-62241DD2F74E}"/>
                </a:ext>
              </a:extLst>
            </p:cNvPr>
            <p:cNvSpPr/>
            <p:nvPr/>
          </p:nvSpPr>
          <p:spPr>
            <a:xfrm>
              <a:off x="7603821" y="6050378"/>
              <a:ext cx="724119" cy="7241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6" name="Oval 25">
              <a:extLst>
                <a:ext uri="{FF2B5EF4-FFF2-40B4-BE49-F238E27FC236}">
                  <a16:creationId xmlns:a16="http://schemas.microsoft.com/office/drawing/2014/main" xmlns="" id="{BA4DC4CB-FF50-4A20-8970-29D2648FC8F7}"/>
                </a:ext>
              </a:extLst>
            </p:cNvPr>
            <p:cNvSpPr/>
            <p:nvPr/>
          </p:nvSpPr>
          <p:spPr>
            <a:xfrm>
              <a:off x="8498029" y="6050378"/>
              <a:ext cx="724119" cy="7241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7" name="Freeform: Shape 26">
              <a:extLst>
                <a:ext uri="{FF2B5EF4-FFF2-40B4-BE49-F238E27FC236}">
                  <a16:creationId xmlns:a16="http://schemas.microsoft.com/office/drawing/2014/main" xmlns="" id="{2E9881E1-2458-418C-ACEF-206C519F1518}"/>
                </a:ext>
              </a:extLst>
            </p:cNvPr>
            <p:cNvSpPr/>
            <p:nvPr userDrawn="1"/>
          </p:nvSpPr>
          <p:spPr>
            <a:xfrm>
              <a:off x="10286448" y="6050378"/>
              <a:ext cx="1600752" cy="807622"/>
            </a:xfrm>
            <a:custGeom>
              <a:avLst/>
              <a:gdLst>
                <a:gd name="connsiteX0" fmla="*/ 800376 w 1600752"/>
                <a:gd name="connsiteY0" fmla="*/ 0 h 807622"/>
                <a:gd name="connsiteX1" fmla="*/ 1600752 w 1600752"/>
                <a:gd name="connsiteY1" fmla="*/ 800377 h 807622"/>
                <a:gd name="connsiteX2" fmla="*/ 1600022 w 1600752"/>
                <a:gd name="connsiteY2" fmla="*/ 807622 h 807622"/>
                <a:gd name="connsiteX3" fmla="*/ 731 w 1600752"/>
                <a:gd name="connsiteY3" fmla="*/ 807622 h 807622"/>
                <a:gd name="connsiteX4" fmla="*/ 0 w 1600752"/>
                <a:gd name="connsiteY4" fmla="*/ 800377 h 807622"/>
                <a:gd name="connsiteX5" fmla="*/ 800376 w 1600752"/>
                <a:gd name="connsiteY5" fmla="*/ 0 h 8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0752" h="807622">
                  <a:moveTo>
                    <a:pt x="800376" y="0"/>
                  </a:moveTo>
                  <a:cubicBezTo>
                    <a:pt x="1242411" y="0"/>
                    <a:pt x="1600752" y="358341"/>
                    <a:pt x="1600752" y="800377"/>
                  </a:cubicBezTo>
                  <a:lnTo>
                    <a:pt x="1600022" y="807622"/>
                  </a:lnTo>
                  <a:lnTo>
                    <a:pt x="731" y="807622"/>
                  </a:lnTo>
                  <a:lnTo>
                    <a:pt x="0" y="800377"/>
                  </a:lnTo>
                  <a:cubicBezTo>
                    <a:pt x="0" y="358341"/>
                    <a:pt x="358341" y="0"/>
                    <a:pt x="8003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8" name="Oval 27">
              <a:extLst>
                <a:ext uri="{FF2B5EF4-FFF2-40B4-BE49-F238E27FC236}">
                  <a16:creationId xmlns:a16="http://schemas.microsoft.com/office/drawing/2014/main" xmlns="" id="{076422F4-934A-4A1B-9C08-5FEA268E11F1}"/>
                </a:ext>
              </a:extLst>
            </p:cNvPr>
            <p:cNvSpPr/>
            <p:nvPr userDrawn="1"/>
          </p:nvSpPr>
          <p:spPr>
            <a:xfrm>
              <a:off x="9392237" y="6050378"/>
              <a:ext cx="724119" cy="7241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Freeform: Shape 28">
              <a:extLst>
                <a:ext uri="{FF2B5EF4-FFF2-40B4-BE49-F238E27FC236}">
                  <a16:creationId xmlns:a16="http://schemas.microsoft.com/office/drawing/2014/main" xmlns="" id="{6C4CC895-9AA8-4F50-B885-3F43EF0D13E8}"/>
                </a:ext>
              </a:extLst>
            </p:cNvPr>
            <p:cNvSpPr/>
            <p:nvPr userDrawn="1"/>
          </p:nvSpPr>
          <p:spPr>
            <a:xfrm flipH="1">
              <a:off x="308262" y="6050378"/>
              <a:ext cx="2592270" cy="807622"/>
            </a:xfrm>
            <a:custGeom>
              <a:avLst/>
              <a:gdLst>
                <a:gd name="connsiteX0" fmla="*/ 2697331 w 2697331"/>
                <a:gd name="connsiteY0" fmla="*/ 0 h 807622"/>
                <a:gd name="connsiteX1" fmla="*/ 753111 w 2697331"/>
                <a:gd name="connsiteY1" fmla="*/ 0 h 807622"/>
                <a:gd name="connsiteX2" fmla="*/ 0 w 2697331"/>
                <a:gd name="connsiteY2" fmla="*/ 753110 h 807622"/>
                <a:gd name="connsiteX3" fmla="*/ 0 w 2697331"/>
                <a:gd name="connsiteY3" fmla="*/ 807622 h 807622"/>
                <a:gd name="connsiteX4" fmla="*/ 2691836 w 2697331"/>
                <a:gd name="connsiteY4" fmla="*/ 807622 h 807622"/>
                <a:gd name="connsiteX5" fmla="*/ 2697331 w 2697331"/>
                <a:gd name="connsiteY5" fmla="*/ 753110 h 8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331" h="807622">
                  <a:moveTo>
                    <a:pt x="2697331" y="0"/>
                  </a:moveTo>
                  <a:lnTo>
                    <a:pt x="753111" y="0"/>
                  </a:lnTo>
                  <a:cubicBezTo>
                    <a:pt x="337180" y="0"/>
                    <a:pt x="0" y="337179"/>
                    <a:pt x="0" y="753110"/>
                  </a:cubicBezTo>
                  <a:lnTo>
                    <a:pt x="0" y="807622"/>
                  </a:lnTo>
                  <a:lnTo>
                    <a:pt x="2691836" y="807622"/>
                  </a:lnTo>
                  <a:lnTo>
                    <a:pt x="2697331" y="75311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spTree>
    <p:extLst>
      <p:ext uri="{BB962C8B-B14F-4D97-AF65-F5344CB8AC3E}">
        <p14:creationId xmlns:p14="http://schemas.microsoft.com/office/powerpoint/2010/main" val="102638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40" name="Picture 39" descr="A group of people smiling&#10;&#10;Description automatically generated with low confidence">
            <a:extLst>
              <a:ext uri="{FF2B5EF4-FFF2-40B4-BE49-F238E27FC236}">
                <a16:creationId xmlns:a16="http://schemas.microsoft.com/office/drawing/2014/main" xmlns="" id="{BBE328BA-62C3-41B1-8935-4F16861952FD}"/>
              </a:ext>
            </a:extLst>
          </p:cNvPr>
          <p:cNvPicPr>
            <a:picLocks noChangeAspect="1"/>
          </p:cNvPicPr>
          <p:nvPr userDrawn="1"/>
        </p:nvPicPr>
        <p:blipFill>
          <a:blip r:embed="rId2"/>
          <a:srcRect l="22009" r="22009"/>
          <a:stretch>
            <a:fillRect/>
          </a:stretch>
        </p:blipFill>
        <p:spPr>
          <a:xfrm>
            <a:off x="6433228" y="0"/>
            <a:ext cx="5758775" cy="6858000"/>
          </a:xfrm>
          <a:custGeom>
            <a:avLst/>
            <a:gdLst>
              <a:gd name="connsiteX0" fmla="*/ 1632878 w 5758775"/>
              <a:gd name="connsiteY0" fmla="*/ 0 h 6858000"/>
              <a:gd name="connsiteX1" fmla="*/ 5758775 w 5758775"/>
              <a:gd name="connsiteY1" fmla="*/ 0 h 6858000"/>
              <a:gd name="connsiteX2" fmla="*/ 5758775 w 5758775"/>
              <a:gd name="connsiteY2" fmla="*/ 6858000 h 6858000"/>
              <a:gd name="connsiteX3" fmla="*/ 1583052 w 5758775"/>
              <a:gd name="connsiteY3" fmla="*/ 6858000 h 6858000"/>
              <a:gd name="connsiteX4" fmla="*/ 1461816 w 5758775"/>
              <a:gd name="connsiteY4" fmla="*/ 6752983 h 6858000"/>
              <a:gd name="connsiteX5" fmla="*/ 0 w 5758775"/>
              <a:gd name="connsiteY5" fmla="*/ 3450212 h 6858000"/>
              <a:gd name="connsiteX6" fmla="*/ 1623714 w 5758775"/>
              <a:gd name="connsiteY6" fmla="*/ 72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775" h="6858000">
                <a:moveTo>
                  <a:pt x="1632878" y="0"/>
                </a:moveTo>
                <a:lnTo>
                  <a:pt x="5758775" y="0"/>
                </a:lnTo>
                <a:lnTo>
                  <a:pt x="5758775" y="6858000"/>
                </a:lnTo>
                <a:lnTo>
                  <a:pt x="1583052" y="6858000"/>
                </a:lnTo>
                <a:lnTo>
                  <a:pt x="1461816" y="6752983"/>
                </a:lnTo>
                <a:cubicBezTo>
                  <a:pt x="563792" y="5936779"/>
                  <a:pt x="0" y="4759336"/>
                  <a:pt x="0" y="3450212"/>
                </a:cubicBezTo>
                <a:cubicBezTo>
                  <a:pt x="0" y="2064081"/>
                  <a:pt x="632071" y="825578"/>
                  <a:pt x="1623714" y="7202"/>
                </a:cubicBezTo>
                <a:close/>
              </a:path>
            </a:pathLst>
          </a:custGeom>
        </p:spPr>
      </p:pic>
      <p:sp>
        <p:nvSpPr>
          <p:cNvPr id="104" name="Title 1"/>
          <p:cNvSpPr>
            <a:spLocks noGrp="1"/>
          </p:cNvSpPr>
          <p:nvPr>
            <p:ph type="ctrTitle" hasCustomPrompt="1"/>
          </p:nvPr>
        </p:nvSpPr>
        <p:spPr>
          <a:xfrm>
            <a:off x="304800" y="3843001"/>
            <a:ext cx="5626100" cy="1156944"/>
          </a:xfrm>
          <a:prstGeom prst="rect">
            <a:avLst/>
          </a:prstGeom>
        </p:spPr>
        <p:txBody>
          <a:bodyPr lIns="0" tIns="0" rIns="0" bIns="0" anchor="b" anchorCtr="0">
            <a:noAutofit/>
          </a:bodyPr>
          <a:lstStyle>
            <a:lvl1pPr algn="l">
              <a:lnSpc>
                <a:spcPts val="4400"/>
              </a:lnSpc>
              <a:defRPr sz="4400" b="1" cap="none" baseline="0">
                <a:solidFill>
                  <a:schemeClr val="accent2"/>
                </a:solidFill>
                <a:latin typeface="+mn-lt"/>
              </a:defRPr>
            </a:lvl1pPr>
          </a:lstStyle>
          <a:p>
            <a:r>
              <a:rPr lang="en-US"/>
              <a:t>Divider Slide 2</a:t>
            </a:r>
          </a:p>
        </p:txBody>
      </p:sp>
      <p:sp>
        <p:nvSpPr>
          <p:cNvPr id="105" name="Subtitle 2"/>
          <p:cNvSpPr>
            <a:spLocks noGrp="1"/>
          </p:cNvSpPr>
          <p:nvPr>
            <p:ph type="subTitle" idx="1" hasCustomPrompt="1"/>
          </p:nvPr>
        </p:nvSpPr>
        <p:spPr>
          <a:xfrm>
            <a:off x="304800" y="5156325"/>
            <a:ext cx="5626100" cy="290483"/>
          </a:xfrm>
          <a:prstGeom prst="rect">
            <a:avLst/>
          </a:prstGeom>
        </p:spPr>
        <p:txBody>
          <a:bodyPr lIns="0" tIns="0" rIns="0" bIns="0">
            <a:noAutofit/>
          </a:bodyPr>
          <a:lstStyle>
            <a:lvl1pPr marL="0" indent="0" algn="l">
              <a:lnSpc>
                <a:spcPct val="100000"/>
              </a:lnSpc>
              <a:spcBef>
                <a:spcPts val="0"/>
              </a:spcBef>
              <a:buNone/>
              <a:defRPr sz="2000" spc="300">
                <a:solidFill>
                  <a:schemeClr val="tx2">
                    <a:lumMod val="60000"/>
                    <a:lumOff val="40000"/>
                  </a:schemeClr>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Tree>
    <p:extLst>
      <p:ext uri="{BB962C8B-B14F-4D97-AF65-F5344CB8AC3E}">
        <p14:creationId xmlns:p14="http://schemas.microsoft.com/office/powerpoint/2010/main" val="115483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 Target="../slides/slid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13518" y="266699"/>
            <a:ext cx="10440246" cy="792843"/>
          </a:xfrm>
          <a:prstGeom prst="rect">
            <a:avLst/>
          </a:prstGeom>
        </p:spPr>
        <p:txBody>
          <a:bodyPr vert="horz" lIns="0" tIns="0" rIns="0" bIns="0" rtlCol="0" anchor="ctr" anchorCtr="0">
            <a:noAutofit/>
          </a:bodyPr>
          <a:lstStyle/>
          <a:p>
            <a:r>
              <a:rPr lang="en-US"/>
              <a:t>Click to edit master title style</a:t>
            </a:r>
          </a:p>
        </p:txBody>
      </p:sp>
      <p:sp>
        <p:nvSpPr>
          <p:cNvPr id="4" name="Text Placeholder 3">
            <a:extLst>
              <a:ext uri="{FF2B5EF4-FFF2-40B4-BE49-F238E27FC236}">
                <a16:creationId xmlns:a16="http://schemas.microsoft.com/office/drawing/2014/main" xmlns="" id="{64EA8DB1-B4DD-4F3D-9CAB-994462C51D17}"/>
              </a:ext>
            </a:extLst>
          </p:cNvPr>
          <p:cNvSpPr>
            <a:spLocks noGrp="1"/>
          </p:cNvSpPr>
          <p:nvPr userDrawn="1">
            <p:ph type="body" idx="1"/>
          </p:nvPr>
        </p:nvSpPr>
        <p:spPr>
          <a:xfrm>
            <a:off x="609592" y="1219200"/>
            <a:ext cx="11277605" cy="4412343"/>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xmlns="" id="{BD641B0E-CDE6-4F1D-B3A5-7CEDD4AA3405}"/>
              </a:ext>
            </a:extLst>
          </p:cNvPr>
          <p:cNvSpPr>
            <a:spLocks noGrp="1"/>
          </p:cNvSpPr>
          <p:nvPr userDrawn="1">
            <p:ph type="ftr" sz="quarter" idx="3"/>
          </p:nvPr>
        </p:nvSpPr>
        <p:spPr>
          <a:xfrm>
            <a:off x="609592" y="5768975"/>
            <a:ext cx="11277611" cy="365125"/>
          </a:xfrm>
          <a:prstGeom prst="rect">
            <a:avLst/>
          </a:prstGeom>
        </p:spPr>
        <p:txBody>
          <a:bodyPr vert="horz" lIns="0" tIns="0" rIns="0" bIns="0" rtlCol="0" anchor="b"/>
          <a:lstStyle>
            <a:lvl1pPr algn="l">
              <a:defRPr sz="1000">
                <a:solidFill>
                  <a:schemeClr val="tx2">
                    <a:lumMod val="60000"/>
                    <a:lumOff val="40000"/>
                  </a:schemeClr>
                </a:solidFill>
              </a:defRPr>
            </a:lvl1pPr>
          </a:lstStyle>
          <a:p>
            <a:endParaRPr lang="en-US"/>
          </a:p>
        </p:txBody>
      </p:sp>
      <p:sp>
        <p:nvSpPr>
          <p:cNvPr id="148" name="TextBox 147">
            <a:extLst>
              <a:ext uri="{FF2B5EF4-FFF2-40B4-BE49-F238E27FC236}">
                <a16:creationId xmlns:a16="http://schemas.microsoft.com/office/drawing/2014/main" xmlns="" id="{0ADD7A9F-2BAC-41AD-8FD7-5C8BA95E2760}"/>
              </a:ext>
            </a:extLst>
          </p:cNvPr>
          <p:cNvSpPr txBox="1"/>
          <p:nvPr userDrawn="1"/>
        </p:nvSpPr>
        <p:spPr>
          <a:xfrm>
            <a:off x="11451456" y="6134100"/>
            <a:ext cx="435742" cy="712787"/>
          </a:xfrm>
          <a:prstGeom prst="rect">
            <a:avLst/>
          </a:prstGeom>
          <a:noFill/>
        </p:spPr>
        <p:txBody>
          <a:bodyPr wrap="square" lIns="0" tIns="0" rIns="0" bIns="0" rtlCol="0" anchor="ctr" anchorCtr="0">
            <a:noAutofit/>
          </a:bodyPr>
          <a:lstStyle/>
          <a:p>
            <a:pPr algn="r"/>
            <a:fld id="{996B5273-46EB-4870-A6B0-6E7F43CBD6D0}" type="slidenum">
              <a:rPr lang="en-US" sz="900" b="1" smtClean="0">
                <a:solidFill>
                  <a:schemeClr val="tx2"/>
                </a:solidFill>
              </a:rPr>
              <a:pPr algn="r"/>
              <a:t>‹#›</a:t>
            </a:fld>
            <a:endParaRPr lang="en-US" sz="1350" b="1">
              <a:solidFill>
                <a:schemeClr val="tx2"/>
              </a:solidFill>
            </a:endParaRPr>
          </a:p>
        </p:txBody>
      </p:sp>
      <p:sp>
        <p:nvSpPr>
          <p:cNvPr id="149" name="TextBox 148">
            <a:extLst>
              <a:ext uri="{FF2B5EF4-FFF2-40B4-BE49-F238E27FC236}">
                <a16:creationId xmlns:a16="http://schemas.microsoft.com/office/drawing/2014/main" xmlns="" id="{4A91A6ED-C406-46FA-90B8-A0511BF39F26}"/>
              </a:ext>
            </a:extLst>
          </p:cNvPr>
          <p:cNvSpPr txBox="1"/>
          <p:nvPr userDrawn="1"/>
        </p:nvSpPr>
        <p:spPr>
          <a:xfrm>
            <a:off x="9829800" y="6134100"/>
            <a:ext cx="1663698" cy="712787"/>
          </a:xfrm>
          <a:prstGeom prst="rect">
            <a:avLst/>
          </a:prstGeom>
          <a:noFill/>
        </p:spPr>
        <p:txBody>
          <a:bodyPr wrap="square" lIns="0" tIns="0" rIns="0" bIns="0" rtlCol="0" anchor="ctr" anchorCtr="0">
            <a:noAutofit/>
          </a:bodyPr>
          <a:lstStyle/>
          <a:p>
            <a:pPr algn="r"/>
            <a:r>
              <a:rPr lang="en-US" sz="900" dirty="0">
                <a:solidFill>
                  <a:schemeClr val="tx2"/>
                </a:solidFill>
              </a:rPr>
              <a:t>© 2022 HealthPartners</a:t>
            </a:r>
            <a:endParaRPr lang="en-US" sz="1350" dirty="0">
              <a:solidFill>
                <a:schemeClr val="tx2"/>
              </a:solidFill>
            </a:endParaRPr>
          </a:p>
        </p:txBody>
      </p:sp>
      <p:cxnSp>
        <p:nvCxnSpPr>
          <p:cNvPr id="150" name="Straight Connector 149">
            <a:extLst>
              <a:ext uri="{FF2B5EF4-FFF2-40B4-BE49-F238E27FC236}">
                <a16:creationId xmlns:a16="http://schemas.microsoft.com/office/drawing/2014/main" xmlns="" id="{908279A6-EC92-48C1-93DA-917E5CF46E8F}"/>
              </a:ext>
            </a:extLst>
          </p:cNvPr>
          <p:cNvCxnSpPr>
            <a:cxnSpLocks/>
          </p:cNvCxnSpPr>
          <p:nvPr userDrawn="1"/>
        </p:nvCxnSpPr>
        <p:spPr>
          <a:xfrm>
            <a:off x="11637577" y="6409531"/>
            <a:ext cx="0" cy="161925"/>
          </a:xfrm>
          <a:prstGeom prst="line">
            <a:avLst/>
          </a:prstGeom>
          <a:ln w="95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xmlns="" id="{F24346BF-68FB-4740-B900-2A28D9596432}"/>
              </a:ext>
            </a:extLst>
          </p:cNvPr>
          <p:cNvGrpSpPr/>
          <p:nvPr userDrawn="1"/>
        </p:nvGrpSpPr>
        <p:grpSpPr>
          <a:xfrm rot="5400000">
            <a:off x="-3276597" y="3276600"/>
            <a:ext cx="6858001" cy="304807"/>
            <a:chOff x="0" y="6264264"/>
            <a:chExt cx="12192000" cy="593736"/>
          </a:xfrm>
        </p:grpSpPr>
        <p:sp>
          <p:nvSpPr>
            <p:cNvPr id="152" name="Rectangle 151">
              <a:extLst>
                <a:ext uri="{FF2B5EF4-FFF2-40B4-BE49-F238E27FC236}">
                  <a16:creationId xmlns:a16="http://schemas.microsoft.com/office/drawing/2014/main" xmlns="" id="{98F8C240-A29F-4EB5-96F9-2083957D2A4C}"/>
                </a:ext>
              </a:extLst>
            </p:cNvPr>
            <p:cNvSpPr/>
            <p:nvPr userDrawn="1"/>
          </p:nvSpPr>
          <p:spPr>
            <a:xfrm>
              <a:off x="0" y="6264274"/>
              <a:ext cx="12192000" cy="5937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Shape 152">
              <a:extLst>
                <a:ext uri="{FF2B5EF4-FFF2-40B4-BE49-F238E27FC236}">
                  <a16:creationId xmlns:a16="http://schemas.microsoft.com/office/drawing/2014/main" xmlns="" id="{4BFBB64E-A34E-4086-8F53-EE6BC8377AE7}"/>
                </a:ext>
              </a:extLst>
            </p:cNvPr>
            <p:cNvSpPr/>
            <p:nvPr userDrawn="1"/>
          </p:nvSpPr>
          <p:spPr>
            <a:xfrm>
              <a:off x="1067673" y="6264274"/>
              <a:ext cx="4017866" cy="593726"/>
            </a:xfrm>
            <a:custGeom>
              <a:avLst/>
              <a:gdLst>
                <a:gd name="connsiteX0" fmla="*/ 380069 w 4017866"/>
                <a:gd name="connsiteY0" fmla="*/ 0 h 593726"/>
                <a:gd name="connsiteX1" fmla="*/ 3637797 w 4017866"/>
                <a:gd name="connsiteY1" fmla="*/ 0 h 593726"/>
                <a:gd name="connsiteX2" fmla="*/ 3694522 w 4017866"/>
                <a:gd name="connsiteY2" fmla="*/ 62413 h 593726"/>
                <a:gd name="connsiteX3" fmla="*/ 3929688 w 4017866"/>
                <a:gd name="connsiteY3" fmla="*/ 410679 h 593726"/>
                <a:gd name="connsiteX4" fmla="*/ 4017866 w 4017866"/>
                <a:gd name="connsiteY4" fmla="*/ 593726 h 593726"/>
                <a:gd name="connsiteX5" fmla="*/ 0 w 4017866"/>
                <a:gd name="connsiteY5" fmla="*/ 593726 h 593726"/>
                <a:gd name="connsiteX6" fmla="*/ 88178 w 4017866"/>
                <a:gd name="connsiteY6" fmla="*/ 410679 h 593726"/>
                <a:gd name="connsiteX7" fmla="*/ 323344 w 4017866"/>
                <a:gd name="connsiteY7" fmla="*/ 62413 h 593726"/>
                <a:gd name="connsiteX8" fmla="*/ 380069 w 4017866"/>
                <a:gd name="connsiteY8"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866" h="593726">
                  <a:moveTo>
                    <a:pt x="380069" y="0"/>
                  </a:moveTo>
                  <a:lnTo>
                    <a:pt x="3637797" y="0"/>
                  </a:lnTo>
                  <a:lnTo>
                    <a:pt x="3694522" y="62413"/>
                  </a:lnTo>
                  <a:cubicBezTo>
                    <a:pt x="3783556" y="170297"/>
                    <a:pt x="3862433" y="286873"/>
                    <a:pt x="3929688" y="410679"/>
                  </a:cubicBezTo>
                  <a:lnTo>
                    <a:pt x="4017866" y="593726"/>
                  </a:lnTo>
                  <a:lnTo>
                    <a:pt x="0" y="593726"/>
                  </a:lnTo>
                  <a:lnTo>
                    <a:pt x="88178" y="410679"/>
                  </a:lnTo>
                  <a:cubicBezTo>
                    <a:pt x="155434" y="286873"/>
                    <a:pt x="234310" y="170297"/>
                    <a:pt x="323344" y="62413"/>
                  </a:cubicBezTo>
                  <a:lnTo>
                    <a:pt x="380069"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4" name="Freeform: Shape 153">
              <a:extLst>
                <a:ext uri="{FF2B5EF4-FFF2-40B4-BE49-F238E27FC236}">
                  <a16:creationId xmlns:a16="http://schemas.microsoft.com/office/drawing/2014/main" xmlns="" id="{519D7774-7A0C-4EFB-8EA5-41EB65264B35}"/>
                </a:ext>
              </a:extLst>
            </p:cNvPr>
            <p:cNvSpPr/>
            <p:nvPr userDrawn="1"/>
          </p:nvSpPr>
          <p:spPr>
            <a:xfrm>
              <a:off x="4705471" y="6264274"/>
              <a:ext cx="6121351" cy="593726"/>
            </a:xfrm>
            <a:custGeom>
              <a:avLst/>
              <a:gdLst>
                <a:gd name="connsiteX0" fmla="*/ 0 w 6121351"/>
                <a:gd name="connsiteY0" fmla="*/ 0 h 593726"/>
                <a:gd name="connsiteX1" fmla="*/ 6121351 w 6121351"/>
                <a:gd name="connsiteY1" fmla="*/ 0 h 593726"/>
                <a:gd name="connsiteX2" fmla="*/ 5527626 w 6121351"/>
                <a:gd name="connsiteY2" fmla="*/ 593726 h 593726"/>
                <a:gd name="connsiteX3" fmla="*/ 380069 w 6121351"/>
                <a:gd name="connsiteY3" fmla="*/ 593726 h 593726"/>
                <a:gd name="connsiteX4" fmla="*/ 291891 w 6121351"/>
                <a:gd name="connsiteY4" fmla="*/ 410679 h 593726"/>
                <a:gd name="connsiteX5" fmla="*/ 56725 w 6121351"/>
                <a:gd name="connsiteY5" fmla="*/ 62413 h 593726"/>
                <a:gd name="connsiteX6" fmla="*/ 0 w 6121351"/>
                <a:gd name="connsiteY6"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1351" h="593726">
                  <a:moveTo>
                    <a:pt x="0" y="0"/>
                  </a:moveTo>
                  <a:lnTo>
                    <a:pt x="6121351" y="0"/>
                  </a:lnTo>
                  <a:lnTo>
                    <a:pt x="5527626" y="593726"/>
                  </a:lnTo>
                  <a:lnTo>
                    <a:pt x="380069" y="593726"/>
                  </a:lnTo>
                  <a:lnTo>
                    <a:pt x="291891" y="410679"/>
                  </a:lnTo>
                  <a:cubicBezTo>
                    <a:pt x="224636" y="286873"/>
                    <a:pt x="145759" y="170297"/>
                    <a:pt x="56725" y="62413"/>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5" name="Freeform: Shape 154">
              <a:extLst>
                <a:ext uri="{FF2B5EF4-FFF2-40B4-BE49-F238E27FC236}">
                  <a16:creationId xmlns:a16="http://schemas.microsoft.com/office/drawing/2014/main" xmlns="" id="{35A953F6-1076-4A53-90D3-A0BCD25CF4C4}"/>
                </a:ext>
              </a:extLst>
            </p:cNvPr>
            <p:cNvSpPr/>
            <p:nvPr userDrawn="1"/>
          </p:nvSpPr>
          <p:spPr>
            <a:xfrm>
              <a:off x="9645690" y="6264274"/>
              <a:ext cx="2546310" cy="593726"/>
            </a:xfrm>
            <a:custGeom>
              <a:avLst/>
              <a:gdLst>
                <a:gd name="connsiteX0" fmla="*/ 593725 w 2546310"/>
                <a:gd name="connsiteY0" fmla="*/ 0 h 593726"/>
                <a:gd name="connsiteX1" fmla="*/ 2546310 w 2546310"/>
                <a:gd name="connsiteY1" fmla="*/ 0 h 593726"/>
                <a:gd name="connsiteX2" fmla="*/ 2546310 w 2546310"/>
                <a:gd name="connsiteY2" fmla="*/ 593726 h 593726"/>
                <a:gd name="connsiteX3" fmla="*/ 0 w 2546310"/>
                <a:gd name="connsiteY3" fmla="*/ 593726 h 593726"/>
                <a:gd name="connsiteX4" fmla="*/ 593725 w 2546310"/>
                <a:gd name="connsiteY4" fmla="*/ 0 h 5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310" h="593726">
                  <a:moveTo>
                    <a:pt x="593725" y="0"/>
                  </a:moveTo>
                  <a:lnTo>
                    <a:pt x="2546310" y="0"/>
                  </a:lnTo>
                  <a:lnTo>
                    <a:pt x="2546310" y="593726"/>
                  </a:lnTo>
                  <a:lnTo>
                    <a:pt x="0" y="593726"/>
                  </a:lnTo>
                  <a:lnTo>
                    <a:pt x="593725"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Picture 5" descr="Shape&#10;&#10;Description automatically generated with medium confidence">
            <a:hlinkClick r:id="rId22" action="ppaction://hlinksldjump"/>
            <a:extLst>
              <a:ext uri="{FF2B5EF4-FFF2-40B4-BE49-F238E27FC236}">
                <a16:creationId xmlns:a16="http://schemas.microsoft.com/office/drawing/2014/main" xmlns="" id="{FB91F179-9FFC-4E45-AE08-490E5D7D8E12}"/>
              </a:ext>
            </a:extLst>
          </p:cNvPr>
          <p:cNvPicPr>
            <a:picLocks noChangeAspect="1"/>
          </p:cNvPicPr>
          <p:nvPr userDrawn="1"/>
        </p:nvPicPr>
        <p:blipFill rotWithShape="1">
          <a:blip r:embed="rId23"/>
          <a:srcRect r="79771"/>
          <a:stretch/>
        </p:blipFill>
        <p:spPr>
          <a:xfrm>
            <a:off x="609592" y="6326320"/>
            <a:ext cx="495307" cy="328346"/>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29" r:id="rId3"/>
    <p:sldLayoutId id="2147483847" r:id="rId4"/>
    <p:sldLayoutId id="2147483846" r:id="rId5"/>
    <p:sldLayoutId id="2147483824" r:id="rId6"/>
    <p:sldLayoutId id="2147483834" r:id="rId7"/>
    <p:sldLayoutId id="2147483835" r:id="rId8"/>
    <p:sldLayoutId id="2147483830" r:id="rId9"/>
    <p:sldLayoutId id="2147483831" r:id="rId10"/>
    <p:sldLayoutId id="2147483850" r:id="rId11"/>
    <p:sldLayoutId id="2147483837" r:id="rId12"/>
    <p:sldLayoutId id="2147483848" r:id="rId13"/>
    <p:sldLayoutId id="2147483849" r:id="rId14"/>
    <p:sldLayoutId id="2147483828" r:id="rId15"/>
    <p:sldLayoutId id="2147483826" r:id="rId16"/>
    <p:sldLayoutId id="2147483827" r:id="rId17"/>
    <p:sldLayoutId id="2147483851" r:id="rId18"/>
    <p:sldLayoutId id="2147483852" r:id="rId19"/>
    <p:sldLayoutId id="214748385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accent2"/>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7488" userDrawn="1">
          <p15:clr>
            <a:srgbClr val="F26B43"/>
          </p15:clr>
        </p15:guide>
        <p15:guide id="5" orient="horz" pos="768" userDrawn="1">
          <p15:clr>
            <a:srgbClr val="F26B43"/>
          </p15:clr>
        </p15:guide>
        <p15:guide id="6" orient="horz" pos="3864" userDrawn="1">
          <p15:clr>
            <a:srgbClr val="F26B43"/>
          </p15:clr>
        </p15:guide>
        <p15:guide id="7" pos="192" userDrawn="1">
          <p15:clr>
            <a:srgbClr val="F26B43"/>
          </p15:clr>
        </p15:guide>
        <p15:guide id="8"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78.svg"/><Relationship Id="rId5" Type="http://schemas.openxmlformats.org/officeDocument/2006/relationships/image" Target="../media/image1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73.svg"/></Relationships>
</file>

<file path=ppt/slides/_rels/slide1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92.svg"/><Relationship Id="rId4" Type="http://schemas.openxmlformats.org/officeDocument/2006/relationships/image" Target="../media/image91.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26.jpeg"/><Relationship Id="rId4" Type="http://schemas.openxmlformats.org/officeDocument/2006/relationships/image" Target="../media/image101.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24.svg"/><Relationship Id="rId4" Type="http://schemas.openxmlformats.org/officeDocument/2006/relationships/image" Target="../media/image11.png"/><Relationship Id="rId9" Type="http://schemas.openxmlformats.org/officeDocument/2006/relationships/image" Target="../media/image2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hyperlink" Target="http://www.silversneakers.com/" TargetMode="External"/><Relationship Id="rId4" Type="http://schemas.openxmlformats.org/officeDocument/2006/relationships/image" Target="../media/image6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xmlns="" id="{9ECD4044-8BE0-4534-B458-70DFA905FC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564" t="1678" b="20061"/>
          <a:stretch/>
        </p:blipFill>
        <p:spPr>
          <a:xfrm flipH="1">
            <a:off x="304800" y="1"/>
            <a:ext cx="11887200" cy="6857996"/>
          </a:xfrm>
          <a:prstGeom prst="rect">
            <a:avLst/>
          </a:prstGeom>
        </p:spPr>
      </p:pic>
      <p:sp>
        <p:nvSpPr>
          <p:cNvPr id="58" name="Rectangle 57">
            <a:extLst>
              <a:ext uri="{FF2B5EF4-FFF2-40B4-BE49-F238E27FC236}">
                <a16:creationId xmlns:a16="http://schemas.microsoft.com/office/drawing/2014/main" xmlns="" id="{F3CE5BA6-AFD8-42EE-9D2F-476ACB5A36EF}"/>
              </a:ext>
            </a:extLst>
          </p:cNvPr>
          <p:cNvSpPr/>
          <p:nvPr/>
        </p:nvSpPr>
        <p:spPr>
          <a:xfrm>
            <a:off x="304800" y="-6"/>
            <a:ext cx="11074398" cy="6858006"/>
          </a:xfrm>
          <a:prstGeom prst="rect">
            <a:avLst/>
          </a:prstGeom>
          <a:gradFill>
            <a:gsLst>
              <a:gs pos="0">
                <a:schemeClr val="bg1">
                  <a:alpha val="80000"/>
                </a:schemeClr>
              </a:gs>
              <a:gs pos="69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44" name="Picture 43">
            <a:extLst>
              <a:ext uri="{FF2B5EF4-FFF2-40B4-BE49-F238E27FC236}">
                <a16:creationId xmlns:a16="http://schemas.microsoft.com/office/drawing/2014/main" xmlns="" id="{D16B5F2F-8470-4D44-9D2C-A74DE12F99B4}"/>
              </a:ext>
            </a:extLst>
          </p:cNvPr>
          <p:cNvPicPr>
            <a:picLocks noChangeAspect="1"/>
          </p:cNvPicPr>
          <p:nvPr/>
        </p:nvPicPr>
        <p:blipFill>
          <a:blip r:embed="rId4"/>
          <a:stretch>
            <a:fillRect/>
          </a:stretch>
        </p:blipFill>
        <p:spPr>
          <a:xfrm>
            <a:off x="590550" y="6308168"/>
            <a:ext cx="1812131" cy="364863"/>
          </a:xfrm>
          <a:prstGeom prst="rect">
            <a:avLst/>
          </a:prstGeom>
        </p:spPr>
      </p:pic>
      <p:grpSp>
        <p:nvGrpSpPr>
          <p:cNvPr id="33" name="Group 32">
            <a:extLst>
              <a:ext uri="{FF2B5EF4-FFF2-40B4-BE49-F238E27FC236}">
                <a16:creationId xmlns:a16="http://schemas.microsoft.com/office/drawing/2014/main" xmlns="" id="{400124AF-6B72-4679-A991-43EF71062997}"/>
              </a:ext>
            </a:extLst>
          </p:cNvPr>
          <p:cNvGrpSpPr/>
          <p:nvPr/>
        </p:nvGrpSpPr>
        <p:grpSpPr>
          <a:xfrm rot="5400000">
            <a:off x="-3276597" y="3276600"/>
            <a:ext cx="6858001" cy="304807"/>
            <a:chOff x="0" y="6264264"/>
            <a:chExt cx="12192000" cy="593736"/>
          </a:xfrm>
        </p:grpSpPr>
        <p:sp>
          <p:nvSpPr>
            <p:cNvPr id="34" name="Rectangle 33">
              <a:extLst>
                <a:ext uri="{FF2B5EF4-FFF2-40B4-BE49-F238E27FC236}">
                  <a16:creationId xmlns:a16="http://schemas.microsoft.com/office/drawing/2014/main" xmlns="" id="{BB7FD109-2324-4125-8247-5AF75F0A0715}"/>
                </a:ext>
              </a:extLst>
            </p:cNvPr>
            <p:cNvSpPr/>
            <p:nvPr userDrawn="1"/>
          </p:nvSpPr>
          <p:spPr>
            <a:xfrm>
              <a:off x="0" y="6264274"/>
              <a:ext cx="12192000" cy="5937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xmlns="" id="{6BD7FAC1-9B75-49DD-8271-A7041403EE81}"/>
                </a:ext>
              </a:extLst>
            </p:cNvPr>
            <p:cNvSpPr/>
            <p:nvPr userDrawn="1"/>
          </p:nvSpPr>
          <p:spPr>
            <a:xfrm>
              <a:off x="1067673" y="6264274"/>
              <a:ext cx="4017866" cy="593726"/>
            </a:xfrm>
            <a:custGeom>
              <a:avLst/>
              <a:gdLst>
                <a:gd name="connsiteX0" fmla="*/ 380069 w 4017866"/>
                <a:gd name="connsiteY0" fmla="*/ 0 h 593726"/>
                <a:gd name="connsiteX1" fmla="*/ 3637797 w 4017866"/>
                <a:gd name="connsiteY1" fmla="*/ 0 h 593726"/>
                <a:gd name="connsiteX2" fmla="*/ 3694522 w 4017866"/>
                <a:gd name="connsiteY2" fmla="*/ 62413 h 593726"/>
                <a:gd name="connsiteX3" fmla="*/ 3929688 w 4017866"/>
                <a:gd name="connsiteY3" fmla="*/ 410679 h 593726"/>
                <a:gd name="connsiteX4" fmla="*/ 4017866 w 4017866"/>
                <a:gd name="connsiteY4" fmla="*/ 593726 h 593726"/>
                <a:gd name="connsiteX5" fmla="*/ 0 w 4017866"/>
                <a:gd name="connsiteY5" fmla="*/ 593726 h 593726"/>
                <a:gd name="connsiteX6" fmla="*/ 88178 w 4017866"/>
                <a:gd name="connsiteY6" fmla="*/ 410679 h 593726"/>
                <a:gd name="connsiteX7" fmla="*/ 323344 w 4017866"/>
                <a:gd name="connsiteY7" fmla="*/ 62413 h 593726"/>
                <a:gd name="connsiteX8" fmla="*/ 380069 w 4017866"/>
                <a:gd name="connsiteY8"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866" h="593726">
                  <a:moveTo>
                    <a:pt x="380069" y="0"/>
                  </a:moveTo>
                  <a:lnTo>
                    <a:pt x="3637797" y="0"/>
                  </a:lnTo>
                  <a:lnTo>
                    <a:pt x="3694522" y="62413"/>
                  </a:lnTo>
                  <a:cubicBezTo>
                    <a:pt x="3783556" y="170297"/>
                    <a:pt x="3862433" y="286873"/>
                    <a:pt x="3929688" y="410679"/>
                  </a:cubicBezTo>
                  <a:lnTo>
                    <a:pt x="4017866" y="593726"/>
                  </a:lnTo>
                  <a:lnTo>
                    <a:pt x="0" y="593726"/>
                  </a:lnTo>
                  <a:lnTo>
                    <a:pt x="88178" y="410679"/>
                  </a:lnTo>
                  <a:cubicBezTo>
                    <a:pt x="155434" y="286873"/>
                    <a:pt x="234310" y="170297"/>
                    <a:pt x="323344" y="62413"/>
                  </a:cubicBezTo>
                  <a:lnTo>
                    <a:pt x="380069"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xmlns="" id="{ADF32177-61D3-46F3-9E3A-E0E91DA242C2}"/>
                </a:ext>
              </a:extLst>
            </p:cNvPr>
            <p:cNvSpPr/>
            <p:nvPr userDrawn="1"/>
          </p:nvSpPr>
          <p:spPr>
            <a:xfrm>
              <a:off x="4705471" y="6264274"/>
              <a:ext cx="6121351" cy="593726"/>
            </a:xfrm>
            <a:custGeom>
              <a:avLst/>
              <a:gdLst>
                <a:gd name="connsiteX0" fmla="*/ 0 w 6121351"/>
                <a:gd name="connsiteY0" fmla="*/ 0 h 593726"/>
                <a:gd name="connsiteX1" fmla="*/ 6121351 w 6121351"/>
                <a:gd name="connsiteY1" fmla="*/ 0 h 593726"/>
                <a:gd name="connsiteX2" fmla="*/ 5527626 w 6121351"/>
                <a:gd name="connsiteY2" fmla="*/ 593726 h 593726"/>
                <a:gd name="connsiteX3" fmla="*/ 380069 w 6121351"/>
                <a:gd name="connsiteY3" fmla="*/ 593726 h 593726"/>
                <a:gd name="connsiteX4" fmla="*/ 291891 w 6121351"/>
                <a:gd name="connsiteY4" fmla="*/ 410679 h 593726"/>
                <a:gd name="connsiteX5" fmla="*/ 56725 w 6121351"/>
                <a:gd name="connsiteY5" fmla="*/ 62413 h 593726"/>
                <a:gd name="connsiteX6" fmla="*/ 0 w 6121351"/>
                <a:gd name="connsiteY6"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1351" h="593726">
                  <a:moveTo>
                    <a:pt x="0" y="0"/>
                  </a:moveTo>
                  <a:lnTo>
                    <a:pt x="6121351" y="0"/>
                  </a:lnTo>
                  <a:lnTo>
                    <a:pt x="5527626" y="593726"/>
                  </a:lnTo>
                  <a:lnTo>
                    <a:pt x="380069" y="593726"/>
                  </a:lnTo>
                  <a:lnTo>
                    <a:pt x="291891" y="410679"/>
                  </a:lnTo>
                  <a:cubicBezTo>
                    <a:pt x="224636" y="286873"/>
                    <a:pt x="145759" y="170297"/>
                    <a:pt x="56725" y="62413"/>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xmlns="" id="{D786BE16-556D-499C-84CD-3694AA4A1E73}"/>
                </a:ext>
              </a:extLst>
            </p:cNvPr>
            <p:cNvSpPr/>
            <p:nvPr userDrawn="1"/>
          </p:nvSpPr>
          <p:spPr>
            <a:xfrm>
              <a:off x="9645690" y="6264274"/>
              <a:ext cx="2546310" cy="593726"/>
            </a:xfrm>
            <a:custGeom>
              <a:avLst/>
              <a:gdLst>
                <a:gd name="connsiteX0" fmla="*/ 593725 w 2546310"/>
                <a:gd name="connsiteY0" fmla="*/ 0 h 593726"/>
                <a:gd name="connsiteX1" fmla="*/ 2546310 w 2546310"/>
                <a:gd name="connsiteY1" fmla="*/ 0 h 593726"/>
                <a:gd name="connsiteX2" fmla="*/ 2546310 w 2546310"/>
                <a:gd name="connsiteY2" fmla="*/ 593726 h 593726"/>
                <a:gd name="connsiteX3" fmla="*/ 0 w 2546310"/>
                <a:gd name="connsiteY3" fmla="*/ 593726 h 593726"/>
                <a:gd name="connsiteX4" fmla="*/ 593725 w 2546310"/>
                <a:gd name="connsiteY4" fmla="*/ 0 h 5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310" h="593726">
                  <a:moveTo>
                    <a:pt x="593725" y="0"/>
                  </a:moveTo>
                  <a:lnTo>
                    <a:pt x="2546310" y="0"/>
                  </a:lnTo>
                  <a:lnTo>
                    <a:pt x="2546310" y="593726"/>
                  </a:lnTo>
                  <a:lnTo>
                    <a:pt x="0" y="593726"/>
                  </a:lnTo>
                  <a:lnTo>
                    <a:pt x="593725"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9" name="Title 1">
            <a:extLst>
              <a:ext uri="{FF2B5EF4-FFF2-40B4-BE49-F238E27FC236}">
                <a16:creationId xmlns:a16="http://schemas.microsoft.com/office/drawing/2014/main" xmlns="" id="{50DCFB67-3A0D-4F97-8B1E-7718B68BE96F}"/>
              </a:ext>
            </a:extLst>
          </p:cNvPr>
          <p:cNvSpPr txBox="1">
            <a:spLocks/>
          </p:cNvSpPr>
          <p:nvPr/>
        </p:nvSpPr>
        <p:spPr>
          <a:xfrm>
            <a:off x="764752" y="1238469"/>
            <a:ext cx="6397172" cy="984249"/>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200" b="1" kern="1200" cap="none" baseline="0">
                <a:solidFill>
                  <a:schemeClr val="tx2"/>
                </a:solidFill>
                <a:latin typeface="+mj-lt"/>
                <a:ea typeface="+mj-ea"/>
                <a:cs typeface="+mj-cs"/>
              </a:defRPr>
            </a:lvl1pPr>
          </a:lstStyle>
          <a:p>
            <a:pPr>
              <a:lnSpc>
                <a:spcPct val="100000"/>
              </a:lnSpc>
            </a:pPr>
            <a:r>
              <a:rPr lang="en-US" sz="4800" b="0" dirty="0">
                <a:solidFill>
                  <a:schemeClr val="tx1"/>
                </a:solidFill>
              </a:rPr>
              <a:t>Your </a:t>
            </a:r>
            <a:r>
              <a:rPr lang="en-US" sz="4800" dirty="0">
                <a:solidFill>
                  <a:schemeClr val="accent2"/>
                </a:solidFill>
              </a:rPr>
              <a:t>Medicare</a:t>
            </a:r>
            <a:r>
              <a:rPr lang="en-US" sz="4800" b="0" dirty="0">
                <a:solidFill>
                  <a:schemeClr val="tx1"/>
                </a:solidFill>
              </a:rPr>
              <a:t> partner</a:t>
            </a:r>
            <a:endParaRPr lang="en-US" sz="4800" dirty="0">
              <a:solidFill>
                <a:srgbClr val="522398"/>
              </a:solidFill>
            </a:endParaRPr>
          </a:p>
        </p:txBody>
      </p:sp>
      <p:sp>
        <p:nvSpPr>
          <p:cNvPr id="61" name="Subtitle 2">
            <a:extLst>
              <a:ext uri="{FF2B5EF4-FFF2-40B4-BE49-F238E27FC236}">
                <a16:creationId xmlns:a16="http://schemas.microsoft.com/office/drawing/2014/main" xmlns="" id="{3A16402D-3C18-42FE-9271-3E1ECF0A154A}"/>
              </a:ext>
            </a:extLst>
          </p:cNvPr>
          <p:cNvSpPr txBox="1">
            <a:spLocks/>
          </p:cNvSpPr>
          <p:nvPr/>
        </p:nvSpPr>
        <p:spPr>
          <a:xfrm>
            <a:off x="764752" y="2971476"/>
            <a:ext cx="5773834" cy="1754326"/>
          </a:xfrm>
          <a:prstGeom prst="rect">
            <a:avLst/>
          </a:prstGeom>
        </p:spPr>
        <p:txBody>
          <a:bodyPr wrap="square">
            <a:spAutoFit/>
          </a:bodyPr>
          <a:lst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accent2"/>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PH" sz="5400" dirty="0"/>
              <a:t>Welcome </a:t>
            </a:r>
            <a:r>
              <a:rPr lang="en-PH" sz="5400" i="1" dirty="0" smtClean="0"/>
              <a:t>PEIP</a:t>
            </a:r>
            <a:r>
              <a:rPr lang="en-PH" sz="5400" dirty="0" smtClean="0"/>
              <a:t> retirees</a:t>
            </a:r>
            <a:endParaRPr lang="en-PH" sz="5400" dirty="0"/>
          </a:p>
        </p:txBody>
      </p:sp>
    </p:spTree>
    <p:extLst>
      <p:ext uri="{BB962C8B-B14F-4D97-AF65-F5344CB8AC3E}">
        <p14:creationId xmlns:p14="http://schemas.microsoft.com/office/powerpoint/2010/main" val="105946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B842CBF7-ADE5-4E4E-85DE-B3DF450F76CA}"/>
              </a:ext>
            </a:extLst>
          </p:cNvPr>
          <p:cNvSpPr/>
          <p:nvPr/>
        </p:nvSpPr>
        <p:spPr>
          <a:xfrm>
            <a:off x="4245644" y="1222640"/>
            <a:ext cx="7946356" cy="44680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xmlns="" id="{2023DF43-AFEB-4C5A-8593-809EE5E3CB4F}"/>
              </a:ext>
            </a:extLst>
          </p:cNvPr>
          <p:cNvSpPr/>
          <p:nvPr/>
        </p:nvSpPr>
        <p:spPr>
          <a:xfrm>
            <a:off x="4165259" y="1222640"/>
            <a:ext cx="80385" cy="44680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7DCAF99-5267-4279-923C-39856CAB27B0}"/>
              </a:ext>
            </a:extLst>
          </p:cNvPr>
          <p:cNvSpPr>
            <a:spLocks noGrp="1"/>
          </p:cNvSpPr>
          <p:nvPr>
            <p:ph type="title"/>
          </p:nvPr>
        </p:nvSpPr>
        <p:spPr/>
        <p:txBody>
          <a:bodyPr/>
          <a:lstStyle/>
          <a:p>
            <a:r>
              <a:rPr lang="en-US" dirty="0"/>
              <a:t>Hearing aids</a:t>
            </a:r>
            <a:endParaRPr lang="en-PH" dirty="0"/>
          </a:p>
        </p:txBody>
      </p:sp>
      <p:sp>
        <p:nvSpPr>
          <p:cNvPr id="4" name="Footer Placeholder 4">
            <a:extLst>
              <a:ext uri="{FF2B5EF4-FFF2-40B4-BE49-F238E27FC236}">
                <a16:creationId xmlns:a16="http://schemas.microsoft.com/office/drawing/2014/main" xmlns="" id="{03FC2224-1C87-4520-9C29-C4DBA0D6A913}"/>
              </a:ext>
            </a:extLst>
          </p:cNvPr>
          <p:cNvSpPr>
            <a:spLocks noGrp="1"/>
          </p:cNvSpPr>
          <p:nvPr>
            <p:ph type="ftr" sz="quarter" idx="10"/>
          </p:nvPr>
        </p:nvSpPr>
        <p:spPr/>
        <p:txBody>
          <a:bodyPr/>
          <a:lstStyle/>
          <a:p>
            <a:r>
              <a:rPr lang="en-US" dirty="0"/>
              <a:t>All content ©2021 </a:t>
            </a:r>
            <a:r>
              <a:rPr lang="en-US" dirty="0" err="1"/>
              <a:t>TruHearing</a:t>
            </a:r>
            <a:r>
              <a:rPr lang="en-US" dirty="0"/>
              <a:t>, Inc. All Rights Reserved. </a:t>
            </a:r>
            <a:r>
              <a:rPr lang="en-US" dirty="0" err="1"/>
              <a:t>TruHearing</a:t>
            </a:r>
            <a:r>
              <a:rPr lang="en-US" baseline="30000" dirty="0"/>
              <a:t>®</a:t>
            </a:r>
            <a:r>
              <a:rPr lang="en-US" dirty="0"/>
              <a:t> is a registered trademark of </a:t>
            </a:r>
            <a:r>
              <a:rPr lang="en-US" dirty="0" err="1"/>
              <a:t>TruHearing</a:t>
            </a:r>
            <a:r>
              <a:rPr lang="en-US" dirty="0"/>
              <a:t>, Inc.</a:t>
            </a:r>
          </a:p>
        </p:txBody>
      </p:sp>
      <p:grpSp>
        <p:nvGrpSpPr>
          <p:cNvPr id="24" name="Group 23">
            <a:extLst>
              <a:ext uri="{FF2B5EF4-FFF2-40B4-BE49-F238E27FC236}">
                <a16:creationId xmlns:a16="http://schemas.microsoft.com/office/drawing/2014/main" xmlns="" id="{7CE1FF8F-824D-460A-B552-B0D4931ACDF4}"/>
              </a:ext>
            </a:extLst>
          </p:cNvPr>
          <p:cNvGrpSpPr/>
          <p:nvPr/>
        </p:nvGrpSpPr>
        <p:grpSpPr>
          <a:xfrm>
            <a:off x="4537192" y="3041460"/>
            <a:ext cx="7316832" cy="1941702"/>
            <a:chOff x="4625936" y="3041460"/>
            <a:chExt cx="6651665" cy="1941702"/>
          </a:xfrm>
        </p:grpSpPr>
        <p:cxnSp>
          <p:nvCxnSpPr>
            <p:cNvPr id="70" name="Straight Connector 69">
              <a:extLst>
                <a:ext uri="{FF2B5EF4-FFF2-40B4-BE49-F238E27FC236}">
                  <a16:creationId xmlns:a16="http://schemas.microsoft.com/office/drawing/2014/main" xmlns="" id="{E7A82450-AD26-4345-8349-81115E36651A}"/>
                </a:ext>
              </a:extLst>
            </p:cNvPr>
            <p:cNvCxnSpPr>
              <a:cxnSpLocks/>
            </p:cNvCxnSpPr>
            <p:nvPr/>
          </p:nvCxnSpPr>
          <p:spPr>
            <a:xfrm>
              <a:off x="4625936" y="3041460"/>
              <a:ext cx="66516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2BFB98DB-FB54-4269-8467-F06944E2A3DC}"/>
                </a:ext>
              </a:extLst>
            </p:cNvPr>
            <p:cNvCxnSpPr>
              <a:cxnSpLocks/>
            </p:cNvCxnSpPr>
            <p:nvPr/>
          </p:nvCxnSpPr>
          <p:spPr>
            <a:xfrm>
              <a:off x="4625936" y="4012311"/>
              <a:ext cx="66516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A2256C7E-AC9D-4A02-A4B0-EAD492285BDD}"/>
                </a:ext>
              </a:extLst>
            </p:cNvPr>
            <p:cNvCxnSpPr>
              <a:cxnSpLocks/>
            </p:cNvCxnSpPr>
            <p:nvPr/>
          </p:nvCxnSpPr>
          <p:spPr>
            <a:xfrm>
              <a:off x="4625936" y="4983162"/>
              <a:ext cx="66516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xmlns="" id="{D97455E7-86D5-439B-81D0-8B4C4A1BF91E}"/>
              </a:ext>
            </a:extLst>
          </p:cNvPr>
          <p:cNvGrpSpPr/>
          <p:nvPr/>
        </p:nvGrpSpPr>
        <p:grpSpPr>
          <a:xfrm>
            <a:off x="4537192" y="2171314"/>
            <a:ext cx="6651664" cy="769441"/>
            <a:chOff x="5235536" y="1441275"/>
            <a:chExt cx="6651664" cy="769441"/>
          </a:xfrm>
        </p:grpSpPr>
        <p:sp>
          <p:nvSpPr>
            <p:cNvPr id="60" name="TextBox 59">
              <a:extLst>
                <a:ext uri="{FF2B5EF4-FFF2-40B4-BE49-F238E27FC236}">
                  <a16:creationId xmlns:a16="http://schemas.microsoft.com/office/drawing/2014/main" xmlns="" id="{54EA05BD-5D0C-490E-A2AE-12110BA96439}"/>
                </a:ext>
              </a:extLst>
            </p:cNvPr>
            <p:cNvSpPr txBox="1"/>
            <p:nvPr/>
          </p:nvSpPr>
          <p:spPr>
            <a:xfrm>
              <a:off x="5696147" y="1441275"/>
              <a:ext cx="6191053" cy="769441"/>
            </a:xfrm>
            <a:prstGeom prst="rect">
              <a:avLst/>
            </a:prstGeom>
            <a:noFill/>
          </p:spPr>
          <p:txBody>
            <a:bodyPr wrap="square" lIns="0" rIns="0" anchor="t" anchorCtr="0">
              <a:spAutoFit/>
            </a:bodyPr>
            <a:lstStyle/>
            <a:p>
              <a:pPr>
                <a:spcAft>
                  <a:spcPts val="300"/>
                </a:spcAft>
              </a:pPr>
              <a:r>
                <a:rPr lang="en-US" sz="1400" b="1" dirty="0"/>
                <a:t>Members call </a:t>
              </a:r>
              <a:r>
                <a:rPr lang="en-US" sz="1400" b="1" dirty="0" err="1"/>
                <a:t>TruHearing</a:t>
              </a:r>
              <a:r>
                <a:rPr lang="en-US" sz="1400" b="1" dirty="0"/>
                <a:t> directly</a:t>
              </a:r>
            </a:p>
            <a:p>
              <a:pPr marL="182880" indent="-182880">
                <a:spcAft>
                  <a:spcPts val="300"/>
                </a:spcAft>
                <a:buClr>
                  <a:srgbClr val="B361A7"/>
                </a:buClr>
                <a:buFont typeface="Arial" panose="020B0604020202020204" pitchFamily="34" charset="0"/>
                <a:buChar char="•"/>
              </a:pPr>
              <a:r>
                <a:rPr lang="en-US" sz="1400" dirty="0"/>
                <a:t>​</a:t>
              </a:r>
              <a:r>
                <a:rPr lang="en-PH" sz="1100" dirty="0"/>
                <a:t>HealthPartners dedicated phone number​</a:t>
              </a:r>
            </a:p>
            <a:p>
              <a:pPr marL="182880" indent="-182880">
                <a:spcAft>
                  <a:spcPts val="300"/>
                </a:spcAft>
                <a:buClr>
                  <a:srgbClr val="B361A7"/>
                </a:buClr>
                <a:buFont typeface="Arial" panose="020B0604020202020204" pitchFamily="34" charset="0"/>
                <a:buChar char="•"/>
              </a:pPr>
              <a:r>
                <a:rPr lang="en-PH" sz="1100" dirty="0" err="1"/>
                <a:t>TruHearing</a:t>
              </a:r>
              <a:r>
                <a:rPr lang="en-PH" sz="1100" dirty="0"/>
                <a:t> Consultant will answer questions and explain benefits​</a:t>
              </a:r>
            </a:p>
          </p:txBody>
        </p:sp>
        <p:sp>
          <p:nvSpPr>
            <p:cNvPr id="64" name="Freeform: Shape 63">
              <a:extLst>
                <a:ext uri="{FF2B5EF4-FFF2-40B4-BE49-F238E27FC236}">
                  <a16:creationId xmlns:a16="http://schemas.microsoft.com/office/drawing/2014/main" xmlns="" id="{53523B7B-E21C-4EBB-B832-7E22BF60F1E5}"/>
                </a:ext>
              </a:extLst>
            </p:cNvPr>
            <p:cNvSpPr/>
            <p:nvPr/>
          </p:nvSpPr>
          <p:spPr>
            <a:xfrm>
              <a:off x="5235536" y="1517475"/>
              <a:ext cx="219456" cy="219456"/>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grpSp>
      <p:grpSp>
        <p:nvGrpSpPr>
          <p:cNvPr id="19" name="Group 18">
            <a:extLst>
              <a:ext uri="{FF2B5EF4-FFF2-40B4-BE49-F238E27FC236}">
                <a16:creationId xmlns:a16="http://schemas.microsoft.com/office/drawing/2014/main" xmlns="" id="{E6712974-0AFF-4C58-BFF6-E642878C40FF}"/>
              </a:ext>
            </a:extLst>
          </p:cNvPr>
          <p:cNvGrpSpPr/>
          <p:nvPr/>
        </p:nvGrpSpPr>
        <p:grpSpPr>
          <a:xfrm>
            <a:off x="4537192" y="3142165"/>
            <a:ext cx="6651664" cy="769441"/>
            <a:chOff x="5235536" y="2654004"/>
            <a:chExt cx="6651664" cy="769441"/>
          </a:xfrm>
        </p:grpSpPr>
        <p:sp>
          <p:nvSpPr>
            <p:cNvPr id="61" name="TextBox 60">
              <a:extLst>
                <a:ext uri="{FF2B5EF4-FFF2-40B4-BE49-F238E27FC236}">
                  <a16:creationId xmlns:a16="http://schemas.microsoft.com/office/drawing/2014/main" xmlns="" id="{D86FAC04-812B-4E14-BFEA-394A854D2281}"/>
                </a:ext>
              </a:extLst>
            </p:cNvPr>
            <p:cNvSpPr txBox="1"/>
            <p:nvPr/>
          </p:nvSpPr>
          <p:spPr>
            <a:xfrm>
              <a:off x="5696147" y="2654004"/>
              <a:ext cx="6191053" cy="769441"/>
            </a:xfrm>
            <a:prstGeom prst="rect">
              <a:avLst/>
            </a:prstGeom>
            <a:noFill/>
          </p:spPr>
          <p:txBody>
            <a:bodyPr wrap="square" lIns="0" rIns="0" anchor="t" anchorCtr="0">
              <a:spAutoFit/>
            </a:bodyPr>
            <a:lstStyle/>
            <a:p>
              <a:pPr>
                <a:spcAft>
                  <a:spcPts val="300"/>
                </a:spcAft>
              </a:pPr>
              <a:r>
                <a:rPr lang="en-PH" sz="1400" b="1" dirty="0"/>
                <a:t>If member is ready to set an appointment, consultant will:</a:t>
              </a:r>
              <a:r>
                <a:rPr lang="en-PH" sz="1400" dirty="0"/>
                <a:t>​</a:t>
              </a:r>
            </a:p>
            <a:p>
              <a:pPr marL="182880" indent="-182880">
                <a:spcAft>
                  <a:spcPts val="300"/>
                </a:spcAft>
                <a:buClr>
                  <a:srgbClr val="B361A7"/>
                </a:buClr>
                <a:buFont typeface="Arial" panose="020B0604020202020204" pitchFamily="34" charset="0"/>
                <a:buChar char="•"/>
              </a:pPr>
              <a:r>
                <a:rPr lang="en-US" sz="1400" dirty="0"/>
                <a:t>​</a:t>
              </a:r>
              <a:r>
                <a:rPr lang="en-PH" sz="1100" dirty="0"/>
                <a:t>Find closest provider​</a:t>
              </a:r>
            </a:p>
            <a:p>
              <a:pPr marL="182880" indent="-182880">
                <a:spcAft>
                  <a:spcPts val="300"/>
                </a:spcAft>
                <a:buClr>
                  <a:srgbClr val="B361A7"/>
                </a:buClr>
                <a:buFont typeface="Arial" panose="020B0604020202020204" pitchFamily="34" charset="0"/>
                <a:buChar char="•"/>
              </a:pPr>
              <a:r>
                <a:rPr lang="en-PH" sz="1100" dirty="0"/>
                <a:t>Schedule appointment via 3-way call​</a:t>
              </a:r>
            </a:p>
          </p:txBody>
        </p:sp>
        <p:sp>
          <p:nvSpPr>
            <p:cNvPr id="65" name="Freeform: Shape 64">
              <a:extLst>
                <a:ext uri="{FF2B5EF4-FFF2-40B4-BE49-F238E27FC236}">
                  <a16:creationId xmlns:a16="http://schemas.microsoft.com/office/drawing/2014/main" xmlns="" id="{8E97A9A0-27D9-44A5-87A6-84A53B36403D}"/>
                </a:ext>
              </a:extLst>
            </p:cNvPr>
            <p:cNvSpPr/>
            <p:nvPr/>
          </p:nvSpPr>
          <p:spPr>
            <a:xfrm>
              <a:off x="5235536" y="2723975"/>
              <a:ext cx="219456" cy="219456"/>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grpSp>
      <p:grpSp>
        <p:nvGrpSpPr>
          <p:cNvPr id="20" name="Group 19">
            <a:extLst>
              <a:ext uri="{FF2B5EF4-FFF2-40B4-BE49-F238E27FC236}">
                <a16:creationId xmlns:a16="http://schemas.microsoft.com/office/drawing/2014/main" xmlns="" id="{6EA677B2-95F4-437A-A04D-C8D24A1034B3}"/>
              </a:ext>
            </a:extLst>
          </p:cNvPr>
          <p:cNvGrpSpPr/>
          <p:nvPr/>
        </p:nvGrpSpPr>
        <p:grpSpPr>
          <a:xfrm>
            <a:off x="4537192" y="4113016"/>
            <a:ext cx="6651664" cy="769441"/>
            <a:chOff x="5235536" y="3866734"/>
            <a:chExt cx="6651664" cy="769441"/>
          </a:xfrm>
        </p:grpSpPr>
        <p:sp>
          <p:nvSpPr>
            <p:cNvPr id="62" name="TextBox 61">
              <a:extLst>
                <a:ext uri="{FF2B5EF4-FFF2-40B4-BE49-F238E27FC236}">
                  <a16:creationId xmlns:a16="http://schemas.microsoft.com/office/drawing/2014/main" xmlns="" id="{9F392729-F78A-47D7-A969-AD2E7D8962E2}"/>
                </a:ext>
              </a:extLst>
            </p:cNvPr>
            <p:cNvSpPr txBox="1"/>
            <p:nvPr/>
          </p:nvSpPr>
          <p:spPr>
            <a:xfrm>
              <a:off x="5696147" y="3866734"/>
              <a:ext cx="6191053" cy="769441"/>
            </a:xfrm>
            <a:prstGeom prst="rect">
              <a:avLst/>
            </a:prstGeom>
            <a:noFill/>
          </p:spPr>
          <p:txBody>
            <a:bodyPr wrap="square" lIns="0" rIns="0" anchor="t" anchorCtr="0">
              <a:spAutoFit/>
            </a:bodyPr>
            <a:lstStyle/>
            <a:p>
              <a:pPr>
                <a:spcAft>
                  <a:spcPts val="300"/>
                </a:spcAft>
              </a:pPr>
              <a:r>
                <a:rPr lang="en-PH" sz="1400" b="1" dirty="0"/>
                <a:t>Appointment/Hearing Aids​</a:t>
              </a:r>
            </a:p>
            <a:p>
              <a:pPr marL="182880" indent="-182880">
                <a:spcAft>
                  <a:spcPts val="300"/>
                </a:spcAft>
                <a:buClr>
                  <a:srgbClr val="B361A7"/>
                </a:buClr>
                <a:buFont typeface="Arial" panose="020B0604020202020204" pitchFamily="34" charset="0"/>
                <a:buChar char="•"/>
              </a:pPr>
              <a:r>
                <a:rPr lang="en-US" sz="1400" dirty="0"/>
                <a:t>​</a:t>
              </a:r>
              <a:r>
                <a:rPr lang="en-PH" sz="1100" dirty="0"/>
                <a:t>Member receives audiogram and discusses hearing aid options​</a:t>
              </a:r>
            </a:p>
            <a:p>
              <a:pPr marL="182880" indent="-182880">
                <a:spcAft>
                  <a:spcPts val="300"/>
                </a:spcAft>
                <a:buClr>
                  <a:srgbClr val="B361A7"/>
                </a:buClr>
                <a:buFont typeface="Arial" panose="020B0604020202020204" pitchFamily="34" charset="0"/>
                <a:buChar char="•"/>
              </a:pPr>
              <a:r>
                <a:rPr lang="en-PH" sz="1100" dirty="0"/>
                <a:t>Member places order and makes copayment for aids at provider’s office​</a:t>
              </a:r>
            </a:p>
          </p:txBody>
        </p:sp>
        <p:sp>
          <p:nvSpPr>
            <p:cNvPr id="66" name="Freeform: Shape 65">
              <a:extLst>
                <a:ext uri="{FF2B5EF4-FFF2-40B4-BE49-F238E27FC236}">
                  <a16:creationId xmlns:a16="http://schemas.microsoft.com/office/drawing/2014/main" xmlns="" id="{50590F4B-5327-4F3A-B42B-6FDFB1B6BB7E}"/>
                </a:ext>
              </a:extLst>
            </p:cNvPr>
            <p:cNvSpPr/>
            <p:nvPr/>
          </p:nvSpPr>
          <p:spPr>
            <a:xfrm>
              <a:off x="5235536" y="3936825"/>
              <a:ext cx="219456" cy="219456"/>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grpSp>
      <p:grpSp>
        <p:nvGrpSpPr>
          <p:cNvPr id="21" name="Group 20">
            <a:extLst>
              <a:ext uri="{FF2B5EF4-FFF2-40B4-BE49-F238E27FC236}">
                <a16:creationId xmlns:a16="http://schemas.microsoft.com/office/drawing/2014/main" xmlns="" id="{1F8D9DCE-E36B-4793-8574-9BC913225D6B}"/>
              </a:ext>
            </a:extLst>
          </p:cNvPr>
          <p:cNvGrpSpPr/>
          <p:nvPr/>
        </p:nvGrpSpPr>
        <p:grpSpPr>
          <a:xfrm>
            <a:off x="4537192" y="5083864"/>
            <a:ext cx="6651664" cy="307777"/>
            <a:chOff x="5235536" y="5079465"/>
            <a:chExt cx="6651664" cy="307777"/>
          </a:xfrm>
        </p:grpSpPr>
        <p:sp>
          <p:nvSpPr>
            <p:cNvPr id="63" name="TextBox 62">
              <a:extLst>
                <a:ext uri="{FF2B5EF4-FFF2-40B4-BE49-F238E27FC236}">
                  <a16:creationId xmlns:a16="http://schemas.microsoft.com/office/drawing/2014/main" xmlns="" id="{4F5BBCFB-7002-4E0D-A38F-E44E217C0438}"/>
                </a:ext>
              </a:extLst>
            </p:cNvPr>
            <p:cNvSpPr txBox="1"/>
            <p:nvPr/>
          </p:nvSpPr>
          <p:spPr>
            <a:xfrm>
              <a:off x="5696147" y="5079465"/>
              <a:ext cx="6191053" cy="307777"/>
            </a:xfrm>
            <a:prstGeom prst="rect">
              <a:avLst/>
            </a:prstGeom>
            <a:noFill/>
          </p:spPr>
          <p:txBody>
            <a:bodyPr wrap="square" lIns="0" rIns="0" anchor="t" anchorCtr="0">
              <a:spAutoFit/>
            </a:bodyPr>
            <a:lstStyle/>
            <a:p>
              <a:pPr>
                <a:spcAft>
                  <a:spcPts val="300"/>
                </a:spcAft>
              </a:pPr>
              <a:r>
                <a:rPr lang="en-PH" sz="1400" b="1" dirty="0"/>
                <a:t>Hearing aids arrive in 2-7 days ​</a:t>
              </a:r>
            </a:p>
          </p:txBody>
        </p:sp>
        <p:sp>
          <p:nvSpPr>
            <p:cNvPr id="67" name="Freeform: Shape 66">
              <a:extLst>
                <a:ext uri="{FF2B5EF4-FFF2-40B4-BE49-F238E27FC236}">
                  <a16:creationId xmlns:a16="http://schemas.microsoft.com/office/drawing/2014/main" xmlns="" id="{12859EA6-F907-4F5D-B1BB-DEC74BC360D3}"/>
                </a:ext>
              </a:extLst>
            </p:cNvPr>
            <p:cNvSpPr/>
            <p:nvPr/>
          </p:nvSpPr>
          <p:spPr>
            <a:xfrm>
              <a:off x="5235536" y="5139014"/>
              <a:ext cx="219456" cy="219456"/>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grpSp>
      <p:sp>
        <p:nvSpPr>
          <p:cNvPr id="77" name="TextBox 76">
            <a:extLst>
              <a:ext uri="{FF2B5EF4-FFF2-40B4-BE49-F238E27FC236}">
                <a16:creationId xmlns:a16="http://schemas.microsoft.com/office/drawing/2014/main" xmlns="" id="{71B6C3A1-77EB-47E6-BB1F-AFC870DDB702}"/>
              </a:ext>
            </a:extLst>
          </p:cNvPr>
          <p:cNvSpPr txBox="1"/>
          <p:nvPr/>
        </p:nvSpPr>
        <p:spPr>
          <a:xfrm>
            <a:off x="4537192" y="1521730"/>
            <a:ext cx="6191053" cy="400110"/>
          </a:xfrm>
          <a:prstGeom prst="rect">
            <a:avLst/>
          </a:prstGeom>
          <a:noFill/>
        </p:spPr>
        <p:txBody>
          <a:bodyPr wrap="square" lIns="0" rIns="0" anchor="t" anchorCtr="0">
            <a:spAutoFit/>
          </a:bodyPr>
          <a:lstStyle/>
          <a:p>
            <a:pPr>
              <a:spcAft>
                <a:spcPts val="300"/>
              </a:spcAft>
            </a:pPr>
            <a:r>
              <a:rPr lang="en-US" sz="2000" b="1" dirty="0"/>
              <a:t>Quick, simple process:</a:t>
            </a:r>
          </a:p>
        </p:txBody>
      </p:sp>
      <p:grpSp>
        <p:nvGrpSpPr>
          <p:cNvPr id="26" name="Group 25">
            <a:extLst>
              <a:ext uri="{FF2B5EF4-FFF2-40B4-BE49-F238E27FC236}">
                <a16:creationId xmlns:a16="http://schemas.microsoft.com/office/drawing/2014/main" xmlns="" id="{DC925669-A953-40C4-8EE4-59B4EFF4E6A4}"/>
              </a:ext>
            </a:extLst>
          </p:cNvPr>
          <p:cNvGrpSpPr/>
          <p:nvPr/>
        </p:nvGrpSpPr>
        <p:grpSpPr>
          <a:xfrm>
            <a:off x="609600" y="1861407"/>
            <a:ext cx="3190612" cy="3907568"/>
            <a:chOff x="609600" y="2220039"/>
            <a:chExt cx="3190612" cy="3190557"/>
          </a:xfrm>
        </p:grpSpPr>
        <p:pic>
          <p:nvPicPr>
            <p:cNvPr id="47" name="Picture 46">
              <a:extLst>
                <a:ext uri="{FF2B5EF4-FFF2-40B4-BE49-F238E27FC236}">
                  <a16:creationId xmlns:a16="http://schemas.microsoft.com/office/drawing/2014/main" xmlns="" id="{BEE608C2-B48C-46BB-AD79-5252D76F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220039"/>
              <a:ext cx="3190612" cy="718233"/>
            </a:xfrm>
            <a:prstGeom prst="rect">
              <a:avLst/>
            </a:prstGeom>
          </p:spPr>
        </p:pic>
        <p:cxnSp>
          <p:nvCxnSpPr>
            <p:cNvPr id="15" name="Straight Connector 14">
              <a:extLst>
                <a:ext uri="{FF2B5EF4-FFF2-40B4-BE49-F238E27FC236}">
                  <a16:creationId xmlns:a16="http://schemas.microsoft.com/office/drawing/2014/main" xmlns="" id="{771C15DF-E65E-42A1-9736-C074C95752A5}"/>
                </a:ext>
              </a:extLst>
            </p:cNvPr>
            <p:cNvCxnSpPr>
              <a:cxnSpLocks/>
            </p:cNvCxnSpPr>
            <p:nvPr/>
          </p:nvCxnSpPr>
          <p:spPr>
            <a:xfrm>
              <a:off x="609600" y="3302897"/>
              <a:ext cx="31577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DD0DA561-4286-445C-8B5E-FA1F59C4CF80}"/>
                </a:ext>
              </a:extLst>
            </p:cNvPr>
            <p:cNvGrpSpPr/>
            <p:nvPr/>
          </p:nvGrpSpPr>
          <p:grpSpPr>
            <a:xfrm>
              <a:off x="609601" y="3543691"/>
              <a:ext cx="3157727" cy="1866905"/>
              <a:chOff x="609601" y="3385195"/>
              <a:chExt cx="3816096" cy="1866905"/>
            </a:xfrm>
          </p:grpSpPr>
          <p:sp>
            <p:nvSpPr>
              <p:cNvPr id="79" name="TextBox 78">
                <a:extLst>
                  <a:ext uri="{FF2B5EF4-FFF2-40B4-BE49-F238E27FC236}">
                    <a16:creationId xmlns:a16="http://schemas.microsoft.com/office/drawing/2014/main" xmlns="" id="{086620CB-2D5A-4E9A-859F-2D00A79DC34A}"/>
                  </a:ext>
                </a:extLst>
              </p:cNvPr>
              <p:cNvSpPr txBox="1"/>
              <p:nvPr/>
            </p:nvSpPr>
            <p:spPr>
              <a:xfrm>
                <a:off x="609601" y="3385195"/>
                <a:ext cx="3816096" cy="1246495"/>
              </a:xfrm>
              <a:prstGeom prst="rect">
                <a:avLst/>
              </a:prstGeom>
              <a:noFill/>
            </p:spPr>
            <p:txBody>
              <a:bodyPr wrap="square" lIns="0" rIns="0" anchor="t" anchorCtr="0">
                <a:spAutoFit/>
              </a:bodyPr>
              <a:lstStyle/>
              <a:p>
                <a:pPr>
                  <a:spcAft>
                    <a:spcPts val="600"/>
                  </a:spcAft>
                </a:pPr>
                <a:r>
                  <a:rPr lang="en-US" sz="1400" dirty="0" smtClean="0"/>
                  <a:t>$499, $699 </a:t>
                </a:r>
                <a:r>
                  <a:rPr lang="en-US" sz="1400" dirty="0"/>
                  <a:t>or </a:t>
                </a:r>
                <a:r>
                  <a:rPr lang="en-US" sz="1400" dirty="0" smtClean="0"/>
                  <a:t>$999 </a:t>
                </a:r>
                <a:r>
                  <a:rPr lang="en-US" sz="1400" dirty="0"/>
                  <a:t>copay per hearing aid, </a:t>
                </a:r>
                <a:br>
                  <a:rPr lang="en-US" sz="1400" dirty="0"/>
                </a:br>
                <a:r>
                  <a:rPr lang="en-US" sz="1400" dirty="0"/>
                  <a:t>two per year</a:t>
                </a:r>
              </a:p>
              <a:p>
                <a:pPr>
                  <a:spcAft>
                    <a:spcPts val="600"/>
                  </a:spcAft>
                </a:pPr>
                <a:r>
                  <a:rPr lang="en-US" sz="1400" dirty="0"/>
                  <a:t>Copayment is based on </a:t>
                </a:r>
                <a:br>
                  <a:rPr lang="en-US" sz="1400" dirty="0"/>
                </a:br>
                <a:r>
                  <a:rPr lang="en-US" sz="1400" dirty="0"/>
                  <a:t>technology level</a:t>
                </a:r>
              </a:p>
            </p:txBody>
          </p:sp>
          <p:sp>
            <p:nvSpPr>
              <p:cNvPr id="80" name="TextBox 79">
                <a:extLst>
                  <a:ext uri="{FF2B5EF4-FFF2-40B4-BE49-F238E27FC236}">
                    <a16:creationId xmlns:a16="http://schemas.microsoft.com/office/drawing/2014/main" xmlns="" id="{71CDAAAF-B205-4352-9A9C-B7111DF6F90B}"/>
                  </a:ext>
                </a:extLst>
              </p:cNvPr>
              <p:cNvSpPr txBox="1"/>
              <p:nvPr/>
            </p:nvSpPr>
            <p:spPr>
              <a:xfrm>
                <a:off x="609601" y="4544214"/>
                <a:ext cx="3816096" cy="707886"/>
              </a:xfrm>
              <a:prstGeom prst="rect">
                <a:avLst/>
              </a:prstGeom>
              <a:noFill/>
            </p:spPr>
            <p:txBody>
              <a:bodyPr wrap="square" lIns="0" rIns="0" anchor="t" anchorCtr="0">
                <a:spAutoFit/>
              </a:bodyPr>
              <a:lstStyle/>
              <a:p>
                <a:pPr>
                  <a:spcAft>
                    <a:spcPts val="600"/>
                  </a:spcAft>
                </a:pPr>
                <a:r>
                  <a:rPr lang="en-US" sz="2000" b="1" dirty="0"/>
                  <a:t>Nationwide service area with over 7,000 providers</a:t>
                </a:r>
              </a:p>
            </p:txBody>
          </p:sp>
        </p:grpSp>
      </p:grpSp>
    </p:spTree>
    <p:extLst>
      <p:ext uri="{BB962C8B-B14F-4D97-AF65-F5344CB8AC3E}">
        <p14:creationId xmlns:p14="http://schemas.microsoft.com/office/powerpoint/2010/main" val="278749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2798BB-4D5C-472B-81A3-CB3744F687D2}"/>
              </a:ext>
            </a:extLst>
          </p:cNvPr>
          <p:cNvSpPr>
            <a:spLocks noGrp="1"/>
          </p:cNvSpPr>
          <p:nvPr>
            <p:ph type="title"/>
          </p:nvPr>
        </p:nvSpPr>
        <p:spPr/>
        <p:txBody>
          <a:bodyPr/>
          <a:lstStyle/>
          <a:p>
            <a:r>
              <a:rPr lang="en-US" dirty="0"/>
              <a:t>Travel coverage</a:t>
            </a:r>
            <a:endParaRPr lang="en-US" baseline="30000" dirty="0"/>
          </a:p>
        </p:txBody>
      </p:sp>
      <p:sp>
        <p:nvSpPr>
          <p:cNvPr id="83" name="Footer Placeholder 4">
            <a:extLst>
              <a:ext uri="{FF2B5EF4-FFF2-40B4-BE49-F238E27FC236}">
                <a16:creationId xmlns:a16="http://schemas.microsoft.com/office/drawing/2014/main" xmlns="" id="{EE2C47F9-0DFD-49D8-BE21-D6A9FC083BE2}"/>
              </a:ext>
            </a:extLst>
          </p:cNvPr>
          <p:cNvSpPr>
            <a:spLocks noGrp="1"/>
          </p:cNvSpPr>
          <p:nvPr>
            <p:ph type="ftr" sz="quarter" idx="10"/>
          </p:nvPr>
        </p:nvSpPr>
        <p:spPr/>
        <p:txBody>
          <a:bodyPr/>
          <a:lstStyle/>
          <a:p>
            <a:r>
              <a:rPr lang="en-US" dirty="0"/>
              <a:t>*Assist America services are only available during the first 90 consecutive days that you're away from your home and all arrangements must be made through Assist America.</a:t>
            </a:r>
          </a:p>
        </p:txBody>
      </p:sp>
      <p:cxnSp>
        <p:nvCxnSpPr>
          <p:cNvPr id="4" name="Straight Connector 3">
            <a:extLst>
              <a:ext uri="{FF2B5EF4-FFF2-40B4-BE49-F238E27FC236}">
                <a16:creationId xmlns:a16="http://schemas.microsoft.com/office/drawing/2014/main" xmlns="" id="{04D7D344-9FB4-488D-BE99-5FFEFA32BD7E}"/>
              </a:ext>
            </a:extLst>
          </p:cNvPr>
          <p:cNvCxnSpPr>
            <a:cxnSpLocks/>
          </p:cNvCxnSpPr>
          <p:nvPr/>
        </p:nvCxnSpPr>
        <p:spPr>
          <a:xfrm>
            <a:off x="4267200" y="1219200"/>
            <a:ext cx="0" cy="453350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1A2C03F6-9D2E-4F68-829C-7155CEC4AC61}"/>
              </a:ext>
            </a:extLst>
          </p:cNvPr>
          <p:cNvCxnSpPr>
            <a:cxnSpLocks/>
          </p:cNvCxnSpPr>
          <p:nvPr/>
        </p:nvCxnSpPr>
        <p:spPr>
          <a:xfrm>
            <a:off x="8229600" y="1219200"/>
            <a:ext cx="0" cy="45377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Rectangle: Diagonal Corners Rounded 5">
            <a:extLst>
              <a:ext uri="{FF2B5EF4-FFF2-40B4-BE49-F238E27FC236}">
                <a16:creationId xmlns:a16="http://schemas.microsoft.com/office/drawing/2014/main" xmlns="" id="{074227BF-5BA1-49E0-8A4D-B247CA2E8B02}"/>
              </a:ext>
            </a:extLst>
          </p:cNvPr>
          <p:cNvSpPr/>
          <p:nvPr/>
        </p:nvSpPr>
        <p:spPr>
          <a:xfrm flipH="1">
            <a:off x="613518" y="2727575"/>
            <a:ext cx="3344964" cy="795528"/>
          </a:xfrm>
          <a:prstGeom prst="round2DiagRect">
            <a:avLst>
              <a:gd name="adj1" fmla="val 27445"/>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b="1" dirty="0"/>
              <a:t>Domestic travel</a:t>
            </a:r>
          </a:p>
        </p:txBody>
      </p:sp>
      <p:sp>
        <p:nvSpPr>
          <p:cNvPr id="7" name="Rectangle: Diagonal Corners Rounded 6">
            <a:extLst>
              <a:ext uri="{FF2B5EF4-FFF2-40B4-BE49-F238E27FC236}">
                <a16:creationId xmlns:a16="http://schemas.microsoft.com/office/drawing/2014/main" xmlns="" id="{D278D713-DAC6-45D1-8A7D-2BEDF9D93C8D}"/>
              </a:ext>
            </a:extLst>
          </p:cNvPr>
          <p:cNvSpPr/>
          <p:nvPr/>
        </p:nvSpPr>
        <p:spPr>
          <a:xfrm flipH="1">
            <a:off x="4575918" y="2727575"/>
            <a:ext cx="3344964" cy="795528"/>
          </a:xfrm>
          <a:prstGeom prst="round2DiagRect">
            <a:avLst>
              <a:gd name="adj1" fmla="val 27445"/>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b="1" dirty="0"/>
              <a:t>International travel</a:t>
            </a:r>
          </a:p>
        </p:txBody>
      </p:sp>
      <p:sp>
        <p:nvSpPr>
          <p:cNvPr id="8" name="Rectangle: Diagonal Corners Rounded 7">
            <a:extLst>
              <a:ext uri="{FF2B5EF4-FFF2-40B4-BE49-F238E27FC236}">
                <a16:creationId xmlns:a16="http://schemas.microsoft.com/office/drawing/2014/main" xmlns="" id="{01D548F0-FFAC-4AB1-9529-626CDDC6A7A1}"/>
              </a:ext>
            </a:extLst>
          </p:cNvPr>
          <p:cNvSpPr/>
          <p:nvPr/>
        </p:nvSpPr>
        <p:spPr>
          <a:xfrm flipH="1">
            <a:off x="8538318" y="2727575"/>
            <a:ext cx="3344964" cy="795528"/>
          </a:xfrm>
          <a:prstGeom prst="round2DiagRect">
            <a:avLst>
              <a:gd name="adj1" fmla="val 27445"/>
              <a:gd name="adj2" fmla="val 0"/>
            </a:avLst>
          </a:pr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b="1" dirty="0"/>
              <a:t>Assist America*</a:t>
            </a:r>
          </a:p>
        </p:txBody>
      </p:sp>
      <p:sp>
        <p:nvSpPr>
          <p:cNvPr id="9" name="TextBox 8">
            <a:extLst>
              <a:ext uri="{FF2B5EF4-FFF2-40B4-BE49-F238E27FC236}">
                <a16:creationId xmlns:a16="http://schemas.microsoft.com/office/drawing/2014/main" xmlns="" id="{3A02E68B-4AE5-4092-9F3A-8C07B8F8EA29}"/>
              </a:ext>
            </a:extLst>
          </p:cNvPr>
          <p:cNvSpPr txBox="1"/>
          <p:nvPr/>
        </p:nvSpPr>
        <p:spPr>
          <a:xfrm>
            <a:off x="613518" y="3771765"/>
            <a:ext cx="3344962" cy="861774"/>
          </a:xfrm>
          <a:prstGeom prst="rect">
            <a:avLst/>
          </a:prstGeom>
          <a:noFill/>
        </p:spPr>
        <p:txBody>
          <a:bodyPr wrap="square" lIns="0" tIns="0" rIns="0" bIns="0" anchor="t" anchorCtr="0">
            <a:spAutoFit/>
          </a:bodyPr>
          <a:lstStyle/>
          <a:p>
            <a:pPr marL="182880" indent="-182880">
              <a:spcBef>
                <a:spcPts val="600"/>
              </a:spcBef>
              <a:buClr>
                <a:schemeClr val="accent2"/>
              </a:buClr>
              <a:buFont typeface="Arial" panose="020B0604020202020204" pitchFamily="34" charset="0"/>
              <a:buChar char="•"/>
            </a:pPr>
            <a:r>
              <a:rPr lang="en-PH" sz="1400" dirty="0">
                <a:latin typeface="+mj-lt"/>
                <a:cs typeface="Arial"/>
              </a:rPr>
              <a:t>Travel anywhere in the U.S. and U.S. Territories. You can see any provider that is eligible to participate in Medicare and willing to see you</a:t>
            </a:r>
          </a:p>
        </p:txBody>
      </p:sp>
      <p:sp>
        <p:nvSpPr>
          <p:cNvPr id="10" name="TextBox 9">
            <a:extLst>
              <a:ext uri="{FF2B5EF4-FFF2-40B4-BE49-F238E27FC236}">
                <a16:creationId xmlns:a16="http://schemas.microsoft.com/office/drawing/2014/main" xmlns="" id="{F07DB076-DB72-4AF3-8933-47315E6D0396}"/>
              </a:ext>
            </a:extLst>
          </p:cNvPr>
          <p:cNvSpPr txBox="1"/>
          <p:nvPr/>
        </p:nvSpPr>
        <p:spPr>
          <a:xfrm>
            <a:off x="4575920" y="3771765"/>
            <a:ext cx="3344962" cy="430887"/>
          </a:xfrm>
          <a:prstGeom prst="rect">
            <a:avLst/>
          </a:prstGeom>
          <a:noFill/>
        </p:spPr>
        <p:txBody>
          <a:bodyPr wrap="square" lIns="0" tIns="0" rIns="0" bIns="0" anchor="t" anchorCtr="0">
            <a:spAutoFit/>
          </a:bodyPr>
          <a:lstStyle/>
          <a:p>
            <a:pPr marL="182880" indent="-182880">
              <a:spcBef>
                <a:spcPts val="600"/>
              </a:spcBef>
              <a:buClr>
                <a:schemeClr val="accent3"/>
              </a:buClr>
              <a:buFont typeface="Arial" panose="020B0604020202020204" pitchFamily="34" charset="0"/>
              <a:buChar char="•"/>
            </a:pPr>
            <a:r>
              <a:rPr lang="en-PH" sz="1400" dirty="0">
                <a:latin typeface="+mj-lt"/>
                <a:cs typeface="Arial"/>
              </a:rPr>
              <a:t>World wide coverage for emergency and urgent care world-wide</a:t>
            </a:r>
          </a:p>
        </p:txBody>
      </p:sp>
      <p:sp>
        <p:nvSpPr>
          <p:cNvPr id="11" name="TextBox 10">
            <a:extLst>
              <a:ext uri="{FF2B5EF4-FFF2-40B4-BE49-F238E27FC236}">
                <a16:creationId xmlns:a16="http://schemas.microsoft.com/office/drawing/2014/main" xmlns="" id="{14794F88-1822-4E3B-8E14-44BC1E31965A}"/>
              </a:ext>
            </a:extLst>
          </p:cNvPr>
          <p:cNvSpPr txBox="1"/>
          <p:nvPr/>
        </p:nvSpPr>
        <p:spPr>
          <a:xfrm>
            <a:off x="8538320" y="3771765"/>
            <a:ext cx="3344962" cy="1985159"/>
          </a:xfrm>
          <a:prstGeom prst="rect">
            <a:avLst/>
          </a:prstGeom>
          <a:noFill/>
        </p:spPr>
        <p:txBody>
          <a:bodyPr wrap="square" lIns="0" tIns="0" rIns="0" bIns="0" anchor="t" anchorCtr="0">
            <a:spAutoFit/>
          </a:bodyPr>
          <a:lstStyle/>
          <a:p>
            <a:pPr marL="182880" indent="-182880">
              <a:spcBef>
                <a:spcPts val="600"/>
              </a:spcBef>
              <a:buClr>
                <a:srgbClr val="B361A7"/>
              </a:buClr>
              <a:buFont typeface="Arial" panose="020B0604020202020204" pitchFamily="34" charset="0"/>
              <a:buChar char="•"/>
            </a:pPr>
            <a:r>
              <a:rPr lang="en-PH" sz="1400" dirty="0">
                <a:latin typeface="+mj-lt"/>
                <a:cs typeface="Arial"/>
              </a:rPr>
              <a:t>Worldwide emergency travel logistics</a:t>
            </a:r>
          </a:p>
          <a:p>
            <a:pPr marL="182880" indent="-182880">
              <a:spcBef>
                <a:spcPts val="600"/>
              </a:spcBef>
              <a:buClr>
                <a:srgbClr val="B361A7"/>
              </a:buClr>
              <a:buFont typeface="Arial" panose="020B0604020202020204" pitchFamily="34" charset="0"/>
              <a:buChar char="•"/>
            </a:pPr>
            <a:r>
              <a:rPr lang="en-PH" sz="1400" dirty="0">
                <a:latin typeface="+mj-lt"/>
                <a:cs typeface="Arial"/>
              </a:rPr>
              <a:t>Experienced clinicians help with: </a:t>
            </a:r>
          </a:p>
          <a:p>
            <a:pPr marL="365760" indent="-182880">
              <a:spcBef>
                <a:spcPts val="600"/>
              </a:spcBef>
              <a:buClr>
                <a:srgbClr val="B361A7"/>
              </a:buClr>
              <a:buFont typeface="Arial" panose="020B0604020202020204" pitchFamily="34" charset="0"/>
              <a:buChar char="–"/>
            </a:pPr>
            <a:r>
              <a:rPr lang="en-PH" sz="1200" dirty="0">
                <a:latin typeface="+mj-lt"/>
                <a:cs typeface="Arial"/>
              </a:rPr>
              <a:t>Assessing your need for medical care </a:t>
            </a:r>
          </a:p>
          <a:p>
            <a:pPr marL="365760" indent="-182880">
              <a:spcBef>
                <a:spcPts val="600"/>
              </a:spcBef>
              <a:buClr>
                <a:srgbClr val="B361A7"/>
              </a:buClr>
              <a:buFont typeface="Arial" panose="020B0604020202020204" pitchFamily="34" charset="0"/>
              <a:buChar char="–"/>
            </a:pPr>
            <a:r>
              <a:rPr lang="en-PH" sz="1200" dirty="0">
                <a:latin typeface="+mj-lt"/>
                <a:cs typeface="Arial"/>
              </a:rPr>
              <a:t>Coordinating post-stabilization transportation to the nearest medical facility or your home </a:t>
            </a:r>
          </a:p>
          <a:p>
            <a:pPr marL="182880" indent="-182880">
              <a:spcBef>
                <a:spcPts val="600"/>
              </a:spcBef>
              <a:buClr>
                <a:srgbClr val="B361A7"/>
              </a:buClr>
              <a:buFont typeface="Arial" panose="020B0604020202020204" pitchFamily="34" charset="0"/>
              <a:buChar char="•"/>
            </a:pPr>
            <a:r>
              <a:rPr lang="en-PH" sz="1400" dirty="0">
                <a:latin typeface="+mj-lt"/>
                <a:cs typeface="Arial"/>
              </a:rPr>
              <a:t>Interpreter services if in foreign country</a:t>
            </a:r>
          </a:p>
          <a:p>
            <a:pPr marL="182880" indent="-182880">
              <a:spcBef>
                <a:spcPts val="600"/>
              </a:spcBef>
              <a:buClr>
                <a:srgbClr val="B361A7"/>
              </a:buClr>
              <a:buFont typeface="Arial" panose="020B0604020202020204" pitchFamily="34" charset="0"/>
              <a:buChar char="•"/>
            </a:pPr>
            <a:r>
              <a:rPr lang="en-PH" sz="1400" dirty="0">
                <a:latin typeface="+mj-lt"/>
                <a:cs typeface="Arial"/>
              </a:rPr>
              <a:t>And more!</a:t>
            </a:r>
          </a:p>
        </p:txBody>
      </p:sp>
      <p:sp>
        <p:nvSpPr>
          <p:cNvPr id="13" name="Oval 12">
            <a:extLst>
              <a:ext uri="{FF2B5EF4-FFF2-40B4-BE49-F238E27FC236}">
                <a16:creationId xmlns:a16="http://schemas.microsoft.com/office/drawing/2014/main" xmlns="" id="{9AAA4760-352F-4B35-91DA-21EDB36E8F0B}"/>
              </a:ext>
            </a:extLst>
          </p:cNvPr>
          <p:cNvSpPr/>
          <p:nvPr/>
        </p:nvSpPr>
        <p:spPr>
          <a:xfrm>
            <a:off x="1656144" y="1219200"/>
            <a:ext cx="1259713" cy="1259713"/>
          </a:xfrm>
          <a:prstGeom prst="ellipse">
            <a:avLst/>
          </a:prstGeom>
          <a:solidFill>
            <a:srgbClr val="60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b="1">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xmlns="" id="{B3AD4895-A76B-454E-9525-07E6470F56E4}"/>
              </a:ext>
            </a:extLst>
          </p:cNvPr>
          <p:cNvSpPr/>
          <p:nvPr/>
        </p:nvSpPr>
        <p:spPr>
          <a:xfrm>
            <a:off x="5618543" y="1219200"/>
            <a:ext cx="1259714" cy="12597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b="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xmlns="" id="{C791EE1A-3625-4B6D-8B25-8812EFF497BF}"/>
              </a:ext>
            </a:extLst>
          </p:cNvPr>
          <p:cNvSpPr/>
          <p:nvPr/>
        </p:nvSpPr>
        <p:spPr>
          <a:xfrm>
            <a:off x="9580944" y="1219200"/>
            <a:ext cx="1259712" cy="1259713"/>
          </a:xfrm>
          <a:prstGeom prst="ellipse">
            <a:avLst/>
          </a:pr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b="1">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xmlns="" id="{8CCC0229-FC2A-4F34-8DA4-25072442560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9743681" y="1553240"/>
            <a:ext cx="934237" cy="591633"/>
          </a:xfrm>
          <a:prstGeom prst="rect">
            <a:avLst/>
          </a:prstGeom>
        </p:spPr>
      </p:pic>
      <p:pic>
        <p:nvPicPr>
          <p:cNvPr id="31" name="Graphic 30">
            <a:extLst>
              <a:ext uri="{FF2B5EF4-FFF2-40B4-BE49-F238E27FC236}">
                <a16:creationId xmlns:a16="http://schemas.microsoft.com/office/drawing/2014/main" xmlns="" id="{C9EABF9F-5E8F-44CF-9010-68AE2E90170A}"/>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5846230" y="1446886"/>
            <a:ext cx="804340" cy="804340"/>
          </a:xfrm>
          <a:prstGeom prst="rect">
            <a:avLst/>
          </a:prstGeom>
        </p:spPr>
      </p:pic>
      <p:grpSp>
        <p:nvGrpSpPr>
          <p:cNvPr id="18" name="Group 17">
            <a:extLst>
              <a:ext uri="{FF2B5EF4-FFF2-40B4-BE49-F238E27FC236}">
                <a16:creationId xmlns:a16="http://schemas.microsoft.com/office/drawing/2014/main" xmlns="" id="{F62E7712-88F3-4BC5-8C1E-29BF6AC78165}"/>
              </a:ext>
            </a:extLst>
          </p:cNvPr>
          <p:cNvGrpSpPr/>
          <p:nvPr/>
        </p:nvGrpSpPr>
        <p:grpSpPr>
          <a:xfrm>
            <a:off x="1972562" y="1525759"/>
            <a:ext cx="626877" cy="646594"/>
            <a:chOff x="10100056" y="3018537"/>
            <a:chExt cx="645033" cy="665321"/>
          </a:xfrm>
          <a:solidFill>
            <a:schemeClr val="bg1"/>
          </a:solidFill>
        </p:grpSpPr>
        <p:sp>
          <p:nvSpPr>
            <p:cNvPr id="19" name="Freeform: Shape 18">
              <a:extLst>
                <a:ext uri="{FF2B5EF4-FFF2-40B4-BE49-F238E27FC236}">
                  <a16:creationId xmlns:a16="http://schemas.microsoft.com/office/drawing/2014/main" xmlns="" id="{D92D1E45-2BA9-4459-BCCF-9D48775BDBAF}"/>
                </a:ext>
              </a:extLst>
            </p:cNvPr>
            <p:cNvSpPr/>
            <p:nvPr/>
          </p:nvSpPr>
          <p:spPr>
            <a:xfrm>
              <a:off x="10312654" y="3047778"/>
              <a:ext cx="19050" cy="518064"/>
            </a:xfrm>
            <a:custGeom>
              <a:avLst/>
              <a:gdLst>
                <a:gd name="connsiteX0" fmla="*/ 0 w 19050"/>
                <a:gd name="connsiteY0" fmla="*/ 0 h 518064"/>
                <a:gd name="connsiteX1" fmla="*/ 19050 w 19050"/>
                <a:gd name="connsiteY1" fmla="*/ 0 h 518064"/>
                <a:gd name="connsiteX2" fmla="*/ 19050 w 19050"/>
                <a:gd name="connsiteY2" fmla="*/ 518065 h 518064"/>
                <a:gd name="connsiteX3" fmla="*/ 0 w 19050"/>
                <a:gd name="connsiteY3" fmla="*/ 518065 h 518064"/>
              </a:gdLst>
              <a:ahLst/>
              <a:cxnLst>
                <a:cxn ang="0">
                  <a:pos x="connsiteX0" y="connsiteY0"/>
                </a:cxn>
                <a:cxn ang="0">
                  <a:pos x="connsiteX1" y="connsiteY1"/>
                </a:cxn>
                <a:cxn ang="0">
                  <a:pos x="connsiteX2" y="connsiteY2"/>
                </a:cxn>
                <a:cxn ang="0">
                  <a:pos x="connsiteX3" y="connsiteY3"/>
                </a:cxn>
              </a:cxnLst>
              <a:rect l="l" t="t" r="r" b="b"/>
              <a:pathLst>
                <a:path w="19050" h="518064">
                  <a:moveTo>
                    <a:pt x="0" y="0"/>
                  </a:moveTo>
                  <a:lnTo>
                    <a:pt x="19050" y="0"/>
                  </a:lnTo>
                  <a:lnTo>
                    <a:pt x="19050" y="518065"/>
                  </a:lnTo>
                  <a:lnTo>
                    <a:pt x="0" y="518065"/>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D4F0EED4-01F3-4964-988F-3D762D5A9DC5}"/>
                </a:ext>
              </a:extLst>
            </p:cNvPr>
            <p:cNvSpPr/>
            <p:nvPr/>
          </p:nvSpPr>
          <p:spPr>
            <a:xfrm>
              <a:off x="10100056" y="3018537"/>
              <a:ext cx="645033" cy="665321"/>
            </a:xfrm>
            <a:custGeom>
              <a:avLst/>
              <a:gdLst>
                <a:gd name="connsiteX0" fmla="*/ 0 w 645033"/>
                <a:gd name="connsiteY0" fmla="*/ 665321 h 665321"/>
                <a:gd name="connsiteX1" fmla="*/ 0 w 645033"/>
                <a:gd name="connsiteY1" fmla="*/ 105632 h 665321"/>
                <a:gd name="connsiteX2" fmla="*/ 222218 w 645033"/>
                <a:gd name="connsiteY2" fmla="*/ 8382 h 665321"/>
                <a:gd name="connsiteX3" fmla="*/ 353568 w 645033"/>
                <a:gd name="connsiteY3" fmla="*/ 66389 h 665321"/>
                <a:gd name="connsiteX4" fmla="*/ 338233 w 645033"/>
                <a:gd name="connsiteY4" fmla="*/ 101251 h 665321"/>
                <a:gd name="connsiteX5" fmla="*/ 222123 w 645033"/>
                <a:gd name="connsiteY5" fmla="*/ 50006 h 665321"/>
                <a:gd name="connsiteX6" fmla="*/ 38100 w 645033"/>
                <a:gd name="connsiteY6" fmla="*/ 130588 h 665321"/>
                <a:gd name="connsiteX7" fmla="*/ 38100 w 645033"/>
                <a:gd name="connsiteY7" fmla="*/ 607028 h 665321"/>
                <a:gd name="connsiteX8" fmla="*/ 222123 w 645033"/>
                <a:gd name="connsiteY8" fmla="*/ 526447 h 665321"/>
                <a:gd name="connsiteX9" fmla="*/ 425006 w 645033"/>
                <a:gd name="connsiteY9" fmla="*/ 615601 h 665321"/>
                <a:gd name="connsiteX10" fmla="*/ 606933 w 645033"/>
                <a:gd name="connsiteY10" fmla="*/ 547687 h 665321"/>
                <a:gd name="connsiteX11" fmla="*/ 606933 w 645033"/>
                <a:gd name="connsiteY11" fmla="*/ 58388 h 665321"/>
                <a:gd name="connsiteX12" fmla="*/ 509302 w 645033"/>
                <a:gd name="connsiteY12" fmla="*/ 101346 h 665321"/>
                <a:gd name="connsiteX13" fmla="*/ 493967 w 645033"/>
                <a:gd name="connsiteY13" fmla="*/ 66389 h 665321"/>
                <a:gd name="connsiteX14" fmla="*/ 645033 w 645033"/>
                <a:gd name="connsiteY14" fmla="*/ 0 h 665321"/>
                <a:gd name="connsiteX15" fmla="*/ 645033 w 645033"/>
                <a:gd name="connsiteY15" fmla="*/ 574167 h 665321"/>
                <a:gd name="connsiteX16" fmla="*/ 423863 w 645033"/>
                <a:gd name="connsiteY16" fmla="*/ 656654 h 665321"/>
                <a:gd name="connsiteX17" fmla="*/ 222123 w 645033"/>
                <a:gd name="connsiteY17" fmla="*/ 568071 h 665321"/>
                <a:gd name="connsiteX18" fmla="*/ 0 w 645033"/>
                <a:gd name="connsiteY18" fmla="*/ 665321 h 6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5033" h="665321">
                  <a:moveTo>
                    <a:pt x="0" y="665321"/>
                  </a:moveTo>
                  <a:lnTo>
                    <a:pt x="0" y="105632"/>
                  </a:lnTo>
                  <a:lnTo>
                    <a:pt x="222218" y="8382"/>
                  </a:lnTo>
                  <a:lnTo>
                    <a:pt x="353568" y="66389"/>
                  </a:lnTo>
                  <a:lnTo>
                    <a:pt x="338233" y="101251"/>
                  </a:lnTo>
                  <a:lnTo>
                    <a:pt x="222123" y="50006"/>
                  </a:lnTo>
                  <a:lnTo>
                    <a:pt x="38100" y="130588"/>
                  </a:lnTo>
                  <a:lnTo>
                    <a:pt x="38100" y="607028"/>
                  </a:lnTo>
                  <a:lnTo>
                    <a:pt x="222123" y="526447"/>
                  </a:lnTo>
                  <a:lnTo>
                    <a:pt x="425006" y="615601"/>
                  </a:lnTo>
                  <a:lnTo>
                    <a:pt x="606933" y="547687"/>
                  </a:lnTo>
                  <a:lnTo>
                    <a:pt x="606933" y="58388"/>
                  </a:lnTo>
                  <a:lnTo>
                    <a:pt x="509302" y="101346"/>
                  </a:lnTo>
                  <a:lnTo>
                    <a:pt x="493967" y="66389"/>
                  </a:lnTo>
                  <a:lnTo>
                    <a:pt x="645033" y="0"/>
                  </a:lnTo>
                  <a:lnTo>
                    <a:pt x="645033" y="574167"/>
                  </a:lnTo>
                  <a:lnTo>
                    <a:pt x="423863" y="656654"/>
                  </a:lnTo>
                  <a:lnTo>
                    <a:pt x="222123" y="568071"/>
                  </a:lnTo>
                  <a:lnTo>
                    <a:pt x="0" y="665321"/>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5F7C181F-35EC-458F-A736-471C98348897}"/>
                </a:ext>
              </a:extLst>
            </p:cNvPr>
            <p:cNvSpPr/>
            <p:nvPr/>
          </p:nvSpPr>
          <p:spPr>
            <a:xfrm>
              <a:off x="10514203" y="3389059"/>
              <a:ext cx="19050" cy="265652"/>
            </a:xfrm>
            <a:custGeom>
              <a:avLst/>
              <a:gdLst>
                <a:gd name="connsiteX0" fmla="*/ 0 w 19050"/>
                <a:gd name="connsiteY0" fmla="*/ 0 h 265652"/>
                <a:gd name="connsiteX1" fmla="*/ 19050 w 19050"/>
                <a:gd name="connsiteY1" fmla="*/ 0 h 265652"/>
                <a:gd name="connsiteX2" fmla="*/ 19050 w 19050"/>
                <a:gd name="connsiteY2" fmla="*/ 265652 h 265652"/>
                <a:gd name="connsiteX3" fmla="*/ 0 w 19050"/>
                <a:gd name="connsiteY3" fmla="*/ 265652 h 265652"/>
              </a:gdLst>
              <a:ahLst/>
              <a:cxnLst>
                <a:cxn ang="0">
                  <a:pos x="connsiteX0" y="connsiteY0"/>
                </a:cxn>
                <a:cxn ang="0">
                  <a:pos x="connsiteX1" y="connsiteY1"/>
                </a:cxn>
                <a:cxn ang="0">
                  <a:pos x="connsiteX2" y="connsiteY2"/>
                </a:cxn>
                <a:cxn ang="0">
                  <a:pos x="connsiteX3" y="connsiteY3"/>
                </a:cxn>
              </a:cxnLst>
              <a:rect l="l" t="t" r="r" b="b"/>
              <a:pathLst>
                <a:path w="19050" h="265652">
                  <a:moveTo>
                    <a:pt x="0" y="0"/>
                  </a:moveTo>
                  <a:lnTo>
                    <a:pt x="19050" y="0"/>
                  </a:lnTo>
                  <a:lnTo>
                    <a:pt x="19050" y="265652"/>
                  </a:lnTo>
                  <a:lnTo>
                    <a:pt x="0" y="265652"/>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F5DF6747-01B0-487D-B32A-E5FCA8E30B36}"/>
                </a:ext>
              </a:extLst>
            </p:cNvPr>
            <p:cNvSpPr/>
            <p:nvPr/>
          </p:nvSpPr>
          <p:spPr>
            <a:xfrm>
              <a:off x="10401767" y="3061420"/>
              <a:ext cx="243594" cy="345164"/>
            </a:xfrm>
            <a:custGeom>
              <a:avLst/>
              <a:gdLst>
                <a:gd name="connsiteX0" fmla="*/ 121960 w 243594"/>
                <a:gd name="connsiteY0" fmla="*/ 345165 h 345164"/>
                <a:gd name="connsiteX1" fmla="*/ 19757 w 243594"/>
                <a:gd name="connsiteY1" fmla="*/ 186288 h 345164"/>
                <a:gd name="connsiteX2" fmla="*/ 40 w 243594"/>
                <a:gd name="connsiteY2" fmla="*/ 117422 h 345164"/>
                <a:gd name="connsiteX3" fmla="*/ 40 w 243594"/>
                <a:gd name="connsiteY3" fmla="*/ 111421 h 345164"/>
                <a:gd name="connsiteX4" fmla="*/ 114340 w 243594"/>
                <a:gd name="connsiteY4" fmla="*/ 264 h 345164"/>
                <a:gd name="connsiteX5" fmla="*/ 114340 w 243594"/>
                <a:gd name="connsiteY5" fmla="*/ 264 h 345164"/>
                <a:gd name="connsiteX6" fmla="*/ 205494 w 243594"/>
                <a:gd name="connsiteY6" fmla="*/ 33126 h 345164"/>
                <a:gd name="connsiteX7" fmla="*/ 243594 w 243594"/>
                <a:gd name="connsiteY7" fmla="*/ 121994 h 345164"/>
                <a:gd name="connsiteX8" fmla="*/ 224544 w 243594"/>
                <a:gd name="connsiteY8" fmla="*/ 185621 h 345164"/>
                <a:gd name="connsiteX9" fmla="*/ 115483 w 243594"/>
                <a:gd name="connsiteY9" fmla="*/ 19219 h 345164"/>
                <a:gd name="connsiteX10" fmla="*/ 19376 w 243594"/>
                <a:gd name="connsiteY10" fmla="*/ 113040 h 345164"/>
                <a:gd name="connsiteX11" fmla="*/ 19376 w 243594"/>
                <a:gd name="connsiteY11" fmla="*/ 118089 h 345164"/>
                <a:gd name="connsiteX12" fmla="*/ 36045 w 243594"/>
                <a:gd name="connsiteY12" fmla="*/ 176001 h 345164"/>
                <a:gd name="connsiteX13" fmla="*/ 121770 w 243594"/>
                <a:gd name="connsiteY13" fmla="*/ 310017 h 345164"/>
                <a:gd name="connsiteX14" fmla="*/ 208352 w 243594"/>
                <a:gd name="connsiteY14" fmla="*/ 175334 h 345164"/>
                <a:gd name="connsiteX15" fmla="*/ 224640 w 243594"/>
                <a:gd name="connsiteY15" fmla="*/ 122375 h 345164"/>
                <a:gd name="connsiteX16" fmla="*/ 122052 w 243594"/>
                <a:gd name="connsiteY16" fmla="*/ 19033 h 345164"/>
                <a:gd name="connsiteX17" fmla="*/ 115483 w 243594"/>
                <a:gd name="connsiteY17" fmla="*/ 19219 h 34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594" h="345164">
                  <a:moveTo>
                    <a:pt x="121960" y="345165"/>
                  </a:moveTo>
                  <a:lnTo>
                    <a:pt x="19757" y="186288"/>
                  </a:lnTo>
                  <a:cubicBezTo>
                    <a:pt x="6289" y="165893"/>
                    <a:pt x="-594" y="141854"/>
                    <a:pt x="40" y="117422"/>
                  </a:cubicBezTo>
                  <a:cubicBezTo>
                    <a:pt x="40" y="115422"/>
                    <a:pt x="40" y="113421"/>
                    <a:pt x="40" y="111421"/>
                  </a:cubicBezTo>
                  <a:cubicBezTo>
                    <a:pt x="5395" y="51194"/>
                    <a:pt x="53988" y="3938"/>
                    <a:pt x="114340" y="264"/>
                  </a:cubicBezTo>
                  <a:lnTo>
                    <a:pt x="114340" y="264"/>
                  </a:lnTo>
                  <a:cubicBezTo>
                    <a:pt x="147977" y="-1962"/>
                    <a:pt x="181015" y="9949"/>
                    <a:pt x="205494" y="33126"/>
                  </a:cubicBezTo>
                  <a:cubicBezTo>
                    <a:pt x="229843" y="56270"/>
                    <a:pt x="243618" y="88400"/>
                    <a:pt x="243594" y="121994"/>
                  </a:cubicBezTo>
                  <a:cubicBezTo>
                    <a:pt x="243461" y="144588"/>
                    <a:pt x="236850" y="166671"/>
                    <a:pt x="224544" y="185621"/>
                  </a:cubicBezTo>
                  <a:close/>
                  <a:moveTo>
                    <a:pt x="115483" y="19219"/>
                  </a:moveTo>
                  <a:cubicBezTo>
                    <a:pt x="64705" y="22537"/>
                    <a:pt x="23915" y="62357"/>
                    <a:pt x="19376" y="113040"/>
                  </a:cubicBezTo>
                  <a:lnTo>
                    <a:pt x="19376" y="118089"/>
                  </a:lnTo>
                  <a:cubicBezTo>
                    <a:pt x="18852" y="138646"/>
                    <a:pt x="24672" y="158867"/>
                    <a:pt x="36045" y="176001"/>
                  </a:cubicBezTo>
                  <a:lnTo>
                    <a:pt x="121770" y="310017"/>
                  </a:lnTo>
                  <a:lnTo>
                    <a:pt x="208352" y="175334"/>
                  </a:lnTo>
                  <a:cubicBezTo>
                    <a:pt x="218698" y="159585"/>
                    <a:pt x="224348" y="141216"/>
                    <a:pt x="224640" y="122375"/>
                  </a:cubicBezTo>
                  <a:cubicBezTo>
                    <a:pt x="224847" y="65509"/>
                    <a:pt x="178918" y="19242"/>
                    <a:pt x="122052" y="19033"/>
                  </a:cubicBezTo>
                  <a:cubicBezTo>
                    <a:pt x="119861" y="19026"/>
                    <a:pt x="117670" y="19088"/>
                    <a:pt x="115483" y="1921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26EA5C91-6B63-4EF7-B7C4-606DEF99A5CF}"/>
                </a:ext>
              </a:extLst>
            </p:cNvPr>
            <p:cNvSpPr/>
            <p:nvPr/>
          </p:nvSpPr>
          <p:spPr>
            <a:xfrm>
              <a:off x="10457910" y="3107541"/>
              <a:ext cx="131606" cy="131594"/>
            </a:xfrm>
            <a:custGeom>
              <a:avLst/>
              <a:gdLst>
                <a:gd name="connsiteX0" fmla="*/ 65818 w 131606"/>
                <a:gd name="connsiteY0" fmla="*/ 131594 h 131594"/>
                <a:gd name="connsiteX1" fmla="*/ 0 w 131606"/>
                <a:gd name="connsiteY1" fmla="*/ 65872 h 131594"/>
                <a:gd name="connsiteX2" fmla="*/ 5906 w 131606"/>
                <a:gd name="connsiteY2" fmla="*/ 38630 h 131594"/>
                <a:gd name="connsiteX3" fmla="*/ 16193 w 131606"/>
                <a:gd name="connsiteY3" fmla="*/ 22628 h 131594"/>
                <a:gd name="connsiteX4" fmla="*/ 108770 w 131606"/>
                <a:gd name="connsiteY4" fmla="*/ 16050 h 131594"/>
                <a:gd name="connsiteX5" fmla="*/ 115348 w 131606"/>
                <a:gd name="connsiteY5" fmla="*/ 22628 h 131594"/>
                <a:gd name="connsiteX6" fmla="*/ 125635 w 131606"/>
                <a:gd name="connsiteY6" fmla="*/ 38535 h 131594"/>
                <a:gd name="connsiteX7" fmla="*/ 93204 w 131606"/>
                <a:gd name="connsiteY7" fmla="*/ 125639 h 131594"/>
                <a:gd name="connsiteX8" fmla="*/ 65818 w 131606"/>
                <a:gd name="connsiteY8" fmla="*/ 131594 h 131594"/>
                <a:gd name="connsiteX9" fmla="*/ 65818 w 131606"/>
                <a:gd name="connsiteY9" fmla="*/ 19104 h 131594"/>
                <a:gd name="connsiteX10" fmla="*/ 30575 w 131606"/>
                <a:gd name="connsiteY10" fmla="*/ 35201 h 131594"/>
                <a:gd name="connsiteX11" fmla="*/ 23336 w 131606"/>
                <a:gd name="connsiteY11" fmla="*/ 46536 h 131594"/>
                <a:gd name="connsiteX12" fmla="*/ 19050 w 131606"/>
                <a:gd name="connsiteY12" fmla="*/ 65586 h 131594"/>
                <a:gd name="connsiteX13" fmla="*/ 65312 w 131606"/>
                <a:gd name="connsiteY13" fmla="*/ 112854 h 131594"/>
                <a:gd name="connsiteX14" fmla="*/ 112580 w 131606"/>
                <a:gd name="connsiteY14" fmla="*/ 66592 h 131594"/>
                <a:gd name="connsiteX15" fmla="*/ 108299 w 131606"/>
                <a:gd name="connsiteY15" fmla="*/ 46536 h 131594"/>
                <a:gd name="connsiteX16" fmla="*/ 101060 w 131606"/>
                <a:gd name="connsiteY16" fmla="*/ 35201 h 131594"/>
                <a:gd name="connsiteX17" fmla="*/ 65818 w 131606"/>
                <a:gd name="connsiteY17" fmla="*/ 19485 h 13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606" h="131594">
                  <a:moveTo>
                    <a:pt x="65818" y="131594"/>
                  </a:moveTo>
                  <a:cubicBezTo>
                    <a:pt x="29527" y="131542"/>
                    <a:pt x="105" y="102163"/>
                    <a:pt x="0" y="65872"/>
                  </a:cubicBezTo>
                  <a:cubicBezTo>
                    <a:pt x="-17" y="56471"/>
                    <a:pt x="1998" y="47179"/>
                    <a:pt x="5906" y="38630"/>
                  </a:cubicBezTo>
                  <a:cubicBezTo>
                    <a:pt x="8561" y="32837"/>
                    <a:pt x="12024" y="27450"/>
                    <a:pt x="16193" y="22628"/>
                  </a:cubicBezTo>
                  <a:cubicBezTo>
                    <a:pt x="39940" y="-4752"/>
                    <a:pt x="81389" y="-7698"/>
                    <a:pt x="108770" y="16050"/>
                  </a:cubicBezTo>
                  <a:cubicBezTo>
                    <a:pt x="111116" y="18085"/>
                    <a:pt x="113313" y="20283"/>
                    <a:pt x="115348" y="22628"/>
                  </a:cubicBezTo>
                  <a:cubicBezTo>
                    <a:pt x="119567" y="27375"/>
                    <a:pt x="123035" y="32740"/>
                    <a:pt x="125635" y="38535"/>
                  </a:cubicBezTo>
                  <a:cubicBezTo>
                    <a:pt x="140733" y="71544"/>
                    <a:pt x="126213" y="110541"/>
                    <a:pt x="93204" y="125639"/>
                  </a:cubicBezTo>
                  <a:cubicBezTo>
                    <a:pt x="84610" y="129570"/>
                    <a:pt x="75269" y="131601"/>
                    <a:pt x="65818" y="131594"/>
                  </a:cubicBezTo>
                  <a:close/>
                  <a:moveTo>
                    <a:pt x="65818" y="19104"/>
                  </a:moveTo>
                  <a:cubicBezTo>
                    <a:pt x="52295" y="19122"/>
                    <a:pt x="39443" y="24993"/>
                    <a:pt x="30575" y="35201"/>
                  </a:cubicBezTo>
                  <a:cubicBezTo>
                    <a:pt x="27618" y="38603"/>
                    <a:pt x="25179" y="42422"/>
                    <a:pt x="23336" y="46536"/>
                  </a:cubicBezTo>
                  <a:cubicBezTo>
                    <a:pt x="20535" y="52498"/>
                    <a:pt x="19072" y="58999"/>
                    <a:pt x="19050" y="65586"/>
                  </a:cubicBezTo>
                  <a:cubicBezTo>
                    <a:pt x="18772" y="91414"/>
                    <a:pt x="39485" y="112577"/>
                    <a:pt x="65312" y="112854"/>
                  </a:cubicBezTo>
                  <a:cubicBezTo>
                    <a:pt x="91140" y="113132"/>
                    <a:pt x="112303" y="92420"/>
                    <a:pt x="112580" y="66592"/>
                  </a:cubicBezTo>
                  <a:cubicBezTo>
                    <a:pt x="112654" y="59672"/>
                    <a:pt x="111192" y="52822"/>
                    <a:pt x="108299" y="46536"/>
                  </a:cubicBezTo>
                  <a:cubicBezTo>
                    <a:pt x="106457" y="42422"/>
                    <a:pt x="104018" y="38603"/>
                    <a:pt x="101060" y="35201"/>
                  </a:cubicBezTo>
                  <a:cubicBezTo>
                    <a:pt x="92114" y="25145"/>
                    <a:pt x="79277" y="19419"/>
                    <a:pt x="65818" y="19485"/>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305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2798BB-4D5C-472B-81A3-CB3744F687D2}"/>
              </a:ext>
            </a:extLst>
          </p:cNvPr>
          <p:cNvSpPr>
            <a:spLocks noGrp="1"/>
          </p:cNvSpPr>
          <p:nvPr>
            <p:ph type="title"/>
          </p:nvPr>
        </p:nvSpPr>
        <p:spPr/>
        <p:txBody>
          <a:bodyPr/>
          <a:lstStyle/>
          <a:p>
            <a:r>
              <a:rPr lang="en-US" dirty="0"/>
              <a:t>Healthy </a:t>
            </a:r>
            <a:r>
              <a:rPr lang="en-US" dirty="0" err="1"/>
              <a:t>Discounts</a:t>
            </a:r>
            <a:r>
              <a:rPr lang="en-US" baseline="30000" dirty="0" err="1"/>
              <a:t>SM</a:t>
            </a:r>
            <a:r>
              <a:rPr lang="en-US" dirty="0"/>
              <a:t> program</a:t>
            </a:r>
            <a:endParaRPr lang="en-US" baseline="30000" dirty="0"/>
          </a:p>
        </p:txBody>
      </p:sp>
      <p:sp>
        <p:nvSpPr>
          <p:cNvPr id="4" name="Rectangle 3">
            <a:extLst>
              <a:ext uri="{FF2B5EF4-FFF2-40B4-BE49-F238E27FC236}">
                <a16:creationId xmlns:a16="http://schemas.microsoft.com/office/drawing/2014/main" xmlns="" id="{25A3D965-25F0-4598-B1A3-A7474A874F76}"/>
              </a:ext>
            </a:extLst>
          </p:cNvPr>
          <p:cNvSpPr/>
          <p:nvPr/>
        </p:nvSpPr>
        <p:spPr>
          <a:xfrm>
            <a:off x="609599" y="1822151"/>
            <a:ext cx="11277601" cy="36591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Diagonal Corners Rounded 122">
            <a:extLst>
              <a:ext uri="{FF2B5EF4-FFF2-40B4-BE49-F238E27FC236}">
                <a16:creationId xmlns:a16="http://schemas.microsoft.com/office/drawing/2014/main" xmlns="" id="{C5765C5C-9A02-4F95-87C5-66E795FD579A}"/>
              </a:ext>
            </a:extLst>
          </p:cNvPr>
          <p:cNvSpPr/>
          <p:nvPr/>
        </p:nvSpPr>
        <p:spPr>
          <a:xfrm flipH="1">
            <a:off x="2540000" y="1452715"/>
            <a:ext cx="7112000" cy="792844"/>
          </a:xfrm>
          <a:prstGeom prst="round2DiagRect">
            <a:avLst>
              <a:gd name="adj1" fmla="val 27445"/>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b="1" dirty="0">
                <a:solidFill>
                  <a:schemeClr val="bg1"/>
                </a:solidFill>
              </a:rPr>
              <a:t>Retail and Service Discounts with member ID card on:</a:t>
            </a:r>
          </a:p>
        </p:txBody>
      </p:sp>
      <p:sp>
        <p:nvSpPr>
          <p:cNvPr id="6" name="Rectangle 5">
            <a:extLst>
              <a:ext uri="{FF2B5EF4-FFF2-40B4-BE49-F238E27FC236}">
                <a16:creationId xmlns:a16="http://schemas.microsoft.com/office/drawing/2014/main" xmlns="" id="{EB53EECB-4447-43DA-95EA-F23D5871C0EC}"/>
              </a:ext>
            </a:extLst>
          </p:cNvPr>
          <p:cNvSpPr/>
          <p:nvPr/>
        </p:nvSpPr>
        <p:spPr>
          <a:xfrm rot="16200000">
            <a:off x="6204640" y="-111161"/>
            <a:ext cx="91440" cy="112736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F4AA0ECB-44CE-4375-9DCA-43E513B1A8F8}"/>
              </a:ext>
            </a:extLst>
          </p:cNvPr>
          <p:cNvCxnSpPr>
            <a:cxnSpLocks/>
          </p:cNvCxnSpPr>
          <p:nvPr/>
        </p:nvCxnSpPr>
        <p:spPr>
          <a:xfrm>
            <a:off x="6136421" y="2502408"/>
            <a:ext cx="0" cy="270183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xmlns="" id="{FF4F9807-FA72-495A-9654-EF36A77EAD70}"/>
              </a:ext>
            </a:extLst>
          </p:cNvPr>
          <p:cNvGrpSpPr/>
          <p:nvPr/>
        </p:nvGrpSpPr>
        <p:grpSpPr>
          <a:xfrm>
            <a:off x="6749112" y="3163115"/>
            <a:ext cx="4525397" cy="1554238"/>
            <a:chOff x="6886633" y="3247329"/>
            <a:chExt cx="4525397" cy="1554238"/>
          </a:xfrm>
        </p:grpSpPr>
        <p:pic>
          <p:nvPicPr>
            <p:cNvPr id="11" name="Graphic 10">
              <a:extLst>
                <a:ext uri="{FF2B5EF4-FFF2-40B4-BE49-F238E27FC236}">
                  <a16:creationId xmlns:a16="http://schemas.microsoft.com/office/drawing/2014/main" xmlns="" id="{157787E7-ED4A-4B1D-B6B7-D7DA034141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8682796" y="3247329"/>
              <a:ext cx="933070" cy="933070"/>
            </a:xfrm>
            <a:prstGeom prst="rect">
              <a:avLst/>
            </a:prstGeom>
          </p:spPr>
        </p:pic>
        <p:sp>
          <p:nvSpPr>
            <p:cNvPr id="12" name="TextBox 11">
              <a:extLst>
                <a:ext uri="{FF2B5EF4-FFF2-40B4-BE49-F238E27FC236}">
                  <a16:creationId xmlns:a16="http://schemas.microsoft.com/office/drawing/2014/main" xmlns="" id="{695B795B-60AF-423F-80F1-70DA40A67B11}"/>
                </a:ext>
              </a:extLst>
            </p:cNvPr>
            <p:cNvSpPr txBox="1"/>
            <p:nvPr/>
          </p:nvSpPr>
          <p:spPr>
            <a:xfrm>
              <a:off x="6886633" y="4493790"/>
              <a:ext cx="4525397" cy="307777"/>
            </a:xfrm>
            <a:prstGeom prst="rect">
              <a:avLst/>
            </a:prstGeom>
            <a:noFill/>
          </p:spPr>
          <p:txBody>
            <a:bodyPr wrap="square" lIns="0" tIns="0" rIns="0" bIns="0" rtlCol="0" anchor="ctr">
              <a:spAutoFit/>
            </a:bodyPr>
            <a:lstStyle/>
            <a:p>
              <a:pPr algn="ctr"/>
              <a:r>
                <a:rPr lang="en-GB" sz="2000" b="1" dirty="0"/>
                <a:t>healthpartners.com/</a:t>
              </a:r>
              <a:r>
                <a:rPr lang="en-GB" sz="2000" b="1" dirty="0" err="1"/>
                <a:t>healthydiscounts</a:t>
              </a:r>
              <a:endParaRPr lang="en-GB" sz="2000" b="1" dirty="0"/>
            </a:p>
          </p:txBody>
        </p:sp>
      </p:grpSp>
      <p:grpSp>
        <p:nvGrpSpPr>
          <p:cNvPr id="36" name="Group 35">
            <a:extLst>
              <a:ext uri="{FF2B5EF4-FFF2-40B4-BE49-F238E27FC236}">
                <a16:creationId xmlns:a16="http://schemas.microsoft.com/office/drawing/2014/main" xmlns="" id="{6226F681-2795-47E4-B2CD-DBAA642BAABE}"/>
              </a:ext>
            </a:extLst>
          </p:cNvPr>
          <p:cNvGrpSpPr/>
          <p:nvPr/>
        </p:nvGrpSpPr>
        <p:grpSpPr>
          <a:xfrm>
            <a:off x="1222290" y="3077838"/>
            <a:ext cx="2759159" cy="307777"/>
            <a:chOff x="1222290" y="3300761"/>
            <a:chExt cx="2759159" cy="307777"/>
          </a:xfrm>
        </p:grpSpPr>
        <p:sp>
          <p:nvSpPr>
            <p:cNvPr id="14" name="Freeform: Shape 126">
              <a:extLst>
                <a:ext uri="{FF2B5EF4-FFF2-40B4-BE49-F238E27FC236}">
                  <a16:creationId xmlns:a16="http://schemas.microsoft.com/office/drawing/2014/main" xmlns="" id="{A490DA0F-6636-4B35-BC31-C71D07D06BA6}"/>
                </a:ext>
              </a:extLst>
            </p:cNvPr>
            <p:cNvSpPr/>
            <p:nvPr/>
          </p:nvSpPr>
          <p:spPr>
            <a:xfrm>
              <a:off x="1222290" y="3363209"/>
              <a:ext cx="182880" cy="18288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p>
          </p:txBody>
        </p:sp>
        <p:sp>
          <p:nvSpPr>
            <p:cNvPr id="15" name="TextBox 14">
              <a:extLst>
                <a:ext uri="{FF2B5EF4-FFF2-40B4-BE49-F238E27FC236}">
                  <a16:creationId xmlns:a16="http://schemas.microsoft.com/office/drawing/2014/main" xmlns="" id="{EF2DD139-58CC-40C0-A8D4-05C8C91C6CD2}"/>
                </a:ext>
              </a:extLst>
            </p:cNvPr>
            <p:cNvSpPr txBox="1"/>
            <p:nvPr/>
          </p:nvSpPr>
          <p:spPr>
            <a:xfrm>
              <a:off x="1575972" y="3300761"/>
              <a:ext cx="2405477" cy="307777"/>
            </a:xfrm>
            <a:prstGeom prst="rect">
              <a:avLst/>
            </a:prstGeom>
            <a:noFill/>
          </p:spPr>
          <p:txBody>
            <a:bodyPr wrap="square" lIns="0" tIns="0" rIns="0" bIns="0" anchor="ctr">
              <a:spAutoFit/>
            </a:bodyPr>
            <a:lstStyle/>
            <a:p>
              <a:pPr lvl="0"/>
              <a:r>
                <a:rPr lang="en-PH" sz="2000" dirty="0"/>
                <a:t>Exercise equipment</a:t>
              </a:r>
            </a:p>
          </p:txBody>
        </p:sp>
      </p:grpSp>
      <p:grpSp>
        <p:nvGrpSpPr>
          <p:cNvPr id="37" name="Group 36">
            <a:extLst>
              <a:ext uri="{FF2B5EF4-FFF2-40B4-BE49-F238E27FC236}">
                <a16:creationId xmlns:a16="http://schemas.microsoft.com/office/drawing/2014/main" xmlns="" id="{10ABC930-D3B1-4128-A3B5-FE3A7DBD7AB7}"/>
              </a:ext>
            </a:extLst>
          </p:cNvPr>
          <p:cNvGrpSpPr/>
          <p:nvPr/>
        </p:nvGrpSpPr>
        <p:grpSpPr>
          <a:xfrm>
            <a:off x="1222290" y="3753040"/>
            <a:ext cx="3825699" cy="307777"/>
            <a:chOff x="1222290" y="3916897"/>
            <a:chExt cx="3825699" cy="307777"/>
          </a:xfrm>
        </p:grpSpPr>
        <p:sp>
          <p:nvSpPr>
            <p:cNvPr id="17" name="Freeform: Shape 126">
              <a:extLst>
                <a:ext uri="{FF2B5EF4-FFF2-40B4-BE49-F238E27FC236}">
                  <a16:creationId xmlns:a16="http://schemas.microsoft.com/office/drawing/2014/main" xmlns="" id="{0467FE96-68B0-47D8-B0E5-526ED9CB1795}"/>
                </a:ext>
              </a:extLst>
            </p:cNvPr>
            <p:cNvSpPr/>
            <p:nvPr/>
          </p:nvSpPr>
          <p:spPr>
            <a:xfrm>
              <a:off x="1222290" y="3925739"/>
              <a:ext cx="182880" cy="18288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18" name="TextBox 17">
              <a:extLst>
                <a:ext uri="{FF2B5EF4-FFF2-40B4-BE49-F238E27FC236}">
                  <a16:creationId xmlns:a16="http://schemas.microsoft.com/office/drawing/2014/main" xmlns="" id="{A5E7B0B4-D498-4E78-80F1-D46405DE786C}"/>
                </a:ext>
              </a:extLst>
            </p:cNvPr>
            <p:cNvSpPr txBox="1"/>
            <p:nvPr/>
          </p:nvSpPr>
          <p:spPr>
            <a:xfrm>
              <a:off x="1575972" y="3916897"/>
              <a:ext cx="3472017" cy="307777"/>
            </a:xfrm>
            <a:prstGeom prst="rect">
              <a:avLst/>
            </a:prstGeom>
            <a:noFill/>
          </p:spPr>
          <p:txBody>
            <a:bodyPr wrap="square" lIns="0" tIns="0" rIns="0" bIns="0" anchor="ctr">
              <a:spAutoFit/>
            </a:bodyPr>
            <a:lstStyle>
              <a:defPPr>
                <a:defRPr lang="en-US"/>
              </a:defPPr>
              <a:lvl1pPr lvl="0">
                <a:defRPr sz="1400"/>
              </a:lvl1pPr>
            </a:lstStyle>
            <a:p>
              <a:r>
                <a:rPr lang="en-PH" sz="2000" dirty="0"/>
                <a:t>Fresh produce and meals</a:t>
              </a:r>
            </a:p>
          </p:txBody>
        </p:sp>
      </p:grpSp>
      <p:grpSp>
        <p:nvGrpSpPr>
          <p:cNvPr id="39" name="Group 38">
            <a:extLst>
              <a:ext uri="{FF2B5EF4-FFF2-40B4-BE49-F238E27FC236}">
                <a16:creationId xmlns:a16="http://schemas.microsoft.com/office/drawing/2014/main" xmlns="" id="{1950A5B5-66D1-44CC-84E9-83F26BA53247}"/>
              </a:ext>
            </a:extLst>
          </p:cNvPr>
          <p:cNvGrpSpPr/>
          <p:nvPr/>
        </p:nvGrpSpPr>
        <p:grpSpPr>
          <a:xfrm>
            <a:off x="1222290" y="4942629"/>
            <a:ext cx="2759159" cy="307777"/>
            <a:chOff x="1222290" y="4988349"/>
            <a:chExt cx="2759159" cy="307777"/>
          </a:xfrm>
        </p:grpSpPr>
        <p:sp>
          <p:nvSpPr>
            <p:cNvPr id="20" name="TextBox 19">
              <a:extLst>
                <a:ext uri="{FF2B5EF4-FFF2-40B4-BE49-F238E27FC236}">
                  <a16:creationId xmlns:a16="http://schemas.microsoft.com/office/drawing/2014/main" xmlns="" id="{5B86FFD7-3440-4899-9BBC-A13E0DA784DF}"/>
                </a:ext>
              </a:extLst>
            </p:cNvPr>
            <p:cNvSpPr txBox="1"/>
            <p:nvPr/>
          </p:nvSpPr>
          <p:spPr>
            <a:xfrm>
              <a:off x="1575972" y="4988349"/>
              <a:ext cx="2405477" cy="307777"/>
            </a:xfrm>
            <a:prstGeom prst="rect">
              <a:avLst/>
            </a:prstGeom>
            <a:noFill/>
          </p:spPr>
          <p:txBody>
            <a:bodyPr wrap="square" lIns="0" tIns="0" rIns="0" bIns="0" anchor="ctr">
              <a:spAutoFit/>
            </a:bodyPr>
            <a:lstStyle>
              <a:defPPr>
                <a:defRPr lang="en-US"/>
              </a:defPPr>
              <a:lvl1pPr lvl="0">
                <a:defRPr sz="1400"/>
              </a:lvl1pPr>
            </a:lstStyle>
            <a:p>
              <a:r>
                <a:rPr lang="en-PH" sz="2000" dirty="0"/>
                <a:t>And more</a:t>
              </a:r>
            </a:p>
          </p:txBody>
        </p:sp>
        <p:sp>
          <p:nvSpPr>
            <p:cNvPr id="21" name="Freeform: Shape 126">
              <a:extLst>
                <a:ext uri="{FF2B5EF4-FFF2-40B4-BE49-F238E27FC236}">
                  <a16:creationId xmlns:a16="http://schemas.microsoft.com/office/drawing/2014/main" xmlns="" id="{7F50C601-89BB-4FBD-88D0-FC9C89A59530}"/>
                </a:ext>
              </a:extLst>
            </p:cNvPr>
            <p:cNvSpPr/>
            <p:nvPr/>
          </p:nvSpPr>
          <p:spPr>
            <a:xfrm>
              <a:off x="1222290" y="5050797"/>
              <a:ext cx="182880" cy="18288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p>
          </p:txBody>
        </p:sp>
      </p:grpSp>
      <p:grpSp>
        <p:nvGrpSpPr>
          <p:cNvPr id="28" name="Group 27">
            <a:extLst>
              <a:ext uri="{FF2B5EF4-FFF2-40B4-BE49-F238E27FC236}">
                <a16:creationId xmlns:a16="http://schemas.microsoft.com/office/drawing/2014/main" xmlns="" id="{2FCBBE82-F803-4101-B810-0BFF8C5EA880}"/>
              </a:ext>
            </a:extLst>
          </p:cNvPr>
          <p:cNvGrpSpPr/>
          <p:nvPr/>
        </p:nvGrpSpPr>
        <p:grpSpPr>
          <a:xfrm>
            <a:off x="1222290" y="2456242"/>
            <a:ext cx="2759159" cy="307777"/>
            <a:chOff x="1222290" y="2738231"/>
            <a:chExt cx="2759159" cy="307777"/>
          </a:xfrm>
        </p:grpSpPr>
        <p:sp>
          <p:nvSpPr>
            <p:cNvPr id="23" name="Freeform: Shape 126">
              <a:extLst>
                <a:ext uri="{FF2B5EF4-FFF2-40B4-BE49-F238E27FC236}">
                  <a16:creationId xmlns:a16="http://schemas.microsoft.com/office/drawing/2014/main" xmlns="" id="{346BBDF6-B9CD-4D78-818D-4F91EB998698}"/>
                </a:ext>
              </a:extLst>
            </p:cNvPr>
            <p:cNvSpPr/>
            <p:nvPr/>
          </p:nvSpPr>
          <p:spPr>
            <a:xfrm>
              <a:off x="1222290" y="2800679"/>
              <a:ext cx="182880" cy="18288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4" name="TextBox 23">
              <a:extLst>
                <a:ext uri="{FF2B5EF4-FFF2-40B4-BE49-F238E27FC236}">
                  <a16:creationId xmlns:a16="http://schemas.microsoft.com/office/drawing/2014/main" xmlns="" id="{D3CED795-6E8E-4A69-A3EE-793DBD2ACA08}"/>
                </a:ext>
              </a:extLst>
            </p:cNvPr>
            <p:cNvSpPr txBox="1"/>
            <p:nvPr/>
          </p:nvSpPr>
          <p:spPr>
            <a:xfrm>
              <a:off x="1575972" y="2738231"/>
              <a:ext cx="2405477" cy="307777"/>
            </a:xfrm>
            <a:prstGeom prst="rect">
              <a:avLst/>
            </a:prstGeom>
            <a:noFill/>
          </p:spPr>
          <p:txBody>
            <a:bodyPr wrap="square" lIns="0" tIns="0" rIns="0" bIns="0" anchor="ctr">
              <a:spAutoFit/>
            </a:bodyPr>
            <a:lstStyle/>
            <a:p>
              <a:pPr lvl="0"/>
              <a:r>
                <a:rPr lang="en-PH" sz="2000" dirty="0"/>
                <a:t>Eyewear</a:t>
              </a:r>
            </a:p>
          </p:txBody>
        </p:sp>
      </p:grpSp>
      <p:grpSp>
        <p:nvGrpSpPr>
          <p:cNvPr id="38" name="Group 37">
            <a:extLst>
              <a:ext uri="{FF2B5EF4-FFF2-40B4-BE49-F238E27FC236}">
                <a16:creationId xmlns:a16="http://schemas.microsoft.com/office/drawing/2014/main" xmlns="" id="{66D09293-208B-4269-91CF-74047612789A}"/>
              </a:ext>
            </a:extLst>
          </p:cNvPr>
          <p:cNvGrpSpPr/>
          <p:nvPr/>
        </p:nvGrpSpPr>
        <p:grpSpPr>
          <a:xfrm>
            <a:off x="1222290" y="4321030"/>
            <a:ext cx="2759159" cy="307777"/>
            <a:chOff x="1222290" y="4425821"/>
            <a:chExt cx="2759159" cy="307777"/>
          </a:xfrm>
        </p:grpSpPr>
        <p:sp>
          <p:nvSpPr>
            <p:cNvPr id="30" name="TextBox 29">
              <a:extLst>
                <a:ext uri="{FF2B5EF4-FFF2-40B4-BE49-F238E27FC236}">
                  <a16:creationId xmlns:a16="http://schemas.microsoft.com/office/drawing/2014/main" xmlns="" id="{35F95EE1-F24A-4AD9-8B0B-22BE07453FE0}"/>
                </a:ext>
              </a:extLst>
            </p:cNvPr>
            <p:cNvSpPr txBox="1"/>
            <p:nvPr/>
          </p:nvSpPr>
          <p:spPr>
            <a:xfrm>
              <a:off x="1575972" y="4425821"/>
              <a:ext cx="2405477" cy="307777"/>
            </a:xfrm>
            <a:prstGeom prst="rect">
              <a:avLst/>
            </a:prstGeom>
            <a:noFill/>
          </p:spPr>
          <p:txBody>
            <a:bodyPr wrap="square" lIns="0" tIns="0" rIns="0" bIns="0" anchor="ctr">
              <a:spAutoFit/>
            </a:bodyPr>
            <a:lstStyle>
              <a:defPPr>
                <a:defRPr lang="en-US"/>
              </a:defPPr>
              <a:lvl1pPr lvl="0">
                <a:defRPr sz="1400"/>
              </a:lvl1pPr>
            </a:lstStyle>
            <a:p>
              <a:r>
                <a:rPr lang="en-PH" sz="2000" dirty="0"/>
                <a:t>Pet insurance</a:t>
              </a:r>
            </a:p>
          </p:txBody>
        </p:sp>
        <p:sp>
          <p:nvSpPr>
            <p:cNvPr id="31" name="Freeform: Shape 126">
              <a:extLst>
                <a:ext uri="{FF2B5EF4-FFF2-40B4-BE49-F238E27FC236}">
                  <a16:creationId xmlns:a16="http://schemas.microsoft.com/office/drawing/2014/main" xmlns="" id="{3AE96DB7-279E-45CA-8417-84F81D0262D7}"/>
                </a:ext>
              </a:extLst>
            </p:cNvPr>
            <p:cNvSpPr/>
            <p:nvPr/>
          </p:nvSpPr>
          <p:spPr>
            <a:xfrm>
              <a:off x="1222290" y="4488269"/>
              <a:ext cx="182880" cy="18288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grpSp>
      <p:cxnSp>
        <p:nvCxnSpPr>
          <p:cNvPr id="7" name="Straight Connector 6">
            <a:extLst>
              <a:ext uri="{FF2B5EF4-FFF2-40B4-BE49-F238E27FC236}">
                <a16:creationId xmlns:a16="http://schemas.microsoft.com/office/drawing/2014/main" xmlns="" id="{928E2B80-FC6B-418E-8964-FF9F774438B8}"/>
              </a:ext>
            </a:extLst>
          </p:cNvPr>
          <p:cNvCxnSpPr>
            <a:cxnSpLocks/>
          </p:cNvCxnSpPr>
          <p:nvPr/>
        </p:nvCxnSpPr>
        <p:spPr>
          <a:xfrm>
            <a:off x="1222290" y="3542524"/>
            <a:ext cx="4301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03C1BA45-4321-4ADA-9EBC-6849B5E6CF34}"/>
              </a:ext>
            </a:extLst>
          </p:cNvPr>
          <p:cNvCxnSpPr>
            <a:cxnSpLocks/>
          </p:cNvCxnSpPr>
          <p:nvPr/>
        </p:nvCxnSpPr>
        <p:spPr>
          <a:xfrm>
            <a:off x="1222290" y="4785716"/>
            <a:ext cx="4301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AD581659-8B97-4E78-928A-911BD0D975AA}"/>
              </a:ext>
            </a:extLst>
          </p:cNvPr>
          <p:cNvCxnSpPr>
            <a:cxnSpLocks/>
          </p:cNvCxnSpPr>
          <p:nvPr/>
        </p:nvCxnSpPr>
        <p:spPr>
          <a:xfrm>
            <a:off x="1222290" y="2920928"/>
            <a:ext cx="4301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6AC89BF1-7C85-4AEF-ACF8-A3A61418DCC8}"/>
              </a:ext>
            </a:extLst>
          </p:cNvPr>
          <p:cNvCxnSpPr>
            <a:cxnSpLocks/>
          </p:cNvCxnSpPr>
          <p:nvPr/>
        </p:nvCxnSpPr>
        <p:spPr>
          <a:xfrm>
            <a:off x="1222290" y="4164120"/>
            <a:ext cx="4301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42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table reading a book&#10;&#10;Description automatically generated with low confidence">
            <a:extLst>
              <a:ext uri="{FF2B5EF4-FFF2-40B4-BE49-F238E27FC236}">
                <a16:creationId xmlns:a16="http://schemas.microsoft.com/office/drawing/2014/main" xmlns="" id="{C4AA8CDB-5959-443B-9D85-DF1CE8378069}"/>
              </a:ext>
            </a:extLst>
          </p:cNvPr>
          <p:cNvPicPr>
            <a:picLocks noChangeAspect="1"/>
          </p:cNvPicPr>
          <p:nvPr/>
        </p:nvPicPr>
        <p:blipFill rotWithShape="1">
          <a:blip r:embed="rId3"/>
          <a:srcRect l="4535" t="2886" r="13186" b="46157"/>
          <a:stretch/>
        </p:blipFill>
        <p:spPr>
          <a:xfrm>
            <a:off x="304801" y="1219200"/>
            <a:ext cx="11887200" cy="4914900"/>
          </a:xfrm>
          <a:prstGeom prst="rect">
            <a:avLst/>
          </a:prstGeom>
        </p:spPr>
      </p:pic>
      <p:sp>
        <p:nvSpPr>
          <p:cNvPr id="13" name="Rectangle 12">
            <a:extLst>
              <a:ext uri="{FF2B5EF4-FFF2-40B4-BE49-F238E27FC236}">
                <a16:creationId xmlns:a16="http://schemas.microsoft.com/office/drawing/2014/main" xmlns="" id="{9FA5C064-E028-4BE6-84DA-6C50973BDC19}"/>
              </a:ext>
            </a:extLst>
          </p:cNvPr>
          <p:cNvSpPr/>
          <p:nvPr/>
        </p:nvSpPr>
        <p:spPr>
          <a:xfrm>
            <a:off x="304801" y="1213688"/>
            <a:ext cx="8026400" cy="4549775"/>
          </a:xfrm>
          <a:prstGeom prst="rect">
            <a:avLst/>
          </a:prstGeom>
          <a:gradFill>
            <a:gsLst>
              <a:gs pos="40000">
                <a:srgbClr val="FFFFFF">
                  <a:alpha val="90000"/>
                </a:srgbClr>
              </a:gs>
              <a:gs pos="0">
                <a:schemeClr val="bg1"/>
              </a:gs>
              <a:gs pos="65000">
                <a:srgbClr val="FFFFFF">
                  <a:alpha val="63000"/>
                </a:srgb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Content Placeholder 4">
            <a:extLst>
              <a:ext uri="{FF2B5EF4-FFF2-40B4-BE49-F238E27FC236}">
                <a16:creationId xmlns:a16="http://schemas.microsoft.com/office/drawing/2014/main" xmlns="" id="{A66EE804-55EF-4414-8962-5572304EF2B7}"/>
              </a:ext>
            </a:extLst>
          </p:cNvPr>
          <p:cNvSpPr txBox="1">
            <a:spLocks/>
          </p:cNvSpPr>
          <p:nvPr/>
        </p:nvSpPr>
        <p:spPr>
          <a:xfrm>
            <a:off x="609600" y="1313657"/>
            <a:ext cx="6772275" cy="185931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accent2"/>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3200" b="1" dirty="0" smtClean="0">
                <a:solidFill>
                  <a:schemeClr val="tx1"/>
                </a:solidFill>
              </a:rPr>
              <a:t>You </a:t>
            </a:r>
            <a:r>
              <a:rPr lang="en-US" sz="3200" b="1" dirty="0">
                <a:solidFill>
                  <a:schemeClr val="tx1"/>
                </a:solidFill>
              </a:rPr>
              <a:t>can switch </a:t>
            </a:r>
            <a:r>
              <a:rPr lang="en-US" sz="3200" b="1" dirty="0" smtClean="0">
                <a:solidFill>
                  <a:schemeClr val="tx1"/>
                </a:solidFill>
              </a:rPr>
              <a:t>to </a:t>
            </a:r>
          </a:p>
          <a:p>
            <a:pPr>
              <a:spcBef>
                <a:spcPts val="0"/>
              </a:spcBef>
              <a:spcAft>
                <a:spcPts val="600"/>
              </a:spcAft>
            </a:pPr>
            <a:r>
              <a:rPr lang="en-US" sz="3200" b="1" dirty="0" smtClean="0">
                <a:solidFill>
                  <a:srgbClr val="522398"/>
                </a:solidFill>
              </a:rPr>
              <a:t>HealthPartners</a:t>
            </a:r>
            <a:r>
              <a:rPr lang="en-US" sz="3200" b="1" dirty="0" smtClean="0">
                <a:solidFill>
                  <a:schemeClr val="tx1"/>
                </a:solidFill>
              </a:rPr>
              <a:t> group plan</a:t>
            </a:r>
            <a:endParaRPr lang="en-US" sz="3200" b="1" dirty="0">
              <a:solidFill>
                <a:schemeClr val="tx1"/>
              </a:solidFill>
            </a:endParaRPr>
          </a:p>
          <a:p>
            <a:pPr>
              <a:spcBef>
                <a:spcPts val="0"/>
              </a:spcBef>
              <a:spcAft>
                <a:spcPts val="600"/>
              </a:spcAft>
            </a:pPr>
            <a:r>
              <a:rPr lang="en-US" sz="2400" b="1" dirty="0" smtClean="0">
                <a:solidFill>
                  <a:schemeClr val="tx1"/>
                </a:solidFill>
              </a:rPr>
              <a:t>	</a:t>
            </a:r>
            <a:r>
              <a:rPr lang="en-US" sz="3200" b="1" dirty="0" smtClean="0">
                <a:solidFill>
                  <a:schemeClr val="tx1"/>
                </a:solidFill>
              </a:rPr>
              <a:t>or</a:t>
            </a:r>
            <a:endParaRPr lang="en-US" sz="3200" b="1" dirty="0">
              <a:solidFill>
                <a:schemeClr val="tx1"/>
              </a:solidFill>
            </a:endParaRPr>
          </a:p>
          <a:p>
            <a:pPr>
              <a:spcBef>
                <a:spcPts val="0"/>
              </a:spcBef>
              <a:spcAft>
                <a:spcPts val="600"/>
              </a:spcAft>
            </a:pPr>
            <a:r>
              <a:rPr lang="en-US" sz="3200" b="1" dirty="0" smtClean="0">
                <a:solidFill>
                  <a:srgbClr val="522398"/>
                </a:solidFill>
              </a:rPr>
              <a:t>New </a:t>
            </a:r>
            <a:r>
              <a:rPr lang="en-US" sz="3200" b="1" dirty="0">
                <a:solidFill>
                  <a:srgbClr val="522398"/>
                </a:solidFill>
              </a:rPr>
              <a:t>to </a:t>
            </a:r>
            <a:r>
              <a:rPr lang="en-US" sz="3200" b="1" dirty="0" smtClean="0">
                <a:solidFill>
                  <a:srgbClr val="522398"/>
                </a:solidFill>
              </a:rPr>
              <a:t>Medicare?</a:t>
            </a:r>
            <a:endParaRPr lang="en-US" sz="3200" dirty="0">
              <a:solidFill>
                <a:srgbClr val="522398"/>
              </a:solidFill>
            </a:endParaRPr>
          </a:p>
          <a:p>
            <a:pPr>
              <a:spcBef>
                <a:spcPts val="0"/>
              </a:spcBef>
            </a:pPr>
            <a:endParaRPr lang="en-US" dirty="0" smtClean="0">
              <a:latin typeface="Arial" panose="020B0604020202020204" pitchFamily="34" charset="0"/>
              <a:cs typeface="Arial" panose="020B0604020202020204" pitchFamily="34" charset="0"/>
            </a:endParaRPr>
          </a:p>
          <a:p>
            <a:pPr>
              <a:spcBef>
                <a:spcPts val="0"/>
              </a:spcBef>
            </a:pPr>
            <a:endParaRPr lang="en-US"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xmlns="" id="{74EA92BF-9E66-534E-8C90-12DCA2BB3067}"/>
              </a:ext>
            </a:extLst>
          </p:cNvPr>
          <p:cNvSpPr>
            <a:spLocks noGrp="1"/>
          </p:cNvSpPr>
          <p:nvPr>
            <p:ph type="title"/>
          </p:nvPr>
        </p:nvSpPr>
        <p:spPr>
          <a:xfrm>
            <a:off x="613518" y="266699"/>
            <a:ext cx="10440246" cy="792843"/>
          </a:xfrm>
        </p:spPr>
        <p:txBody>
          <a:bodyPr/>
          <a:lstStyle/>
          <a:p>
            <a:r>
              <a:rPr lang="en-US" dirty="0" smtClean="0"/>
              <a:t>Enrolling with HealthPartners Medicare</a:t>
            </a:r>
            <a:endParaRPr lang="en-US" dirty="0"/>
          </a:p>
        </p:txBody>
      </p:sp>
      <p:sp>
        <p:nvSpPr>
          <p:cNvPr id="14" name="Rectangle 13">
            <a:extLst>
              <a:ext uri="{FF2B5EF4-FFF2-40B4-BE49-F238E27FC236}">
                <a16:creationId xmlns:a16="http://schemas.microsoft.com/office/drawing/2014/main" xmlns="" id="{1E27EBA8-E45A-43CC-B62D-7B5EBFA293FB}"/>
              </a:ext>
            </a:extLst>
          </p:cNvPr>
          <p:cNvSpPr/>
          <p:nvPr/>
        </p:nvSpPr>
        <p:spPr>
          <a:xfrm>
            <a:off x="304800" y="3552825"/>
            <a:ext cx="9383210" cy="25812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10896" rtlCol="0" anchor="ctr"/>
          <a:lstStyle/>
          <a:p>
            <a:endParaRPr lang="en-PH" sz="2800" b="1" dirty="0"/>
          </a:p>
        </p:txBody>
      </p:sp>
      <p:pic>
        <p:nvPicPr>
          <p:cNvPr id="12" name="Picture 11" descr="A person sitting at a table&#10;&#10;Description automatically generated with medium confidence">
            <a:extLst>
              <a:ext uri="{FF2B5EF4-FFF2-40B4-BE49-F238E27FC236}">
                <a16:creationId xmlns:a16="http://schemas.microsoft.com/office/drawing/2014/main" xmlns="" id="{1272B9A3-CA74-4CF9-A86E-D768A25C94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6429" t="34315" r="11525" b="31756"/>
          <a:stretch/>
        </p:blipFill>
        <p:spPr>
          <a:xfrm>
            <a:off x="5908927" y="1219200"/>
            <a:ext cx="6283074" cy="4914900"/>
          </a:xfrm>
          <a:prstGeom prst="rect">
            <a:avLst/>
          </a:prstGeom>
        </p:spPr>
      </p:pic>
      <p:cxnSp>
        <p:nvCxnSpPr>
          <p:cNvPr id="10" name="Straight Connector 9">
            <a:extLst>
              <a:ext uri="{FF2B5EF4-FFF2-40B4-BE49-F238E27FC236}">
                <a16:creationId xmlns:a16="http://schemas.microsoft.com/office/drawing/2014/main" xmlns="" id="{6A7DD745-34F8-4059-A392-0862E282A989}"/>
              </a:ext>
            </a:extLst>
          </p:cNvPr>
          <p:cNvCxnSpPr>
            <a:cxnSpLocks/>
          </p:cNvCxnSpPr>
          <p:nvPr/>
        </p:nvCxnSpPr>
        <p:spPr>
          <a:xfrm>
            <a:off x="609600" y="4751130"/>
            <a:ext cx="60579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Content Placeholder 4">
            <a:extLst>
              <a:ext uri="{FF2B5EF4-FFF2-40B4-BE49-F238E27FC236}">
                <a16:creationId xmlns:a16="http://schemas.microsoft.com/office/drawing/2014/main" xmlns="" id="{919D7BE4-BD06-46EE-812A-A460F5C0DEF5}"/>
              </a:ext>
            </a:extLst>
          </p:cNvPr>
          <p:cNvSpPr txBox="1">
            <a:spLocks/>
          </p:cNvSpPr>
          <p:nvPr/>
        </p:nvSpPr>
        <p:spPr>
          <a:xfrm>
            <a:off x="618938" y="3453514"/>
            <a:ext cx="6934200" cy="1384995"/>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accent2"/>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endParaRPr lang="en-PH" sz="1200" dirty="0" smtClean="0">
              <a:solidFill>
                <a:schemeClr val="bg1"/>
              </a:solidFill>
            </a:endParaRPr>
          </a:p>
          <a:p>
            <a:pPr>
              <a:spcBef>
                <a:spcPts val="0"/>
              </a:spcBef>
            </a:pPr>
            <a:r>
              <a:rPr lang="en-PH" sz="3200" dirty="0" smtClean="0">
                <a:solidFill>
                  <a:schemeClr val="bg1"/>
                </a:solidFill>
              </a:rPr>
              <a:t>Call </a:t>
            </a:r>
            <a:r>
              <a:rPr lang="en-PH" sz="3200" dirty="0" err="1">
                <a:solidFill>
                  <a:schemeClr val="bg1"/>
                </a:solidFill>
              </a:rPr>
              <a:t>Innovo</a:t>
            </a:r>
            <a:r>
              <a:rPr lang="en-PH" sz="3200" dirty="0">
                <a:solidFill>
                  <a:schemeClr val="bg1"/>
                </a:solidFill>
              </a:rPr>
              <a:t> Benefits for </a:t>
            </a:r>
            <a:r>
              <a:rPr lang="en-PH" sz="3200" dirty="0" smtClean="0">
                <a:solidFill>
                  <a:schemeClr val="bg1"/>
                </a:solidFill>
              </a:rPr>
              <a:t>guidance</a:t>
            </a:r>
          </a:p>
          <a:p>
            <a:pPr>
              <a:spcBef>
                <a:spcPts val="0"/>
              </a:spcBef>
            </a:pPr>
            <a:r>
              <a:rPr lang="en-US" sz="2800" dirty="0">
                <a:solidFill>
                  <a:schemeClr val="bg1"/>
                </a:solidFill>
              </a:rPr>
              <a:t>952-746-3101 or 800-829-5601</a:t>
            </a:r>
          </a:p>
          <a:p>
            <a:pPr>
              <a:spcBef>
                <a:spcPts val="0"/>
              </a:spcBef>
            </a:pPr>
            <a:endParaRPr lang="en-PH" sz="1800" dirty="0">
              <a:solidFill>
                <a:schemeClr val="bg1"/>
              </a:solidFill>
            </a:endParaRPr>
          </a:p>
        </p:txBody>
      </p:sp>
      <p:grpSp>
        <p:nvGrpSpPr>
          <p:cNvPr id="16" name="Group 15">
            <a:extLst>
              <a:ext uri="{FF2B5EF4-FFF2-40B4-BE49-F238E27FC236}">
                <a16:creationId xmlns:a16="http://schemas.microsoft.com/office/drawing/2014/main" xmlns="" id="{9F45D752-F7B2-4946-9315-C823C9E9ABF0}"/>
              </a:ext>
            </a:extLst>
          </p:cNvPr>
          <p:cNvGrpSpPr/>
          <p:nvPr/>
        </p:nvGrpSpPr>
        <p:grpSpPr>
          <a:xfrm>
            <a:off x="607852" y="5021528"/>
            <a:ext cx="5417168" cy="774769"/>
            <a:chOff x="607852" y="4973340"/>
            <a:chExt cx="4239341" cy="774769"/>
          </a:xfrm>
        </p:grpSpPr>
        <p:sp>
          <p:nvSpPr>
            <p:cNvPr id="34" name="TextBox 34">
              <a:extLst>
                <a:ext uri="{FF2B5EF4-FFF2-40B4-BE49-F238E27FC236}">
                  <a16:creationId xmlns:a16="http://schemas.microsoft.com/office/drawing/2014/main" xmlns="" id="{B33613A5-597D-4AEF-8D7A-6DD6177290C1}"/>
                </a:ext>
              </a:extLst>
            </p:cNvPr>
            <p:cNvSpPr txBox="1"/>
            <p:nvPr/>
          </p:nvSpPr>
          <p:spPr>
            <a:xfrm>
              <a:off x="933451" y="4973340"/>
              <a:ext cx="3913742" cy="307777"/>
            </a:xfrm>
            <a:prstGeom prst="rect">
              <a:avLst/>
            </a:prstGeom>
            <a:noFill/>
          </p:spPr>
          <p:txBody>
            <a:bodyPr wrap="square" l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0"/>
                </a:spcBef>
                <a:spcAft>
                  <a:spcPts val="600"/>
                </a:spcAft>
              </a:pPr>
              <a:r>
                <a:rPr lang="en-US" sz="1400" b="1" dirty="0">
                  <a:solidFill>
                    <a:schemeClr val="bg1"/>
                  </a:solidFill>
                </a:rPr>
                <a:t>Return completed enrollment form to </a:t>
              </a:r>
              <a:r>
                <a:rPr lang="en-US" sz="1400" b="1" dirty="0" err="1">
                  <a:solidFill>
                    <a:schemeClr val="bg1"/>
                  </a:solidFill>
                </a:rPr>
                <a:t>Innovo</a:t>
              </a:r>
              <a:r>
                <a:rPr lang="en-US" sz="1400" b="1" dirty="0">
                  <a:solidFill>
                    <a:schemeClr val="bg1"/>
                  </a:solidFill>
                </a:rPr>
                <a:t> Benefits</a:t>
              </a:r>
            </a:p>
          </p:txBody>
        </p:sp>
        <p:pic>
          <p:nvPicPr>
            <p:cNvPr id="35" name="Graphic 34">
              <a:extLst>
                <a:ext uri="{FF2B5EF4-FFF2-40B4-BE49-F238E27FC236}">
                  <a16:creationId xmlns:a16="http://schemas.microsoft.com/office/drawing/2014/main" xmlns="" id="{77302730-6CA0-47B2-BE85-6CE08174A6D1}"/>
                </a:ext>
              </a:extLst>
            </p:cNvPr>
            <p:cNvPicPr>
              <a:picLocks noChangeAspect="1"/>
            </p:cNvPicPr>
            <p:nvPr/>
          </p:nvPicPr>
          <p:blipFill>
            <a:blip r:embed="rId5">
              <a:extLst>
                <a:ext uri="{96DAC541-7B7A-43D3-8B79-37D633B846F1}">
                  <asvg:svgBlip xmlns:asvg="http://schemas.microsoft.com/office/drawing/2016/SVG/main" xmlns="" r:embed="rId8"/>
                </a:ext>
              </a:extLst>
            </a:blip>
            <a:srcRect/>
            <a:stretch/>
          </p:blipFill>
          <p:spPr>
            <a:xfrm>
              <a:off x="607852" y="5035787"/>
              <a:ext cx="239877" cy="245329"/>
            </a:xfrm>
            <a:prstGeom prst="rect">
              <a:avLst/>
            </a:prstGeom>
          </p:spPr>
        </p:pic>
        <p:sp>
          <p:nvSpPr>
            <p:cNvPr id="38" name="TextBox 34">
              <a:extLst>
                <a:ext uri="{FF2B5EF4-FFF2-40B4-BE49-F238E27FC236}">
                  <a16:creationId xmlns:a16="http://schemas.microsoft.com/office/drawing/2014/main" xmlns="" id="{547654A4-DF2D-4E65-9399-9F731F821499}"/>
                </a:ext>
              </a:extLst>
            </p:cNvPr>
            <p:cNvSpPr txBox="1"/>
            <p:nvPr/>
          </p:nvSpPr>
          <p:spPr>
            <a:xfrm>
              <a:off x="933450" y="5414585"/>
              <a:ext cx="3913742" cy="307777"/>
            </a:xfrm>
            <a:prstGeom prst="rect">
              <a:avLst/>
            </a:prstGeom>
            <a:noFill/>
          </p:spPr>
          <p:txBody>
            <a:bodyPr wrap="square" l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0"/>
                </a:spcBef>
                <a:spcAft>
                  <a:spcPts val="600"/>
                </a:spcAft>
              </a:pPr>
              <a:r>
                <a:rPr lang="en-US" sz="1400" b="1" dirty="0">
                  <a:solidFill>
                    <a:schemeClr val="bg1"/>
                  </a:solidFill>
                </a:rPr>
                <a:t>Watch for your new member packet to come in the mail</a:t>
              </a:r>
              <a:endParaRPr lang="en-US" sz="1400" dirty="0">
                <a:solidFill>
                  <a:schemeClr val="bg1"/>
                </a:solidFill>
              </a:endParaRPr>
            </a:p>
          </p:txBody>
        </p:sp>
        <p:pic>
          <p:nvPicPr>
            <p:cNvPr id="48" name="Graphic 47">
              <a:extLst>
                <a:ext uri="{FF2B5EF4-FFF2-40B4-BE49-F238E27FC236}">
                  <a16:creationId xmlns:a16="http://schemas.microsoft.com/office/drawing/2014/main" xmlns="" id="{99AAA140-0C2E-4C0A-8ECB-D89086A97848}"/>
                </a:ext>
              </a:extLst>
            </p:cNvPr>
            <p:cNvPicPr>
              <a:picLocks noChangeAspect="1"/>
            </p:cNvPicPr>
            <p:nvPr/>
          </p:nvPicPr>
          <p:blipFill>
            <a:blip r:embed="rId5">
              <a:extLst>
                <a:ext uri="{96DAC541-7B7A-43D3-8B79-37D633B846F1}">
                  <asvg:svgBlip xmlns:asvg="http://schemas.microsoft.com/office/drawing/2016/SVG/main" xmlns="" r:embed="rId8"/>
                </a:ext>
              </a:extLst>
            </a:blip>
            <a:srcRect/>
            <a:stretch/>
          </p:blipFill>
          <p:spPr>
            <a:xfrm>
              <a:off x="607852" y="5502780"/>
              <a:ext cx="239877" cy="245329"/>
            </a:xfrm>
            <a:prstGeom prst="rect">
              <a:avLst/>
            </a:prstGeom>
          </p:spPr>
        </p:pic>
      </p:grpSp>
    </p:spTree>
    <p:extLst>
      <p:ext uri="{BB962C8B-B14F-4D97-AF65-F5344CB8AC3E}">
        <p14:creationId xmlns:p14="http://schemas.microsoft.com/office/powerpoint/2010/main" val="40997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2798BB-4D5C-472B-81A3-CB3744F687D2}"/>
              </a:ext>
            </a:extLst>
          </p:cNvPr>
          <p:cNvSpPr>
            <a:spLocks noGrp="1"/>
          </p:cNvSpPr>
          <p:nvPr>
            <p:ph type="title"/>
          </p:nvPr>
        </p:nvSpPr>
        <p:spPr/>
        <p:txBody>
          <a:bodyPr/>
          <a:lstStyle/>
          <a:p>
            <a:r>
              <a:rPr lang="en-US" dirty="0"/>
              <a:t>New to retiree group?</a:t>
            </a:r>
            <a:endParaRPr lang="en-US" baseline="30000" dirty="0"/>
          </a:p>
        </p:txBody>
      </p:sp>
      <p:sp>
        <p:nvSpPr>
          <p:cNvPr id="19" name="Rectangle 18">
            <a:extLst>
              <a:ext uri="{FF2B5EF4-FFF2-40B4-BE49-F238E27FC236}">
                <a16:creationId xmlns:a16="http://schemas.microsoft.com/office/drawing/2014/main" xmlns="" id="{B70F4DD2-706B-4A9D-AABA-31ADADF42EA5}"/>
              </a:ext>
            </a:extLst>
          </p:cNvPr>
          <p:cNvSpPr/>
          <p:nvPr/>
        </p:nvSpPr>
        <p:spPr>
          <a:xfrm>
            <a:off x="7037612" y="1219200"/>
            <a:ext cx="5154388" cy="49148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CCA79F25-70B8-4596-B002-A8D64C1ACA82}"/>
              </a:ext>
            </a:extLst>
          </p:cNvPr>
          <p:cNvSpPr/>
          <p:nvPr/>
        </p:nvSpPr>
        <p:spPr>
          <a:xfrm>
            <a:off x="6957227" y="1219200"/>
            <a:ext cx="80385" cy="4914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34">
            <a:extLst>
              <a:ext uri="{FF2B5EF4-FFF2-40B4-BE49-F238E27FC236}">
                <a16:creationId xmlns:a16="http://schemas.microsoft.com/office/drawing/2014/main" xmlns="" id="{6E1C4D21-3AD0-4F0A-A763-AE0344AE6BC6}"/>
              </a:ext>
            </a:extLst>
          </p:cNvPr>
          <p:cNvSpPr txBox="1"/>
          <p:nvPr/>
        </p:nvSpPr>
        <p:spPr>
          <a:xfrm>
            <a:off x="1022350" y="3981325"/>
            <a:ext cx="5364480" cy="461665"/>
          </a:xfrm>
          <a:prstGeom prst="rect">
            <a:avLst/>
          </a:prstGeom>
          <a:noFill/>
        </p:spPr>
        <p:txBody>
          <a:bodyPr wrap="square" l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PH" sz="2400" dirty="0">
                <a:cs typeface="Arial"/>
              </a:rPr>
              <a:t>Complete application</a:t>
            </a:r>
          </a:p>
        </p:txBody>
      </p:sp>
      <p:pic>
        <p:nvPicPr>
          <p:cNvPr id="27" name="Graphic 26">
            <a:extLst>
              <a:ext uri="{FF2B5EF4-FFF2-40B4-BE49-F238E27FC236}">
                <a16:creationId xmlns:a16="http://schemas.microsoft.com/office/drawing/2014/main" xmlns="" id="{94D33B37-6B00-47AF-BBA8-E8D356E51715}"/>
              </a:ext>
            </a:extLst>
          </p:cNvPr>
          <p:cNvPicPr>
            <a:picLocks/>
          </p:cNvPicPr>
          <p:nvPr/>
        </p:nvPicPr>
        <p:blipFill>
          <a:blip r:embed="rId3">
            <a:extLst>
              <a:ext uri="{96DAC541-7B7A-43D3-8B79-37D633B846F1}">
                <asvg:svgBlip xmlns:asvg="http://schemas.microsoft.com/office/drawing/2016/SVG/main" xmlns="" r:embed="rId4"/>
              </a:ext>
            </a:extLst>
          </a:blip>
          <a:srcRect/>
          <a:stretch/>
        </p:blipFill>
        <p:spPr>
          <a:xfrm>
            <a:off x="607852" y="4099935"/>
            <a:ext cx="219456" cy="219456"/>
          </a:xfrm>
          <a:prstGeom prst="rect">
            <a:avLst/>
          </a:prstGeom>
        </p:spPr>
      </p:pic>
      <p:sp>
        <p:nvSpPr>
          <p:cNvPr id="32" name="TextBox 31">
            <a:extLst>
              <a:ext uri="{FF2B5EF4-FFF2-40B4-BE49-F238E27FC236}">
                <a16:creationId xmlns:a16="http://schemas.microsoft.com/office/drawing/2014/main" xmlns="" id="{CC7EAF3E-6087-4CBE-8486-5B8E336E912E}"/>
              </a:ext>
            </a:extLst>
          </p:cNvPr>
          <p:cNvSpPr txBox="1"/>
          <p:nvPr/>
        </p:nvSpPr>
        <p:spPr>
          <a:xfrm>
            <a:off x="1022350" y="2683349"/>
            <a:ext cx="5364480" cy="461665"/>
          </a:xfrm>
          <a:prstGeom prst="rect">
            <a:avLst/>
          </a:prstGeom>
          <a:noFill/>
        </p:spPr>
        <p:txBody>
          <a:bodyPr wrap="square" l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PH" sz="2400" dirty="0" smtClean="0">
                <a:latin typeface="+mj-lt"/>
                <a:cs typeface="Arial"/>
              </a:rPr>
              <a:t>Call </a:t>
            </a:r>
            <a:r>
              <a:rPr lang="en-PH" sz="2400" dirty="0" err="1" smtClean="0">
                <a:latin typeface="+mj-lt"/>
                <a:cs typeface="Arial"/>
              </a:rPr>
              <a:t>Innovo</a:t>
            </a:r>
            <a:r>
              <a:rPr lang="en-PH" sz="2400" dirty="0" smtClean="0">
                <a:latin typeface="+mj-lt"/>
                <a:cs typeface="Arial"/>
              </a:rPr>
              <a:t> with questions</a:t>
            </a:r>
            <a:endParaRPr lang="en-PH" sz="2400" dirty="0">
              <a:latin typeface="+mj-lt"/>
              <a:cs typeface="Arial"/>
            </a:endParaRPr>
          </a:p>
        </p:txBody>
      </p:sp>
      <p:pic>
        <p:nvPicPr>
          <p:cNvPr id="33" name="Graphic 32">
            <a:extLst>
              <a:ext uri="{FF2B5EF4-FFF2-40B4-BE49-F238E27FC236}">
                <a16:creationId xmlns:a16="http://schemas.microsoft.com/office/drawing/2014/main" xmlns="" id="{27706DA7-5AD6-49E1-B46C-5D19330DFE0B}"/>
              </a:ext>
            </a:extLst>
          </p:cNvPr>
          <p:cNvPicPr>
            <a:picLocks/>
          </p:cNvPicPr>
          <p:nvPr/>
        </p:nvPicPr>
        <p:blipFill>
          <a:blip r:embed="rId3">
            <a:extLst>
              <a:ext uri="{96DAC541-7B7A-43D3-8B79-37D633B846F1}">
                <asvg:svgBlip xmlns:asvg="http://schemas.microsoft.com/office/drawing/2016/SVG/main" xmlns="" r:embed="rId5"/>
              </a:ext>
            </a:extLst>
          </a:blip>
          <a:srcRect/>
          <a:stretch/>
        </p:blipFill>
        <p:spPr>
          <a:xfrm>
            <a:off x="607852" y="2801959"/>
            <a:ext cx="219456" cy="219456"/>
          </a:xfrm>
          <a:prstGeom prst="rect">
            <a:avLst/>
          </a:prstGeom>
        </p:spPr>
      </p:pic>
      <p:sp>
        <p:nvSpPr>
          <p:cNvPr id="34" name="TextBox 31">
            <a:extLst>
              <a:ext uri="{FF2B5EF4-FFF2-40B4-BE49-F238E27FC236}">
                <a16:creationId xmlns:a16="http://schemas.microsoft.com/office/drawing/2014/main" xmlns="" id="{795333CF-139C-42CC-A3D9-1D085E350574}"/>
              </a:ext>
            </a:extLst>
          </p:cNvPr>
          <p:cNvSpPr txBox="1"/>
          <p:nvPr/>
        </p:nvSpPr>
        <p:spPr>
          <a:xfrm>
            <a:off x="1022350" y="1508483"/>
            <a:ext cx="5364480" cy="461665"/>
          </a:xfrm>
          <a:prstGeom prst="rect">
            <a:avLst/>
          </a:prstGeom>
          <a:noFill/>
        </p:spPr>
        <p:txBody>
          <a:bodyPr wrap="square" l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latin typeface="+mj-lt"/>
                <a:cs typeface="Arial"/>
              </a:rPr>
              <a:t>Apply for Medicare Part A &amp; B</a:t>
            </a:r>
          </a:p>
        </p:txBody>
      </p:sp>
      <p:pic>
        <p:nvPicPr>
          <p:cNvPr id="35" name="Graphic 34">
            <a:extLst>
              <a:ext uri="{FF2B5EF4-FFF2-40B4-BE49-F238E27FC236}">
                <a16:creationId xmlns:a16="http://schemas.microsoft.com/office/drawing/2014/main" xmlns="" id="{DC65F4BF-577E-401E-BD13-053DAE76B17D}"/>
              </a:ext>
            </a:extLst>
          </p:cNvPr>
          <p:cNvPicPr>
            <a:picLocks/>
          </p:cNvPicPr>
          <p:nvPr/>
        </p:nvPicPr>
        <p:blipFill>
          <a:blip r:embed="rId3">
            <a:extLst>
              <a:ext uri="{96DAC541-7B7A-43D3-8B79-37D633B846F1}">
                <asvg:svgBlip xmlns:asvg="http://schemas.microsoft.com/office/drawing/2016/SVG/main" xmlns="" r:embed="rId5"/>
              </a:ext>
            </a:extLst>
          </a:blip>
          <a:srcRect/>
          <a:stretch/>
        </p:blipFill>
        <p:spPr>
          <a:xfrm>
            <a:off x="607852" y="1627093"/>
            <a:ext cx="219456" cy="219456"/>
          </a:xfrm>
          <a:prstGeom prst="rect">
            <a:avLst/>
          </a:prstGeom>
        </p:spPr>
      </p:pic>
      <p:cxnSp>
        <p:nvCxnSpPr>
          <p:cNvPr id="37" name="Straight Connector 36">
            <a:extLst>
              <a:ext uri="{FF2B5EF4-FFF2-40B4-BE49-F238E27FC236}">
                <a16:creationId xmlns:a16="http://schemas.microsoft.com/office/drawing/2014/main" xmlns="" id="{BB4CD78E-C2A2-4A03-9E21-9D629E91004E}"/>
              </a:ext>
            </a:extLst>
          </p:cNvPr>
          <p:cNvCxnSpPr>
            <a:cxnSpLocks/>
          </p:cNvCxnSpPr>
          <p:nvPr/>
        </p:nvCxnSpPr>
        <p:spPr>
          <a:xfrm flipH="1">
            <a:off x="613519" y="2326748"/>
            <a:ext cx="59701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083E02B6-8371-4FB2-81A5-0575CB424E7C}"/>
              </a:ext>
            </a:extLst>
          </p:cNvPr>
          <p:cNvCxnSpPr>
            <a:cxnSpLocks/>
          </p:cNvCxnSpPr>
          <p:nvPr/>
        </p:nvCxnSpPr>
        <p:spPr>
          <a:xfrm flipH="1">
            <a:off x="613519" y="3501614"/>
            <a:ext cx="59701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7146AC0B-B200-46DC-A79B-F0F7FF5626E4}"/>
              </a:ext>
            </a:extLst>
          </p:cNvPr>
          <p:cNvCxnSpPr>
            <a:cxnSpLocks/>
          </p:cNvCxnSpPr>
          <p:nvPr/>
        </p:nvCxnSpPr>
        <p:spPr>
          <a:xfrm flipH="1">
            <a:off x="613519" y="4922701"/>
            <a:ext cx="59701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TextBox 34">
            <a:extLst>
              <a:ext uri="{FF2B5EF4-FFF2-40B4-BE49-F238E27FC236}">
                <a16:creationId xmlns:a16="http://schemas.microsoft.com/office/drawing/2014/main" xmlns="" id="{5AE7B02E-B6D0-46BF-A42B-57F5903F5756}"/>
              </a:ext>
            </a:extLst>
          </p:cNvPr>
          <p:cNvSpPr txBox="1"/>
          <p:nvPr/>
        </p:nvSpPr>
        <p:spPr>
          <a:xfrm>
            <a:off x="1022350" y="5279302"/>
            <a:ext cx="5364480" cy="461665"/>
          </a:xfrm>
          <a:prstGeom prst="rect">
            <a:avLst/>
          </a:prstGeom>
          <a:noFill/>
        </p:spPr>
        <p:txBody>
          <a:bodyPr wrap="square" l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latin typeface="+mj-lt"/>
                <a:cs typeface="Arial"/>
              </a:rPr>
              <a:t>Watch for new member packet </a:t>
            </a:r>
          </a:p>
        </p:txBody>
      </p:sp>
      <p:pic>
        <p:nvPicPr>
          <p:cNvPr id="42" name="Graphic 41">
            <a:extLst>
              <a:ext uri="{FF2B5EF4-FFF2-40B4-BE49-F238E27FC236}">
                <a16:creationId xmlns:a16="http://schemas.microsoft.com/office/drawing/2014/main" xmlns="" id="{2ACD8BF3-F05E-404A-A02B-2AAA10C21733}"/>
              </a:ext>
            </a:extLst>
          </p:cNvPr>
          <p:cNvPicPr>
            <a:picLocks/>
          </p:cNvPicPr>
          <p:nvPr/>
        </p:nvPicPr>
        <p:blipFill>
          <a:blip r:embed="rId3">
            <a:extLst>
              <a:ext uri="{96DAC541-7B7A-43D3-8B79-37D633B846F1}">
                <asvg:svgBlip xmlns:asvg="http://schemas.microsoft.com/office/drawing/2016/SVG/main" xmlns="" r:embed="rId4"/>
              </a:ext>
            </a:extLst>
          </a:blip>
          <a:srcRect/>
          <a:stretch/>
        </p:blipFill>
        <p:spPr>
          <a:xfrm>
            <a:off x="607852" y="5397912"/>
            <a:ext cx="219456" cy="219456"/>
          </a:xfrm>
          <a:prstGeom prst="rect">
            <a:avLst/>
          </a:prstGeom>
        </p:spPr>
      </p:pic>
      <p:grpSp>
        <p:nvGrpSpPr>
          <p:cNvPr id="43" name="Group 42">
            <a:extLst>
              <a:ext uri="{FF2B5EF4-FFF2-40B4-BE49-F238E27FC236}">
                <a16:creationId xmlns:a16="http://schemas.microsoft.com/office/drawing/2014/main" xmlns="" id="{71E104B6-3B51-4757-9ED5-83D5526D5DAC}"/>
              </a:ext>
            </a:extLst>
          </p:cNvPr>
          <p:cNvGrpSpPr/>
          <p:nvPr/>
        </p:nvGrpSpPr>
        <p:grpSpPr>
          <a:xfrm>
            <a:off x="7383584" y="1736821"/>
            <a:ext cx="4462443" cy="3468590"/>
            <a:chOff x="7404099" y="1035326"/>
            <a:chExt cx="4462443" cy="3468590"/>
          </a:xfrm>
        </p:grpSpPr>
        <p:sp>
          <p:nvSpPr>
            <p:cNvPr id="44" name="TextBox 43">
              <a:extLst>
                <a:ext uri="{FF2B5EF4-FFF2-40B4-BE49-F238E27FC236}">
                  <a16:creationId xmlns:a16="http://schemas.microsoft.com/office/drawing/2014/main" xmlns="" id="{8830FB7E-F087-4BEB-86D7-BE200960FA01}"/>
                </a:ext>
              </a:extLst>
            </p:cNvPr>
            <p:cNvSpPr txBox="1"/>
            <p:nvPr/>
          </p:nvSpPr>
          <p:spPr>
            <a:xfrm>
              <a:off x="7404100" y="3092938"/>
              <a:ext cx="4341541" cy="769441"/>
            </a:xfrm>
            <a:prstGeom prst="rect">
              <a:avLst/>
            </a:prstGeom>
            <a:noFill/>
          </p:spPr>
          <p:txBody>
            <a:bodyPr wrap="square" lIns="0">
              <a:spAutoFit/>
            </a:bodyPr>
            <a:lstStyle/>
            <a:p>
              <a:r>
                <a:rPr lang="en-US" sz="2400" b="1" dirty="0"/>
                <a:t>Call </a:t>
              </a:r>
              <a:r>
                <a:rPr lang="en-US" sz="2400" b="1" dirty="0" err="1" smtClean="0"/>
                <a:t>Innovo</a:t>
              </a:r>
              <a:r>
                <a:rPr lang="en-US" sz="2400" b="1" dirty="0" smtClean="0"/>
                <a:t> Benefits</a:t>
              </a:r>
              <a:endParaRPr lang="en-US" sz="2400" b="1" dirty="0"/>
            </a:p>
            <a:p>
              <a:r>
                <a:rPr lang="en-US" sz="2000" dirty="0"/>
                <a:t>with any questions along the way.</a:t>
              </a:r>
            </a:p>
          </p:txBody>
        </p:sp>
        <p:sp>
          <p:nvSpPr>
            <p:cNvPr id="45" name="TextBox 44">
              <a:extLst>
                <a:ext uri="{FF2B5EF4-FFF2-40B4-BE49-F238E27FC236}">
                  <a16:creationId xmlns:a16="http://schemas.microsoft.com/office/drawing/2014/main" xmlns="" id="{19D484DF-C313-49A6-AA1B-423911CFACFE}"/>
                </a:ext>
              </a:extLst>
            </p:cNvPr>
            <p:cNvSpPr txBox="1"/>
            <p:nvPr/>
          </p:nvSpPr>
          <p:spPr>
            <a:xfrm>
              <a:off x="7404099" y="1035326"/>
              <a:ext cx="4341541" cy="461665"/>
            </a:xfrm>
            <a:prstGeom prst="rect">
              <a:avLst/>
            </a:prstGeom>
            <a:noFill/>
          </p:spPr>
          <p:txBody>
            <a:bodyPr wrap="square" lIns="0">
              <a:spAutoFit/>
            </a:bodyPr>
            <a:lstStyle/>
            <a:p>
              <a:r>
                <a:rPr lang="en-US" sz="2400" b="1" dirty="0" smtClean="0">
                  <a:solidFill>
                    <a:schemeClr val="accent2"/>
                  </a:solidFill>
                </a:rPr>
                <a:t>Here </a:t>
              </a:r>
              <a:r>
                <a:rPr lang="en-US" sz="2400" b="1" dirty="0">
                  <a:solidFill>
                    <a:schemeClr val="accent2"/>
                  </a:solidFill>
                </a:rPr>
                <a:t>to </a:t>
              </a:r>
              <a:r>
                <a:rPr lang="en-US" sz="2400" b="1" dirty="0" smtClean="0">
                  <a:solidFill>
                    <a:schemeClr val="accent2"/>
                  </a:solidFill>
                </a:rPr>
                <a:t>help.</a:t>
              </a:r>
              <a:endParaRPr lang="en-US" sz="2400" b="1" dirty="0">
                <a:solidFill>
                  <a:schemeClr val="accent2"/>
                </a:solidFill>
              </a:endParaRPr>
            </a:p>
          </p:txBody>
        </p:sp>
        <p:grpSp>
          <p:nvGrpSpPr>
            <p:cNvPr id="46" name="Group 45">
              <a:extLst>
                <a:ext uri="{FF2B5EF4-FFF2-40B4-BE49-F238E27FC236}">
                  <a16:creationId xmlns:a16="http://schemas.microsoft.com/office/drawing/2014/main" xmlns="" id="{0FF878E2-872A-4164-BFC4-FDA02202E49C}"/>
                </a:ext>
              </a:extLst>
            </p:cNvPr>
            <p:cNvGrpSpPr/>
            <p:nvPr/>
          </p:nvGrpSpPr>
          <p:grpSpPr>
            <a:xfrm>
              <a:off x="7404100" y="1834564"/>
              <a:ext cx="984600" cy="986169"/>
              <a:chOff x="746851" y="3041682"/>
              <a:chExt cx="618715" cy="619701"/>
            </a:xfrm>
            <a:solidFill>
              <a:schemeClr val="accent2"/>
            </a:solidFill>
          </p:grpSpPr>
          <p:sp>
            <p:nvSpPr>
              <p:cNvPr id="48" name="Freeform: Shape 47">
                <a:extLst>
                  <a:ext uri="{FF2B5EF4-FFF2-40B4-BE49-F238E27FC236}">
                    <a16:creationId xmlns:a16="http://schemas.microsoft.com/office/drawing/2014/main" xmlns="" id="{BD4E36F3-B884-4D90-99E5-15E87E0226B8}"/>
                  </a:ext>
                </a:extLst>
              </p:cNvPr>
              <p:cNvSpPr/>
              <p:nvPr/>
            </p:nvSpPr>
            <p:spPr>
              <a:xfrm>
                <a:off x="1072387" y="3041682"/>
                <a:ext cx="293179" cy="293179"/>
              </a:xfrm>
              <a:custGeom>
                <a:avLst/>
                <a:gdLst>
                  <a:gd name="connsiteX0" fmla="*/ 293180 w 293179"/>
                  <a:gd name="connsiteY0" fmla="*/ 293180 h 293179"/>
                  <a:gd name="connsiteX1" fmla="*/ 274130 w 293179"/>
                  <a:gd name="connsiteY1" fmla="*/ 293180 h 293179"/>
                  <a:gd name="connsiteX2" fmla="*/ 0 w 293179"/>
                  <a:gd name="connsiteY2" fmla="*/ 19050 h 293179"/>
                  <a:gd name="connsiteX3" fmla="*/ 0 w 293179"/>
                  <a:gd name="connsiteY3" fmla="*/ 0 h 293179"/>
                  <a:gd name="connsiteX4" fmla="*/ 293180 w 293179"/>
                  <a:gd name="connsiteY4" fmla="*/ 293180 h 29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179" h="293179">
                    <a:moveTo>
                      <a:pt x="293180" y="293180"/>
                    </a:moveTo>
                    <a:lnTo>
                      <a:pt x="274130" y="293180"/>
                    </a:lnTo>
                    <a:cubicBezTo>
                      <a:pt x="274130" y="141782"/>
                      <a:pt x="151398" y="19050"/>
                      <a:pt x="0" y="19050"/>
                    </a:cubicBezTo>
                    <a:lnTo>
                      <a:pt x="0" y="0"/>
                    </a:lnTo>
                    <a:cubicBezTo>
                      <a:pt x="161875" y="105"/>
                      <a:pt x="293075" y="131304"/>
                      <a:pt x="293180" y="293180"/>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B2AC01D3-F474-43D2-AFC4-A2CE794AE85A}"/>
                  </a:ext>
                </a:extLst>
              </p:cNvPr>
              <p:cNvSpPr/>
              <p:nvPr/>
            </p:nvSpPr>
            <p:spPr>
              <a:xfrm>
                <a:off x="746851" y="3114738"/>
                <a:ext cx="546469" cy="546645"/>
              </a:xfrm>
              <a:custGeom>
                <a:avLst/>
                <a:gdLst>
                  <a:gd name="connsiteX0" fmla="*/ 409547 w 546469"/>
                  <a:gd name="connsiteY0" fmla="*/ 546641 h 546645"/>
                  <a:gd name="connsiteX1" fmla="*/ 142847 w 546469"/>
                  <a:gd name="connsiteY1" fmla="*/ 406338 h 546645"/>
                  <a:gd name="connsiteX2" fmla="*/ 6830 w 546469"/>
                  <a:gd name="connsiteY2" fmla="*/ 88393 h 546645"/>
                  <a:gd name="connsiteX3" fmla="*/ 20070 w 546469"/>
                  <a:gd name="connsiteY3" fmla="*/ 66105 h 546645"/>
                  <a:gd name="connsiteX4" fmla="*/ 70838 w 546469"/>
                  <a:gd name="connsiteY4" fmla="*/ 15336 h 546645"/>
                  <a:gd name="connsiteX5" fmla="*/ 144656 w 546469"/>
                  <a:gd name="connsiteY5" fmla="*/ 15240 h 546645"/>
                  <a:gd name="connsiteX6" fmla="*/ 144752 w 546469"/>
                  <a:gd name="connsiteY6" fmla="*/ 15336 h 546645"/>
                  <a:gd name="connsiteX7" fmla="*/ 220952 w 546469"/>
                  <a:gd name="connsiteY7" fmla="*/ 91536 h 546645"/>
                  <a:gd name="connsiteX8" fmla="*/ 221088 w 546469"/>
                  <a:gd name="connsiteY8" fmla="*/ 165219 h 546645"/>
                  <a:gd name="connsiteX9" fmla="*/ 220952 w 546469"/>
                  <a:gd name="connsiteY9" fmla="*/ 165355 h 546645"/>
                  <a:gd name="connsiteX10" fmla="*/ 188376 w 546469"/>
                  <a:gd name="connsiteY10" fmla="*/ 197931 h 546645"/>
                  <a:gd name="connsiteX11" fmla="*/ 254289 w 546469"/>
                  <a:gd name="connsiteY11" fmla="*/ 294419 h 546645"/>
                  <a:gd name="connsiteX12" fmla="*/ 340014 w 546469"/>
                  <a:gd name="connsiteY12" fmla="*/ 356141 h 546645"/>
                  <a:gd name="connsiteX13" fmla="*/ 375924 w 546469"/>
                  <a:gd name="connsiteY13" fmla="*/ 320232 h 546645"/>
                  <a:gd name="connsiteX14" fmla="*/ 449741 w 546469"/>
                  <a:gd name="connsiteY14" fmla="*/ 320136 h 546645"/>
                  <a:gd name="connsiteX15" fmla="*/ 449838 w 546469"/>
                  <a:gd name="connsiteY15" fmla="*/ 320232 h 546645"/>
                  <a:gd name="connsiteX16" fmla="*/ 531181 w 546469"/>
                  <a:gd name="connsiteY16" fmla="*/ 401575 h 546645"/>
                  <a:gd name="connsiteX17" fmla="*/ 531182 w 546469"/>
                  <a:gd name="connsiteY17" fmla="*/ 475393 h 546645"/>
                  <a:gd name="connsiteX18" fmla="*/ 531181 w 546469"/>
                  <a:gd name="connsiteY18" fmla="*/ 475394 h 546645"/>
                  <a:gd name="connsiteX19" fmla="*/ 480032 w 546469"/>
                  <a:gd name="connsiteY19" fmla="*/ 526543 h 546645"/>
                  <a:gd name="connsiteX20" fmla="*/ 459934 w 546469"/>
                  <a:gd name="connsiteY20" fmla="*/ 539116 h 546645"/>
                  <a:gd name="connsiteX21" fmla="*/ 409547 w 546469"/>
                  <a:gd name="connsiteY21" fmla="*/ 546641 h 546645"/>
                  <a:gd name="connsiteX22" fmla="*/ 47216 w 546469"/>
                  <a:gd name="connsiteY22" fmla="*/ 92965 h 546645"/>
                  <a:gd name="connsiteX23" fmla="*/ 43596 w 546469"/>
                  <a:gd name="connsiteY23" fmla="*/ 99156 h 546645"/>
                  <a:gd name="connsiteX24" fmla="*/ 169993 w 546469"/>
                  <a:gd name="connsiteY24" fmla="*/ 379382 h 546645"/>
                  <a:gd name="connsiteX25" fmla="*/ 448218 w 546469"/>
                  <a:gd name="connsiteY25" fmla="*/ 503207 h 546645"/>
                  <a:gd name="connsiteX26" fmla="*/ 453362 w 546469"/>
                  <a:gd name="connsiteY26" fmla="*/ 499873 h 546645"/>
                  <a:gd name="connsiteX27" fmla="*/ 504416 w 546469"/>
                  <a:gd name="connsiteY27" fmla="*/ 448819 h 546645"/>
                  <a:gd name="connsiteX28" fmla="*/ 504483 w 546469"/>
                  <a:gd name="connsiteY28" fmla="*/ 428883 h 546645"/>
                  <a:gd name="connsiteX29" fmla="*/ 504416 w 546469"/>
                  <a:gd name="connsiteY29" fmla="*/ 428817 h 546645"/>
                  <a:gd name="connsiteX30" fmla="*/ 423072 w 546469"/>
                  <a:gd name="connsiteY30" fmla="*/ 347283 h 546645"/>
                  <a:gd name="connsiteX31" fmla="*/ 403070 w 546469"/>
                  <a:gd name="connsiteY31" fmla="*/ 347283 h 546645"/>
                  <a:gd name="connsiteX32" fmla="*/ 356969 w 546469"/>
                  <a:gd name="connsiteY32" fmla="*/ 393479 h 546645"/>
                  <a:gd name="connsiteX33" fmla="*/ 351444 w 546469"/>
                  <a:gd name="connsiteY33" fmla="*/ 394717 h 546645"/>
                  <a:gd name="connsiteX34" fmla="*/ 227619 w 546469"/>
                  <a:gd name="connsiteY34" fmla="*/ 321565 h 546645"/>
                  <a:gd name="connsiteX35" fmla="*/ 149514 w 546469"/>
                  <a:gd name="connsiteY35" fmla="*/ 190215 h 546645"/>
                  <a:gd name="connsiteX36" fmla="*/ 149514 w 546469"/>
                  <a:gd name="connsiteY36" fmla="*/ 182977 h 546645"/>
                  <a:gd name="connsiteX37" fmla="*/ 193806 w 546469"/>
                  <a:gd name="connsiteY37" fmla="*/ 138590 h 546645"/>
                  <a:gd name="connsiteX38" fmla="*/ 194048 w 546469"/>
                  <a:gd name="connsiteY38" fmla="*/ 118925 h 546645"/>
                  <a:gd name="connsiteX39" fmla="*/ 193806 w 546469"/>
                  <a:gd name="connsiteY39" fmla="*/ 118683 h 546645"/>
                  <a:gd name="connsiteX40" fmla="*/ 117606 w 546469"/>
                  <a:gd name="connsiteY40" fmla="*/ 42483 h 546645"/>
                  <a:gd name="connsiteX41" fmla="*/ 97603 w 546469"/>
                  <a:gd name="connsiteY41" fmla="*/ 42483 h 54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469" h="546645">
                    <a:moveTo>
                      <a:pt x="409547" y="546641"/>
                    </a:moveTo>
                    <a:cubicBezTo>
                      <a:pt x="353159" y="546641"/>
                      <a:pt x="259719" y="523019"/>
                      <a:pt x="142847" y="406338"/>
                    </a:cubicBezTo>
                    <a:cubicBezTo>
                      <a:pt x="101223" y="364809"/>
                      <a:pt x="-31365" y="219076"/>
                      <a:pt x="6830" y="88393"/>
                    </a:cubicBezTo>
                    <a:cubicBezTo>
                      <a:pt x="9321" y="79979"/>
                      <a:pt x="13872" y="72318"/>
                      <a:pt x="20070" y="66105"/>
                    </a:cubicBezTo>
                    <a:lnTo>
                      <a:pt x="70838" y="15336"/>
                    </a:lnTo>
                    <a:cubicBezTo>
                      <a:pt x="91196" y="-5075"/>
                      <a:pt x="124245" y="-5118"/>
                      <a:pt x="144656" y="15240"/>
                    </a:cubicBezTo>
                    <a:cubicBezTo>
                      <a:pt x="144688" y="15273"/>
                      <a:pt x="144720" y="15304"/>
                      <a:pt x="144752" y="15336"/>
                    </a:cubicBezTo>
                    <a:lnTo>
                      <a:pt x="220952" y="91536"/>
                    </a:lnTo>
                    <a:cubicBezTo>
                      <a:pt x="241336" y="111846"/>
                      <a:pt x="241397" y="144835"/>
                      <a:pt x="221088" y="165219"/>
                    </a:cubicBezTo>
                    <a:cubicBezTo>
                      <a:pt x="221042" y="165265"/>
                      <a:pt x="220998" y="165310"/>
                      <a:pt x="220952" y="165355"/>
                    </a:cubicBezTo>
                    <a:lnTo>
                      <a:pt x="188376" y="197931"/>
                    </a:lnTo>
                    <a:cubicBezTo>
                      <a:pt x="191520" y="210789"/>
                      <a:pt x="204093" y="244222"/>
                      <a:pt x="254289" y="294419"/>
                    </a:cubicBezTo>
                    <a:cubicBezTo>
                      <a:pt x="301914" y="342044"/>
                      <a:pt x="329346" y="353474"/>
                      <a:pt x="340014" y="356141"/>
                    </a:cubicBezTo>
                    <a:lnTo>
                      <a:pt x="375924" y="320232"/>
                    </a:lnTo>
                    <a:cubicBezTo>
                      <a:pt x="396281" y="299821"/>
                      <a:pt x="429330" y="299778"/>
                      <a:pt x="449741" y="320136"/>
                    </a:cubicBezTo>
                    <a:cubicBezTo>
                      <a:pt x="449774" y="320168"/>
                      <a:pt x="449805" y="320199"/>
                      <a:pt x="449838" y="320232"/>
                    </a:cubicBezTo>
                    <a:lnTo>
                      <a:pt x="531181" y="401575"/>
                    </a:lnTo>
                    <a:cubicBezTo>
                      <a:pt x="551566" y="421959"/>
                      <a:pt x="551567" y="455009"/>
                      <a:pt x="531182" y="475393"/>
                    </a:cubicBezTo>
                    <a:cubicBezTo>
                      <a:pt x="531182" y="475393"/>
                      <a:pt x="531181" y="475394"/>
                      <a:pt x="531181" y="475394"/>
                    </a:cubicBezTo>
                    <a:lnTo>
                      <a:pt x="480032" y="526543"/>
                    </a:lnTo>
                    <a:cubicBezTo>
                      <a:pt x="474417" y="532259"/>
                      <a:pt x="467530" y="536566"/>
                      <a:pt x="459934" y="539116"/>
                    </a:cubicBezTo>
                    <a:cubicBezTo>
                      <a:pt x="443633" y="544233"/>
                      <a:pt x="426632" y="546772"/>
                      <a:pt x="409547" y="546641"/>
                    </a:cubicBezTo>
                    <a:close/>
                    <a:moveTo>
                      <a:pt x="47216" y="92965"/>
                    </a:moveTo>
                    <a:cubicBezTo>
                      <a:pt x="45528" y="94707"/>
                      <a:pt x="44286" y="96831"/>
                      <a:pt x="43596" y="99156"/>
                    </a:cubicBezTo>
                    <a:cubicBezTo>
                      <a:pt x="35500" y="127065"/>
                      <a:pt x="20451" y="229839"/>
                      <a:pt x="169993" y="379382"/>
                    </a:cubicBezTo>
                    <a:cubicBezTo>
                      <a:pt x="319536" y="528925"/>
                      <a:pt x="420882" y="512065"/>
                      <a:pt x="448218" y="503207"/>
                    </a:cubicBezTo>
                    <a:cubicBezTo>
                      <a:pt x="450158" y="502489"/>
                      <a:pt x="451915" y="501351"/>
                      <a:pt x="453362" y="499873"/>
                    </a:cubicBezTo>
                    <a:lnTo>
                      <a:pt x="504416" y="448819"/>
                    </a:lnTo>
                    <a:cubicBezTo>
                      <a:pt x="509939" y="443332"/>
                      <a:pt x="509969" y="434407"/>
                      <a:pt x="504483" y="428883"/>
                    </a:cubicBezTo>
                    <a:cubicBezTo>
                      <a:pt x="504461" y="428861"/>
                      <a:pt x="504438" y="428839"/>
                      <a:pt x="504416" y="428817"/>
                    </a:cubicBezTo>
                    <a:lnTo>
                      <a:pt x="423072" y="347283"/>
                    </a:lnTo>
                    <a:cubicBezTo>
                      <a:pt x="417457" y="341985"/>
                      <a:pt x="408685" y="341985"/>
                      <a:pt x="403070" y="347283"/>
                    </a:cubicBezTo>
                    <a:lnTo>
                      <a:pt x="356969" y="393479"/>
                    </a:lnTo>
                    <a:lnTo>
                      <a:pt x="351444" y="394717"/>
                    </a:lnTo>
                    <a:cubicBezTo>
                      <a:pt x="341919" y="396813"/>
                      <a:pt x="303819" y="397860"/>
                      <a:pt x="227619" y="321565"/>
                    </a:cubicBezTo>
                    <a:cubicBezTo>
                      <a:pt x="149038" y="242984"/>
                      <a:pt x="149229" y="195359"/>
                      <a:pt x="149514" y="190215"/>
                    </a:cubicBezTo>
                    <a:lnTo>
                      <a:pt x="149514" y="182977"/>
                    </a:lnTo>
                    <a:lnTo>
                      <a:pt x="193806" y="138590"/>
                    </a:lnTo>
                    <a:cubicBezTo>
                      <a:pt x="199303" y="133226"/>
                      <a:pt x="199411" y="124422"/>
                      <a:pt x="194048" y="118925"/>
                    </a:cubicBezTo>
                    <a:cubicBezTo>
                      <a:pt x="193968" y="118843"/>
                      <a:pt x="193888" y="118763"/>
                      <a:pt x="193806" y="118683"/>
                    </a:cubicBezTo>
                    <a:lnTo>
                      <a:pt x="117606" y="42483"/>
                    </a:lnTo>
                    <a:cubicBezTo>
                      <a:pt x="112010" y="37136"/>
                      <a:pt x="103199" y="37136"/>
                      <a:pt x="97603" y="42483"/>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66C3C50D-5BFC-45E7-9E7B-6A342B100CFF}"/>
                  </a:ext>
                </a:extLst>
              </p:cNvPr>
              <p:cNvSpPr/>
              <p:nvPr/>
            </p:nvSpPr>
            <p:spPr>
              <a:xfrm>
                <a:off x="1071816" y="3203607"/>
                <a:ext cx="131825" cy="131826"/>
              </a:xfrm>
              <a:custGeom>
                <a:avLst/>
                <a:gdLst>
                  <a:gd name="connsiteX0" fmla="*/ 131826 w 131825"/>
                  <a:gd name="connsiteY0" fmla="*/ 131826 h 131826"/>
                  <a:gd name="connsiteX1" fmla="*/ 112776 w 131825"/>
                  <a:gd name="connsiteY1" fmla="*/ 131826 h 131826"/>
                  <a:gd name="connsiteX2" fmla="*/ 0 w 131825"/>
                  <a:gd name="connsiteY2" fmla="*/ 19050 h 131826"/>
                  <a:gd name="connsiteX3" fmla="*/ 0 w 131825"/>
                  <a:gd name="connsiteY3" fmla="*/ 0 h 131826"/>
                  <a:gd name="connsiteX4" fmla="*/ 131826 w 131825"/>
                  <a:gd name="connsiteY4" fmla="*/ 131636 h 131826"/>
                  <a:gd name="connsiteX5" fmla="*/ 131826 w 131825"/>
                  <a:gd name="connsiteY5" fmla="*/ 131826 h 13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825" h="131826">
                    <a:moveTo>
                      <a:pt x="131826" y="131826"/>
                    </a:moveTo>
                    <a:lnTo>
                      <a:pt x="112776" y="131826"/>
                    </a:lnTo>
                    <a:cubicBezTo>
                      <a:pt x="112724" y="69563"/>
                      <a:pt x="62263" y="19102"/>
                      <a:pt x="0" y="19050"/>
                    </a:cubicBezTo>
                    <a:lnTo>
                      <a:pt x="0" y="0"/>
                    </a:lnTo>
                    <a:cubicBezTo>
                      <a:pt x="72753" y="-52"/>
                      <a:pt x="131774" y="58883"/>
                      <a:pt x="131826" y="131636"/>
                    </a:cubicBezTo>
                    <a:cubicBezTo>
                      <a:pt x="131826" y="131699"/>
                      <a:pt x="131826" y="131762"/>
                      <a:pt x="131826" y="131826"/>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505D246F-D8EC-4E99-BC20-E8FDCCB2D416}"/>
                  </a:ext>
                </a:extLst>
              </p:cNvPr>
              <p:cNvSpPr/>
              <p:nvPr/>
            </p:nvSpPr>
            <p:spPr>
              <a:xfrm>
                <a:off x="1073150" y="3123502"/>
                <a:ext cx="210693" cy="210883"/>
              </a:xfrm>
              <a:custGeom>
                <a:avLst/>
                <a:gdLst>
                  <a:gd name="connsiteX0" fmla="*/ 210693 w 210693"/>
                  <a:gd name="connsiteY0" fmla="*/ 210884 h 210883"/>
                  <a:gd name="connsiteX1" fmla="*/ 191643 w 210693"/>
                  <a:gd name="connsiteY1" fmla="*/ 210884 h 210883"/>
                  <a:gd name="connsiteX2" fmla="*/ 763 w 210693"/>
                  <a:gd name="connsiteY2" fmla="*/ 19050 h 210883"/>
                  <a:gd name="connsiteX3" fmla="*/ 0 w 210693"/>
                  <a:gd name="connsiteY3" fmla="*/ 19050 h 210883"/>
                  <a:gd name="connsiteX4" fmla="*/ 0 w 210693"/>
                  <a:gd name="connsiteY4" fmla="*/ 0 h 210883"/>
                  <a:gd name="connsiteX5" fmla="*/ 210693 w 210693"/>
                  <a:gd name="connsiteY5" fmla="*/ 210503 h 210883"/>
                  <a:gd name="connsiteX6" fmla="*/ 210693 w 210693"/>
                  <a:gd name="connsiteY6" fmla="*/ 210884 h 21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93" h="210883">
                    <a:moveTo>
                      <a:pt x="210693" y="210884"/>
                    </a:moveTo>
                    <a:lnTo>
                      <a:pt x="191643" y="210884"/>
                    </a:lnTo>
                    <a:cubicBezTo>
                      <a:pt x="191906" y="105200"/>
                      <a:pt x="106447" y="19314"/>
                      <a:pt x="763" y="19050"/>
                    </a:cubicBezTo>
                    <a:cubicBezTo>
                      <a:pt x="509" y="19050"/>
                      <a:pt x="254" y="19050"/>
                      <a:pt x="0" y="19050"/>
                    </a:cubicBezTo>
                    <a:lnTo>
                      <a:pt x="0" y="0"/>
                    </a:lnTo>
                    <a:cubicBezTo>
                      <a:pt x="116310" y="-52"/>
                      <a:pt x="210641" y="94193"/>
                      <a:pt x="210693" y="210503"/>
                    </a:cubicBezTo>
                    <a:cubicBezTo>
                      <a:pt x="210693" y="210629"/>
                      <a:pt x="210693" y="210757"/>
                      <a:pt x="210693" y="210884"/>
                    </a:cubicBezTo>
                    <a:close/>
                  </a:path>
                </a:pathLst>
              </a:custGeom>
              <a:grpFill/>
              <a:ln w="9525" cap="flat">
                <a:noFill/>
                <a:prstDash val="solid"/>
                <a:miter/>
              </a:ln>
            </p:spPr>
            <p:txBody>
              <a:bodyPr rtlCol="0" anchor="ctr"/>
              <a:lstStyle/>
              <a:p>
                <a:endParaRPr lang="en-US"/>
              </a:p>
            </p:txBody>
          </p:sp>
        </p:grpSp>
        <p:cxnSp>
          <p:nvCxnSpPr>
            <p:cNvPr id="47" name="Straight Connector 46">
              <a:extLst>
                <a:ext uri="{FF2B5EF4-FFF2-40B4-BE49-F238E27FC236}">
                  <a16:creationId xmlns:a16="http://schemas.microsoft.com/office/drawing/2014/main" xmlns="" id="{E45A14E1-656C-4479-91BC-99796687BB2F}"/>
                </a:ext>
              </a:extLst>
            </p:cNvPr>
            <p:cNvCxnSpPr>
              <a:cxnSpLocks/>
            </p:cNvCxnSpPr>
            <p:nvPr/>
          </p:nvCxnSpPr>
          <p:spPr>
            <a:xfrm>
              <a:off x="7404100" y="4503916"/>
              <a:ext cx="44624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759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9FBBC301-F22D-4337-B88E-262D051317DB}"/>
              </a:ext>
            </a:extLst>
          </p:cNvPr>
          <p:cNvSpPr/>
          <p:nvPr/>
        </p:nvSpPr>
        <p:spPr>
          <a:xfrm>
            <a:off x="304800" y="4857603"/>
            <a:ext cx="8242300" cy="12757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rtlCol="0" anchor="ctr"/>
          <a:lstStyle/>
          <a:p>
            <a:endParaRPr lang="en-US" dirty="0">
              <a:solidFill>
                <a:schemeClr val="tx1"/>
              </a:solidFill>
              <a:latin typeface="+mj-lt"/>
              <a:ea typeface="ＭＳ Ｐゴシック" charset="0"/>
              <a:cs typeface="Arial" panose="020B0604020202020204" pitchFamily="34" charset="0"/>
              <a:sym typeface="Calibri" charset="0"/>
            </a:endParaRPr>
          </a:p>
        </p:txBody>
      </p:sp>
      <p:sp>
        <p:nvSpPr>
          <p:cNvPr id="2" name="Title 1">
            <a:extLst>
              <a:ext uri="{FF2B5EF4-FFF2-40B4-BE49-F238E27FC236}">
                <a16:creationId xmlns:a16="http://schemas.microsoft.com/office/drawing/2014/main" xmlns="" id="{1E2798BB-4D5C-472B-81A3-CB3744F687D2}"/>
              </a:ext>
            </a:extLst>
          </p:cNvPr>
          <p:cNvSpPr>
            <a:spLocks noGrp="1"/>
          </p:cNvSpPr>
          <p:nvPr>
            <p:ph type="title"/>
          </p:nvPr>
        </p:nvSpPr>
        <p:spPr>
          <a:xfrm>
            <a:off x="613518" y="266699"/>
            <a:ext cx="10440246" cy="792843"/>
          </a:xfrm>
        </p:spPr>
        <p:txBody>
          <a:bodyPr/>
          <a:lstStyle/>
          <a:p>
            <a:r>
              <a:rPr lang="en-US" dirty="0"/>
              <a:t>What to </a:t>
            </a:r>
            <a:r>
              <a:rPr lang="en-US" dirty="0" smtClean="0"/>
              <a:t>expect</a:t>
            </a:r>
            <a:endParaRPr lang="en-US" baseline="30000" dirty="0"/>
          </a:p>
        </p:txBody>
      </p:sp>
      <p:sp>
        <p:nvSpPr>
          <p:cNvPr id="40" name="TextBox 39">
            <a:extLst>
              <a:ext uri="{FF2B5EF4-FFF2-40B4-BE49-F238E27FC236}">
                <a16:creationId xmlns:a16="http://schemas.microsoft.com/office/drawing/2014/main" xmlns="" id="{EDE8D81B-95E8-4D68-B87E-D415A87F3707}"/>
              </a:ext>
            </a:extLst>
          </p:cNvPr>
          <p:cNvSpPr txBox="1"/>
          <p:nvPr/>
        </p:nvSpPr>
        <p:spPr>
          <a:xfrm>
            <a:off x="1806370" y="5079973"/>
            <a:ext cx="5197934" cy="830997"/>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Arial"/>
                <a:ea typeface="+mn-ea"/>
                <a:cs typeface="+mn-cs"/>
              </a:rPr>
              <a:t>NOW YOU CAN</a:t>
            </a:r>
          </a:p>
          <a:p>
            <a:pPr marL="0" marR="0" lvl="0" indent="0" algn="l" defTabSz="457200" rtl="0" eaLnBrk="1" fontAlgn="auto" latinLnBrk="0" hangingPunct="1">
              <a:lnSpc>
                <a:spcPct val="100000"/>
              </a:lnSpc>
              <a:spcBef>
                <a:spcPts val="0"/>
              </a:spcBef>
              <a:buClrTx/>
              <a:buSzTx/>
              <a:buFontTx/>
              <a:buNone/>
              <a:tabLst/>
              <a:defRPr/>
            </a:pPr>
            <a:r>
              <a:rPr kumimoji="0" lang="en-US" b="1" i="0" u="none" strike="noStrike" kern="1200" cap="none" spc="0" normalizeH="0" baseline="0" noProof="0" dirty="0">
                <a:ln>
                  <a:noFill/>
                </a:ln>
                <a:effectLst/>
                <a:uLnTx/>
                <a:uFillTx/>
                <a:latin typeface="Arial"/>
                <a:ea typeface="+mn-ea"/>
                <a:cs typeface="+mn-cs"/>
              </a:rPr>
              <a:t>Sit Back. Relax. Know you are covered.</a:t>
            </a:r>
          </a:p>
        </p:txBody>
      </p:sp>
      <p:sp>
        <p:nvSpPr>
          <p:cNvPr id="41" name="Rectangle 40">
            <a:extLst>
              <a:ext uri="{FF2B5EF4-FFF2-40B4-BE49-F238E27FC236}">
                <a16:creationId xmlns:a16="http://schemas.microsoft.com/office/drawing/2014/main" xmlns="" id="{1CEA8730-2679-4D71-82A5-2FBAD92C77F4}"/>
              </a:ext>
            </a:extLst>
          </p:cNvPr>
          <p:cNvSpPr/>
          <p:nvPr/>
        </p:nvSpPr>
        <p:spPr>
          <a:xfrm>
            <a:off x="613510" y="816783"/>
            <a:ext cx="5301343" cy="461665"/>
          </a:xfrm>
          <a:prstGeom prst="rect">
            <a:avLst/>
          </a:prstGeom>
        </p:spPr>
        <p:txBody>
          <a:bodyPr wrap="square" lIns="0">
            <a:spAutoFit/>
          </a:bodyPr>
          <a:lstStyle/>
          <a:p>
            <a:r>
              <a:rPr lang="en-US" sz="2400" b="1" dirty="0" smtClean="0">
                <a:latin typeface="Arial" panose="020B0604020202020204" pitchFamily="34" charset="0"/>
                <a:cs typeface="Arial" panose="020B0604020202020204" pitchFamily="34" charset="0"/>
              </a:rPr>
              <a:t>Current Members</a:t>
            </a:r>
            <a:endParaRPr lang="en-US" sz="2400" b="1"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CBB6B036-37BE-4160-A73C-4DFE354663C3}"/>
              </a:ext>
            </a:extLst>
          </p:cNvPr>
          <p:cNvGrpSpPr/>
          <p:nvPr/>
        </p:nvGrpSpPr>
        <p:grpSpPr>
          <a:xfrm>
            <a:off x="606734" y="2157821"/>
            <a:ext cx="7453247" cy="1354217"/>
            <a:chOff x="613515" y="1901927"/>
            <a:chExt cx="5949042" cy="778318"/>
          </a:xfrm>
        </p:grpSpPr>
        <p:sp>
          <p:nvSpPr>
            <p:cNvPr id="42" name="TextBox 41">
              <a:extLst>
                <a:ext uri="{FF2B5EF4-FFF2-40B4-BE49-F238E27FC236}">
                  <a16:creationId xmlns:a16="http://schemas.microsoft.com/office/drawing/2014/main" xmlns="" id="{DDECA65D-65DA-43BC-ADF5-58FE7F72758F}"/>
                </a:ext>
              </a:extLst>
            </p:cNvPr>
            <p:cNvSpPr txBox="1"/>
            <p:nvPr/>
          </p:nvSpPr>
          <p:spPr>
            <a:xfrm>
              <a:off x="934056" y="1901927"/>
              <a:ext cx="5628501" cy="778318"/>
            </a:xfrm>
            <a:prstGeom prst="rect">
              <a:avLst/>
            </a:prstGeom>
            <a:noFill/>
          </p:spPr>
          <p:txBody>
            <a:bodyPr wrap="square" lIns="0" tIns="0" rIns="0" bIns="0">
              <a:spAutoFit/>
            </a:bodyPr>
            <a:lstStyle/>
            <a:p>
              <a:pPr lvl="0"/>
              <a:r>
                <a:rPr lang="en-US" sz="2200" dirty="0">
                  <a:latin typeface="Arial" panose="020B0604020202020204" pitchFamily="34" charset="0"/>
                  <a:cs typeface="Arial" panose="020B0604020202020204" pitchFamily="34" charset="0"/>
                </a:rPr>
                <a:t>You will receive the Annual </a:t>
              </a:r>
              <a:r>
                <a:rPr lang="en-US" sz="2200" dirty="0" smtClean="0">
                  <a:latin typeface="Arial" panose="020B0604020202020204" pitchFamily="34" charset="0"/>
                  <a:cs typeface="Arial" panose="020B0604020202020204" pitchFamily="34" charset="0"/>
                </a:rPr>
                <a:t>Notice of Change</a:t>
              </a:r>
            </a:p>
            <a:p>
              <a:pPr lvl="0"/>
              <a:r>
                <a:rPr lang="en-US" sz="2200" dirty="0" smtClean="0">
                  <a:latin typeface="Arial" panose="020B0604020202020204" pitchFamily="34" charset="0"/>
                  <a:cs typeface="Arial" panose="020B0604020202020204" pitchFamily="34" charset="0"/>
                </a:rPr>
                <a:t> letter in the mail</a:t>
              </a:r>
            </a:p>
            <a:p>
              <a:pPr lvl="0"/>
              <a:endParaRPr lang="en-US" sz="2200" dirty="0">
                <a:latin typeface="Arial" panose="020B0604020202020204" pitchFamily="34" charset="0"/>
                <a:cs typeface="Arial" panose="020B0604020202020204" pitchFamily="34" charset="0"/>
              </a:endParaRPr>
            </a:p>
            <a:p>
              <a:pPr lvl="0"/>
              <a:endParaRPr lang="en-US" sz="2200" dirty="0">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xmlns="" id="{70C6D1A5-C60E-40D7-BA1C-DAF97EF6E725}"/>
                </a:ext>
              </a:extLst>
            </p:cNvPr>
            <p:cNvSpPr/>
            <p:nvPr/>
          </p:nvSpPr>
          <p:spPr>
            <a:xfrm>
              <a:off x="613515" y="1932694"/>
              <a:ext cx="264035" cy="207164"/>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200">
                <a:solidFill>
                  <a:schemeClr val="tx1"/>
                </a:solidFill>
              </a:endParaRPr>
            </a:p>
          </p:txBody>
        </p:sp>
      </p:grpSp>
      <p:grpSp>
        <p:nvGrpSpPr>
          <p:cNvPr id="5" name="Group 4">
            <a:extLst>
              <a:ext uri="{FF2B5EF4-FFF2-40B4-BE49-F238E27FC236}">
                <a16:creationId xmlns:a16="http://schemas.microsoft.com/office/drawing/2014/main" xmlns="" id="{C7920F0E-1D50-4677-88D6-28B7A70F60F0}"/>
              </a:ext>
            </a:extLst>
          </p:cNvPr>
          <p:cNvGrpSpPr/>
          <p:nvPr/>
        </p:nvGrpSpPr>
        <p:grpSpPr>
          <a:xfrm>
            <a:off x="613510" y="2964842"/>
            <a:ext cx="7453247" cy="417186"/>
            <a:chOff x="613515" y="2476205"/>
            <a:chExt cx="5949042" cy="239773"/>
          </a:xfrm>
        </p:grpSpPr>
        <p:sp>
          <p:nvSpPr>
            <p:cNvPr id="44" name="TextBox 43">
              <a:extLst>
                <a:ext uri="{FF2B5EF4-FFF2-40B4-BE49-F238E27FC236}">
                  <a16:creationId xmlns:a16="http://schemas.microsoft.com/office/drawing/2014/main" xmlns="" id="{E6D8D88A-3261-4CD4-B892-9A61F1B7845A}"/>
                </a:ext>
              </a:extLst>
            </p:cNvPr>
            <p:cNvSpPr txBox="1"/>
            <p:nvPr/>
          </p:nvSpPr>
          <p:spPr>
            <a:xfrm>
              <a:off x="934056" y="2476205"/>
              <a:ext cx="5628501" cy="194580"/>
            </a:xfrm>
            <a:prstGeom prst="rect">
              <a:avLst/>
            </a:prstGeom>
            <a:noFill/>
          </p:spPr>
          <p:txBody>
            <a:bodyPr wrap="square" lIns="0" tIns="0" rIns="0" bIns="0">
              <a:spAutoFit/>
            </a:bodyPr>
            <a:lstStyle/>
            <a:p>
              <a:pPr lvl="0"/>
              <a:r>
                <a:rPr lang="en-US" sz="2200" dirty="0">
                  <a:latin typeface="Arial" panose="020B0604020202020204" pitchFamily="34" charset="0"/>
                  <a:cs typeface="Arial" panose="020B0604020202020204" pitchFamily="34" charset="0"/>
                </a:rPr>
                <a:t>No new ID </a:t>
              </a:r>
              <a:r>
                <a:rPr lang="en-US" sz="2200" dirty="0" smtClean="0">
                  <a:latin typeface="Arial" panose="020B0604020202020204" pitchFamily="34" charset="0"/>
                  <a:cs typeface="Arial" panose="020B0604020202020204" pitchFamily="34" charset="0"/>
                </a:rPr>
                <a:t>cards</a:t>
              </a:r>
              <a:endParaRPr lang="en-US" sz="2200" dirty="0">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xmlns="" id="{DDA67203-807F-43CB-9412-9985D4118D1E}"/>
                </a:ext>
              </a:extLst>
            </p:cNvPr>
            <p:cNvSpPr/>
            <p:nvPr/>
          </p:nvSpPr>
          <p:spPr>
            <a:xfrm>
              <a:off x="613515" y="2506969"/>
              <a:ext cx="280157" cy="209009"/>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200" dirty="0">
                <a:solidFill>
                  <a:schemeClr val="tx1"/>
                </a:solidFill>
              </a:endParaRPr>
            </a:p>
          </p:txBody>
        </p:sp>
      </p:grpSp>
      <p:sp>
        <p:nvSpPr>
          <p:cNvPr id="46" name="TextBox 45">
            <a:extLst>
              <a:ext uri="{FF2B5EF4-FFF2-40B4-BE49-F238E27FC236}">
                <a16:creationId xmlns:a16="http://schemas.microsoft.com/office/drawing/2014/main" xmlns="" id="{3154D914-0BF9-49A2-A93C-2D8DDF83D5BF}"/>
              </a:ext>
            </a:extLst>
          </p:cNvPr>
          <p:cNvSpPr txBox="1"/>
          <p:nvPr/>
        </p:nvSpPr>
        <p:spPr>
          <a:xfrm>
            <a:off x="606734" y="1469579"/>
            <a:ext cx="7051658" cy="338554"/>
          </a:xfrm>
          <a:prstGeom prst="rect">
            <a:avLst/>
          </a:prstGeom>
          <a:noFill/>
        </p:spPr>
        <p:txBody>
          <a:bodyPr wrap="square" lIns="0" tIns="0" rIns="0" bIns="0">
            <a:spAutoFit/>
          </a:bodyPr>
          <a:lstStyle/>
          <a:p>
            <a:r>
              <a:rPr lang="en-US" sz="2200" b="1" dirty="0"/>
              <a:t>You have guaranteed plan renewal for 2023</a:t>
            </a:r>
          </a:p>
        </p:txBody>
      </p:sp>
      <p:sp>
        <p:nvSpPr>
          <p:cNvPr id="48" name="Rectangle: Diagonal Corners Rounded 47">
            <a:extLst>
              <a:ext uri="{FF2B5EF4-FFF2-40B4-BE49-F238E27FC236}">
                <a16:creationId xmlns:a16="http://schemas.microsoft.com/office/drawing/2014/main" xmlns="" id="{03B4BFF9-712B-4BA6-AF99-8B49A74636B4}"/>
              </a:ext>
            </a:extLst>
          </p:cNvPr>
          <p:cNvSpPr/>
          <p:nvPr/>
        </p:nvSpPr>
        <p:spPr>
          <a:xfrm flipH="1">
            <a:off x="613510" y="3828595"/>
            <a:ext cx="6390791" cy="703364"/>
          </a:xfrm>
          <a:prstGeom prst="round2DiagRect">
            <a:avLst>
              <a:gd name="adj1" fmla="val 36404"/>
              <a:gd name="adj2"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bg1"/>
                </a:solidFill>
              </a:rPr>
              <a:t>Do you need to create your online </a:t>
            </a:r>
            <a:br>
              <a:rPr lang="en-US" b="1" dirty="0">
                <a:solidFill>
                  <a:schemeClr val="bg1"/>
                </a:solidFill>
              </a:rPr>
            </a:br>
            <a:r>
              <a:rPr lang="en-US" b="1" i="1" dirty="0" err="1">
                <a:solidFill>
                  <a:schemeClr val="bg1"/>
                </a:solidFill>
              </a:rPr>
              <a:t>my</a:t>
            </a:r>
            <a:r>
              <a:rPr lang="en-US" b="1" dirty="0" err="1">
                <a:solidFill>
                  <a:schemeClr val="bg1"/>
                </a:solidFill>
              </a:rPr>
              <a:t>HealthPartners</a:t>
            </a:r>
            <a:r>
              <a:rPr lang="en-US" b="1" dirty="0">
                <a:solidFill>
                  <a:schemeClr val="bg1"/>
                </a:solidFill>
              </a:rPr>
              <a:t> account?</a:t>
            </a:r>
          </a:p>
        </p:txBody>
      </p:sp>
      <p:pic>
        <p:nvPicPr>
          <p:cNvPr id="49" name="Graphic 48">
            <a:extLst>
              <a:ext uri="{FF2B5EF4-FFF2-40B4-BE49-F238E27FC236}">
                <a16:creationId xmlns:a16="http://schemas.microsoft.com/office/drawing/2014/main" xmlns="" id="{D8F0E1A0-8CE2-4F01-834E-71932E1D877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823723" y="4178283"/>
            <a:ext cx="544553" cy="544553"/>
          </a:xfrm>
          <a:prstGeom prst="rect">
            <a:avLst/>
          </a:prstGeom>
        </p:spPr>
      </p:pic>
      <p:pic>
        <p:nvPicPr>
          <p:cNvPr id="51" name="Picture 50" descr="Two people looking at a computer&#10;&#10;Description automatically generated with medium confidence">
            <a:extLst>
              <a:ext uri="{FF2B5EF4-FFF2-40B4-BE49-F238E27FC236}">
                <a16:creationId xmlns:a16="http://schemas.microsoft.com/office/drawing/2014/main" xmlns="" id="{AA3C4471-C3DA-48A1-ACF6-6DE90A7786E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flipH="1">
            <a:off x="7250019" y="0"/>
            <a:ext cx="4941980" cy="6858000"/>
          </a:xfrm>
          <a:custGeom>
            <a:avLst/>
            <a:gdLst>
              <a:gd name="connsiteX0" fmla="*/ 2190750 w 4941980"/>
              <a:gd name="connsiteY0" fmla="*/ 0 h 6858000"/>
              <a:gd name="connsiteX1" fmla="*/ 0 w 4941980"/>
              <a:gd name="connsiteY1" fmla="*/ 0 h 6858000"/>
              <a:gd name="connsiteX2" fmla="*/ 0 w 4941980"/>
              <a:gd name="connsiteY2" fmla="*/ 6858000 h 6858000"/>
              <a:gd name="connsiteX3" fmla="*/ 2190750 w 4941980"/>
              <a:gd name="connsiteY3" fmla="*/ 6858000 h 6858000"/>
              <a:gd name="connsiteX4" fmla="*/ 2190750 w 4941980"/>
              <a:gd name="connsiteY4" fmla="*/ 6857999 h 6858000"/>
              <a:gd name="connsiteX5" fmla="*/ 3239174 w 4941980"/>
              <a:gd name="connsiteY5" fmla="*/ 6857999 h 6858000"/>
              <a:gd name="connsiteX6" fmla="*/ 3253858 w 4941980"/>
              <a:gd name="connsiteY6" fmla="*/ 6847756 h 6858000"/>
              <a:gd name="connsiteX7" fmla="*/ 4941980 w 4941980"/>
              <a:gd name="connsiteY7" fmla="*/ 3429001 h 6858000"/>
              <a:gd name="connsiteX8" fmla="*/ 3253858 w 4941980"/>
              <a:gd name="connsiteY8" fmla="*/ 10247 h 6858000"/>
              <a:gd name="connsiteX9" fmla="*/ 3239171 w 4941980"/>
              <a:gd name="connsiteY9" fmla="*/ 1 h 6858000"/>
              <a:gd name="connsiteX10" fmla="*/ 2190750 w 494198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1980" h="6858000">
                <a:moveTo>
                  <a:pt x="2190750" y="0"/>
                </a:moveTo>
                <a:lnTo>
                  <a:pt x="0" y="0"/>
                </a:lnTo>
                <a:lnTo>
                  <a:pt x="0" y="6858000"/>
                </a:lnTo>
                <a:lnTo>
                  <a:pt x="2190750" y="6858000"/>
                </a:lnTo>
                <a:lnTo>
                  <a:pt x="2190750" y="6857999"/>
                </a:lnTo>
                <a:lnTo>
                  <a:pt x="3239174" y="6857999"/>
                </a:lnTo>
                <a:lnTo>
                  <a:pt x="3253858" y="6847756"/>
                </a:lnTo>
                <a:cubicBezTo>
                  <a:pt x="4280209" y="6060863"/>
                  <a:pt x="4941980" y="4822216"/>
                  <a:pt x="4941980" y="3429001"/>
                </a:cubicBezTo>
                <a:cubicBezTo>
                  <a:pt x="4941980" y="2035788"/>
                  <a:pt x="4280209" y="797140"/>
                  <a:pt x="3253858" y="10247"/>
                </a:cubicBezTo>
                <a:lnTo>
                  <a:pt x="3239171" y="1"/>
                </a:lnTo>
                <a:lnTo>
                  <a:pt x="2190750" y="1"/>
                </a:lnTo>
                <a:close/>
              </a:path>
            </a:pathLst>
          </a:custGeom>
        </p:spPr>
      </p:pic>
      <p:grpSp>
        <p:nvGrpSpPr>
          <p:cNvPr id="52" name="Group 51">
            <a:extLst>
              <a:ext uri="{FF2B5EF4-FFF2-40B4-BE49-F238E27FC236}">
                <a16:creationId xmlns:a16="http://schemas.microsoft.com/office/drawing/2014/main" xmlns="" id="{31EF8CE7-79DF-4FC9-80F1-4E24224EE314}"/>
              </a:ext>
            </a:extLst>
          </p:cNvPr>
          <p:cNvGrpSpPr/>
          <p:nvPr/>
        </p:nvGrpSpPr>
        <p:grpSpPr>
          <a:xfrm>
            <a:off x="613513" y="5128260"/>
            <a:ext cx="813122" cy="734422"/>
            <a:chOff x="3084798" y="1799350"/>
            <a:chExt cx="641795" cy="579677"/>
          </a:xfrm>
          <a:solidFill>
            <a:schemeClr val="accent2"/>
          </a:solidFill>
        </p:grpSpPr>
        <p:sp>
          <p:nvSpPr>
            <p:cNvPr id="53" name="Freeform: Shape 52">
              <a:extLst>
                <a:ext uri="{FF2B5EF4-FFF2-40B4-BE49-F238E27FC236}">
                  <a16:creationId xmlns:a16="http://schemas.microsoft.com/office/drawing/2014/main" xmlns="" id="{154886BA-A89A-474A-B25B-2366201AB31C}"/>
                </a:ext>
              </a:extLst>
            </p:cNvPr>
            <p:cNvSpPr/>
            <p:nvPr/>
          </p:nvSpPr>
          <p:spPr>
            <a:xfrm>
              <a:off x="3084798" y="1799350"/>
              <a:ext cx="641795" cy="579677"/>
            </a:xfrm>
            <a:custGeom>
              <a:avLst/>
              <a:gdLst>
                <a:gd name="connsiteX0" fmla="*/ 320706 w 641795"/>
                <a:gd name="connsiteY0" fmla="*/ 579677 h 579677"/>
                <a:gd name="connsiteX1" fmla="*/ 54006 w 641795"/>
                <a:gd name="connsiteY1" fmla="*/ 312977 h 579677"/>
                <a:gd name="connsiteX2" fmla="*/ 12096 w 641795"/>
                <a:gd name="connsiteY2" fmla="*/ 250112 h 579677"/>
                <a:gd name="connsiteX3" fmla="*/ 5429 w 641795"/>
                <a:gd name="connsiteY3" fmla="*/ 228681 h 579677"/>
                <a:gd name="connsiteX4" fmla="*/ 1047 w 641795"/>
                <a:gd name="connsiteY4" fmla="*/ 165244 h 579677"/>
                <a:gd name="connsiteX5" fmla="*/ 203704 w 641795"/>
                <a:gd name="connsiteY5" fmla="*/ 1110 h 579677"/>
                <a:gd name="connsiteX6" fmla="*/ 320897 w 641795"/>
                <a:gd name="connsiteY6" fmla="*/ 60469 h 579677"/>
                <a:gd name="connsiteX7" fmla="*/ 412337 w 641795"/>
                <a:gd name="connsiteY7" fmla="*/ 5605 h 579677"/>
                <a:gd name="connsiteX8" fmla="*/ 636232 w 641795"/>
                <a:gd name="connsiteY8" fmla="*/ 139585 h 579677"/>
                <a:gd name="connsiteX9" fmla="*/ 641794 w 641795"/>
                <a:gd name="connsiteY9" fmla="*/ 184675 h 579677"/>
                <a:gd name="connsiteX10" fmla="*/ 636270 w 641795"/>
                <a:gd name="connsiteY10" fmla="*/ 229729 h 579677"/>
                <a:gd name="connsiteX11" fmla="*/ 588645 w 641795"/>
                <a:gd name="connsiteY11" fmla="*/ 311548 h 579677"/>
                <a:gd name="connsiteX12" fmla="*/ 184499 w 641795"/>
                <a:gd name="connsiteY12" fmla="*/ 38657 h 579677"/>
                <a:gd name="connsiteX13" fmla="*/ 169163 w 641795"/>
                <a:gd name="connsiteY13" fmla="*/ 39419 h 579677"/>
                <a:gd name="connsiteX14" fmla="*/ 39114 w 641795"/>
                <a:gd name="connsiteY14" fmla="*/ 199824 h 579677"/>
                <a:gd name="connsiteX15" fmla="*/ 42576 w 641795"/>
                <a:gd name="connsiteY15" fmla="*/ 219632 h 579677"/>
                <a:gd name="connsiteX16" fmla="*/ 47815 w 641795"/>
                <a:gd name="connsiteY16" fmla="*/ 236682 h 579677"/>
                <a:gd name="connsiteX17" fmla="*/ 80676 w 641795"/>
                <a:gd name="connsiteY17" fmla="*/ 286307 h 579677"/>
                <a:gd name="connsiteX18" fmla="*/ 320706 w 641795"/>
                <a:gd name="connsiteY18" fmla="*/ 525766 h 579677"/>
                <a:gd name="connsiteX19" fmla="*/ 561879 w 641795"/>
                <a:gd name="connsiteY19" fmla="*/ 284593 h 579677"/>
                <a:gd name="connsiteX20" fmla="*/ 599217 w 641795"/>
                <a:gd name="connsiteY20" fmla="*/ 220966 h 579677"/>
                <a:gd name="connsiteX21" fmla="*/ 492765 w 641795"/>
                <a:gd name="connsiteY21" fmla="*/ 43075 h 579677"/>
                <a:gd name="connsiteX22" fmla="*/ 457485 w 641795"/>
                <a:gd name="connsiteY22" fmla="*/ 38657 h 579677"/>
                <a:gd name="connsiteX23" fmla="*/ 421671 w 641795"/>
                <a:gd name="connsiteY23" fmla="*/ 43039 h 579677"/>
                <a:gd name="connsiteX24" fmla="*/ 336803 w 641795"/>
                <a:gd name="connsiteY24" fmla="*/ 102284 h 579677"/>
                <a:gd name="connsiteX25" fmla="*/ 321182 w 641795"/>
                <a:gd name="connsiteY25" fmla="*/ 125335 h 579677"/>
                <a:gd name="connsiteX26" fmla="*/ 305371 w 641795"/>
                <a:gd name="connsiteY26" fmla="*/ 102379 h 579677"/>
                <a:gd name="connsiteX27" fmla="*/ 184499 w 641795"/>
                <a:gd name="connsiteY27" fmla="*/ 38657 h 57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1795" h="579677">
                  <a:moveTo>
                    <a:pt x="320706" y="579677"/>
                  </a:moveTo>
                  <a:lnTo>
                    <a:pt x="54006" y="312977"/>
                  </a:lnTo>
                  <a:cubicBezTo>
                    <a:pt x="35709" y="295255"/>
                    <a:pt x="21418" y="273819"/>
                    <a:pt x="12096" y="250112"/>
                  </a:cubicBezTo>
                  <a:cubicBezTo>
                    <a:pt x="9402" y="243124"/>
                    <a:pt x="7174" y="235965"/>
                    <a:pt x="5429" y="228681"/>
                  </a:cubicBezTo>
                  <a:cubicBezTo>
                    <a:pt x="236" y="207959"/>
                    <a:pt x="-1247" y="186483"/>
                    <a:pt x="1047" y="165244"/>
                  </a:cubicBezTo>
                  <a:cubicBezTo>
                    <a:pt x="11685" y="63958"/>
                    <a:pt x="102418" y="-9527"/>
                    <a:pt x="203704" y="1110"/>
                  </a:cubicBezTo>
                  <a:cubicBezTo>
                    <a:pt x="248731" y="5840"/>
                    <a:pt x="290443" y="26968"/>
                    <a:pt x="320897" y="60469"/>
                  </a:cubicBezTo>
                  <a:cubicBezTo>
                    <a:pt x="345253" y="33508"/>
                    <a:pt x="377086" y="14409"/>
                    <a:pt x="412337" y="5605"/>
                  </a:cubicBezTo>
                  <a:cubicBezTo>
                    <a:pt x="511161" y="-19224"/>
                    <a:pt x="611403" y="40760"/>
                    <a:pt x="636232" y="139585"/>
                  </a:cubicBezTo>
                  <a:cubicBezTo>
                    <a:pt x="639937" y="154329"/>
                    <a:pt x="641805" y="169473"/>
                    <a:pt x="641794" y="184675"/>
                  </a:cubicBezTo>
                  <a:cubicBezTo>
                    <a:pt x="641850" y="199866"/>
                    <a:pt x="639995" y="215002"/>
                    <a:pt x="636270" y="229729"/>
                  </a:cubicBezTo>
                  <a:cubicBezTo>
                    <a:pt x="628132" y="260826"/>
                    <a:pt x="611666" y="289115"/>
                    <a:pt x="588645" y="311548"/>
                  </a:cubicBezTo>
                  <a:close/>
                  <a:moveTo>
                    <a:pt x="184499" y="38657"/>
                  </a:moveTo>
                  <a:cubicBezTo>
                    <a:pt x="179450" y="38657"/>
                    <a:pt x="174307" y="38657"/>
                    <a:pt x="169163" y="39419"/>
                  </a:cubicBezTo>
                  <a:cubicBezTo>
                    <a:pt x="88956" y="47801"/>
                    <a:pt x="30732" y="119618"/>
                    <a:pt x="39114" y="199824"/>
                  </a:cubicBezTo>
                  <a:cubicBezTo>
                    <a:pt x="39811" y="206498"/>
                    <a:pt x="40968" y="213117"/>
                    <a:pt x="42576" y="219632"/>
                  </a:cubicBezTo>
                  <a:cubicBezTo>
                    <a:pt x="44007" y="225408"/>
                    <a:pt x="45756" y="231099"/>
                    <a:pt x="47815" y="236682"/>
                  </a:cubicBezTo>
                  <a:cubicBezTo>
                    <a:pt x="55164" y="255347"/>
                    <a:pt x="66360" y="272256"/>
                    <a:pt x="80676" y="286307"/>
                  </a:cubicBezTo>
                  <a:lnTo>
                    <a:pt x="320706" y="525766"/>
                  </a:lnTo>
                  <a:lnTo>
                    <a:pt x="561879" y="284593"/>
                  </a:lnTo>
                  <a:cubicBezTo>
                    <a:pt x="579826" y="267132"/>
                    <a:pt x="592727" y="245150"/>
                    <a:pt x="599217" y="220966"/>
                  </a:cubicBezTo>
                  <a:cubicBezTo>
                    <a:pt x="618944" y="142446"/>
                    <a:pt x="571284" y="62802"/>
                    <a:pt x="492765" y="43075"/>
                  </a:cubicBezTo>
                  <a:cubicBezTo>
                    <a:pt x="481228" y="40176"/>
                    <a:pt x="469381" y="38692"/>
                    <a:pt x="457485" y="38657"/>
                  </a:cubicBezTo>
                  <a:cubicBezTo>
                    <a:pt x="445413" y="38657"/>
                    <a:pt x="433387" y="40129"/>
                    <a:pt x="421671" y="43039"/>
                  </a:cubicBezTo>
                  <a:cubicBezTo>
                    <a:pt x="387097" y="51762"/>
                    <a:pt x="356910" y="72836"/>
                    <a:pt x="336803" y="102284"/>
                  </a:cubicBezTo>
                  <a:lnTo>
                    <a:pt x="321182" y="125335"/>
                  </a:lnTo>
                  <a:lnTo>
                    <a:pt x="305371" y="102379"/>
                  </a:lnTo>
                  <a:cubicBezTo>
                    <a:pt x="278083" y="62472"/>
                    <a:pt x="232843" y="38623"/>
                    <a:pt x="184499" y="38657"/>
                  </a:cubicBezTo>
                  <a:close/>
                </a:path>
              </a:pathLst>
            </a:custGeom>
            <a:grpFill/>
            <a:ln w="9525" cap="flat">
              <a:noFill/>
              <a:prstDash val="solid"/>
              <a:miter/>
            </a:ln>
          </p:spPr>
          <p:txBody>
            <a:bodyPr rtlCol="0" anchor="ctr"/>
            <a:lstStyle/>
            <a:p>
              <a:endParaRPr lang="en-PH"/>
            </a:p>
          </p:txBody>
        </p:sp>
        <p:sp>
          <p:nvSpPr>
            <p:cNvPr id="54" name="Freeform: Shape 53">
              <a:extLst>
                <a:ext uri="{FF2B5EF4-FFF2-40B4-BE49-F238E27FC236}">
                  <a16:creationId xmlns:a16="http://schemas.microsoft.com/office/drawing/2014/main" xmlns="" id="{D66365D8-2805-4D02-BD98-7DD54A83F729}"/>
                </a:ext>
              </a:extLst>
            </p:cNvPr>
            <p:cNvSpPr/>
            <p:nvPr/>
          </p:nvSpPr>
          <p:spPr>
            <a:xfrm>
              <a:off x="3340544" y="1980883"/>
              <a:ext cx="130492" cy="209550"/>
            </a:xfrm>
            <a:custGeom>
              <a:avLst/>
              <a:gdLst>
                <a:gd name="connsiteX0" fmla="*/ 65246 w 130492"/>
                <a:gd name="connsiteY0" fmla="*/ 209550 h 209550"/>
                <a:gd name="connsiteX1" fmla="*/ 0 w 130492"/>
                <a:gd name="connsiteY1" fmla="*/ 152400 h 209550"/>
                <a:gd name="connsiteX2" fmla="*/ 19050 w 130492"/>
                <a:gd name="connsiteY2" fmla="*/ 152400 h 209550"/>
                <a:gd name="connsiteX3" fmla="*/ 65246 w 130492"/>
                <a:gd name="connsiteY3" fmla="*/ 190500 h 209550"/>
                <a:gd name="connsiteX4" fmla="*/ 111443 w 130492"/>
                <a:gd name="connsiteY4" fmla="*/ 152400 h 209550"/>
                <a:gd name="connsiteX5" fmla="*/ 65246 w 130492"/>
                <a:gd name="connsiteY5" fmla="*/ 114300 h 209550"/>
                <a:gd name="connsiteX6" fmla="*/ 0 w 130492"/>
                <a:gd name="connsiteY6" fmla="*/ 57150 h 209550"/>
                <a:gd name="connsiteX7" fmla="*/ 65246 w 130492"/>
                <a:gd name="connsiteY7" fmla="*/ 0 h 209550"/>
                <a:gd name="connsiteX8" fmla="*/ 130493 w 130492"/>
                <a:gd name="connsiteY8" fmla="*/ 57150 h 209550"/>
                <a:gd name="connsiteX9" fmla="*/ 111443 w 130492"/>
                <a:gd name="connsiteY9" fmla="*/ 57150 h 209550"/>
                <a:gd name="connsiteX10" fmla="*/ 65246 w 130492"/>
                <a:gd name="connsiteY10" fmla="*/ 19050 h 209550"/>
                <a:gd name="connsiteX11" fmla="*/ 19050 w 130492"/>
                <a:gd name="connsiteY11" fmla="*/ 57150 h 209550"/>
                <a:gd name="connsiteX12" fmla="*/ 65246 w 130492"/>
                <a:gd name="connsiteY12" fmla="*/ 95250 h 209550"/>
                <a:gd name="connsiteX13" fmla="*/ 130493 w 130492"/>
                <a:gd name="connsiteY13" fmla="*/ 152400 h 209550"/>
                <a:gd name="connsiteX14" fmla="*/ 65246 w 130492"/>
                <a:gd name="connsiteY14"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492" h="209550">
                  <a:moveTo>
                    <a:pt x="65246" y="209550"/>
                  </a:moveTo>
                  <a:cubicBezTo>
                    <a:pt x="29242" y="209550"/>
                    <a:pt x="0" y="183928"/>
                    <a:pt x="0" y="152400"/>
                  </a:cubicBezTo>
                  <a:lnTo>
                    <a:pt x="19050" y="152400"/>
                  </a:lnTo>
                  <a:cubicBezTo>
                    <a:pt x="19050" y="173450"/>
                    <a:pt x="39815" y="190500"/>
                    <a:pt x="65246" y="190500"/>
                  </a:cubicBezTo>
                  <a:cubicBezTo>
                    <a:pt x="90678" y="190500"/>
                    <a:pt x="111443" y="173355"/>
                    <a:pt x="111443" y="152400"/>
                  </a:cubicBezTo>
                  <a:cubicBezTo>
                    <a:pt x="111443" y="131445"/>
                    <a:pt x="90773" y="114300"/>
                    <a:pt x="65246" y="114300"/>
                  </a:cubicBezTo>
                  <a:cubicBezTo>
                    <a:pt x="29242" y="114300"/>
                    <a:pt x="0" y="88678"/>
                    <a:pt x="0" y="57150"/>
                  </a:cubicBezTo>
                  <a:cubicBezTo>
                    <a:pt x="0" y="25622"/>
                    <a:pt x="29242" y="0"/>
                    <a:pt x="65246" y="0"/>
                  </a:cubicBezTo>
                  <a:cubicBezTo>
                    <a:pt x="101251" y="0"/>
                    <a:pt x="130493" y="25718"/>
                    <a:pt x="130493" y="57150"/>
                  </a:cubicBezTo>
                  <a:lnTo>
                    <a:pt x="111443" y="57150"/>
                  </a:lnTo>
                  <a:cubicBezTo>
                    <a:pt x="111443" y="36100"/>
                    <a:pt x="90773" y="19050"/>
                    <a:pt x="65246" y="19050"/>
                  </a:cubicBezTo>
                  <a:cubicBezTo>
                    <a:pt x="39719" y="19050"/>
                    <a:pt x="19050" y="36290"/>
                    <a:pt x="19050" y="57150"/>
                  </a:cubicBezTo>
                  <a:cubicBezTo>
                    <a:pt x="19050" y="78010"/>
                    <a:pt x="39815" y="95250"/>
                    <a:pt x="65246" y="95250"/>
                  </a:cubicBezTo>
                  <a:cubicBezTo>
                    <a:pt x="101251" y="95250"/>
                    <a:pt x="130493" y="120968"/>
                    <a:pt x="130493" y="152400"/>
                  </a:cubicBezTo>
                  <a:cubicBezTo>
                    <a:pt x="130493" y="183833"/>
                    <a:pt x="101155" y="209550"/>
                    <a:pt x="65246" y="209550"/>
                  </a:cubicBezTo>
                  <a:close/>
                </a:path>
              </a:pathLst>
            </a:custGeom>
            <a:grpFill/>
            <a:ln w="9525" cap="flat">
              <a:noFill/>
              <a:prstDash val="solid"/>
              <a:miter/>
            </a:ln>
          </p:spPr>
          <p:txBody>
            <a:bodyPr rtlCol="0" anchor="ctr"/>
            <a:lstStyle/>
            <a:p>
              <a:endParaRPr lang="en-PH"/>
            </a:p>
          </p:txBody>
        </p:sp>
        <p:sp>
          <p:nvSpPr>
            <p:cNvPr id="55" name="Freeform: Shape 54">
              <a:extLst>
                <a:ext uri="{FF2B5EF4-FFF2-40B4-BE49-F238E27FC236}">
                  <a16:creationId xmlns:a16="http://schemas.microsoft.com/office/drawing/2014/main" xmlns="" id="{593D381A-C84E-4ECC-8082-6545DCB8DB2F}"/>
                </a:ext>
              </a:extLst>
            </p:cNvPr>
            <p:cNvSpPr/>
            <p:nvPr/>
          </p:nvSpPr>
          <p:spPr>
            <a:xfrm>
              <a:off x="3396265" y="1950212"/>
              <a:ext cx="19049" cy="39623"/>
            </a:xfrm>
            <a:custGeom>
              <a:avLst/>
              <a:gdLst>
                <a:gd name="connsiteX0" fmla="*/ 0 w 19049"/>
                <a:gd name="connsiteY0" fmla="*/ 0 h 39623"/>
                <a:gd name="connsiteX1" fmla="*/ 19050 w 19049"/>
                <a:gd name="connsiteY1" fmla="*/ 0 h 39623"/>
                <a:gd name="connsiteX2" fmla="*/ 19050 w 19049"/>
                <a:gd name="connsiteY2" fmla="*/ 39624 h 39623"/>
                <a:gd name="connsiteX3" fmla="*/ 0 w 19049"/>
                <a:gd name="connsiteY3" fmla="*/ 39624 h 39623"/>
              </a:gdLst>
              <a:ahLst/>
              <a:cxnLst>
                <a:cxn ang="0">
                  <a:pos x="connsiteX0" y="connsiteY0"/>
                </a:cxn>
                <a:cxn ang="0">
                  <a:pos x="connsiteX1" y="connsiteY1"/>
                </a:cxn>
                <a:cxn ang="0">
                  <a:pos x="connsiteX2" y="connsiteY2"/>
                </a:cxn>
                <a:cxn ang="0">
                  <a:pos x="connsiteX3" y="connsiteY3"/>
                </a:cxn>
              </a:cxnLst>
              <a:rect l="l" t="t" r="r" b="b"/>
              <a:pathLst>
                <a:path w="19049" h="39623">
                  <a:moveTo>
                    <a:pt x="0" y="0"/>
                  </a:moveTo>
                  <a:lnTo>
                    <a:pt x="19050" y="0"/>
                  </a:lnTo>
                  <a:lnTo>
                    <a:pt x="19050" y="39624"/>
                  </a:lnTo>
                  <a:lnTo>
                    <a:pt x="0" y="39624"/>
                  </a:lnTo>
                  <a:close/>
                </a:path>
              </a:pathLst>
            </a:custGeom>
            <a:grpFill/>
            <a:ln w="9525" cap="flat">
              <a:noFill/>
              <a:prstDash val="solid"/>
              <a:miter/>
            </a:ln>
          </p:spPr>
          <p:txBody>
            <a:bodyPr rtlCol="0" anchor="ctr"/>
            <a:lstStyle/>
            <a:p>
              <a:endParaRPr lang="en-PH"/>
            </a:p>
          </p:txBody>
        </p:sp>
        <p:sp>
          <p:nvSpPr>
            <p:cNvPr id="56" name="Freeform: Shape 55">
              <a:extLst>
                <a:ext uri="{FF2B5EF4-FFF2-40B4-BE49-F238E27FC236}">
                  <a16:creationId xmlns:a16="http://schemas.microsoft.com/office/drawing/2014/main" xmlns="" id="{B83D4B73-69A4-4582-94BD-B9AED494C585}"/>
                </a:ext>
              </a:extLst>
            </p:cNvPr>
            <p:cNvSpPr/>
            <p:nvPr/>
          </p:nvSpPr>
          <p:spPr>
            <a:xfrm>
              <a:off x="3396265" y="2180908"/>
              <a:ext cx="19049" cy="39623"/>
            </a:xfrm>
            <a:custGeom>
              <a:avLst/>
              <a:gdLst>
                <a:gd name="connsiteX0" fmla="*/ 0 w 19049"/>
                <a:gd name="connsiteY0" fmla="*/ 0 h 39623"/>
                <a:gd name="connsiteX1" fmla="*/ 19050 w 19049"/>
                <a:gd name="connsiteY1" fmla="*/ 0 h 39623"/>
                <a:gd name="connsiteX2" fmla="*/ 19050 w 19049"/>
                <a:gd name="connsiteY2" fmla="*/ 39624 h 39623"/>
                <a:gd name="connsiteX3" fmla="*/ 0 w 19049"/>
                <a:gd name="connsiteY3" fmla="*/ 39624 h 39623"/>
              </a:gdLst>
              <a:ahLst/>
              <a:cxnLst>
                <a:cxn ang="0">
                  <a:pos x="connsiteX0" y="connsiteY0"/>
                </a:cxn>
                <a:cxn ang="0">
                  <a:pos x="connsiteX1" y="connsiteY1"/>
                </a:cxn>
                <a:cxn ang="0">
                  <a:pos x="connsiteX2" y="connsiteY2"/>
                </a:cxn>
                <a:cxn ang="0">
                  <a:pos x="connsiteX3" y="connsiteY3"/>
                </a:cxn>
              </a:cxnLst>
              <a:rect l="l" t="t" r="r" b="b"/>
              <a:pathLst>
                <a:path w="19049" h="39623">
                  <a:moveTo>
                    <a:pt x="0" y="0"/>
                  </a:moveTo>
                  <a:lnTo>
                    <a:pt x="19050" y="0"/>
                  </a:lnTo>
                  <a:lnTo>
                    <a:pt x="19050" y="39624"/>
                  </a:lnTo>
                  <a:lnTo>
                    <a:pt x="0" y="39624"/>
                  </a:lnTo>
                  <a:close/>
                </a:path>
              </a:pathLst>
            </a:custGeom>
            <a:grpFill/>
            <a:ln w="9525" cap="flat">
              <a:noFill/>
              <a:prstDash val="solid"/>
              <a:miter/>
            </a:ln>
          </p:spPr>
          <p:txBody>
            <a:bodyPr rtlCol="0" anchor="ctr"/>
            <a:lstStyle/>
            <a:p>
              <a:endParaRPr lang="en-PH"/>
            </a:p>
          </p:txBody>
        </p:sp>
      </p:grpSp>
    </p:spTree>
    <p:extLst>
      <p:ext uri="{BB962C8B-B14F-4D97-AF65-F5344CB8AC3E}">
        <p14:creationId xmlns:p14="http://schemas.microsoft.com/office/powerpoint/2010/main" val="30236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2798BB-4D5C-472B-81A3-CB3744F687D2}"/>
              </a:ext>
            </a:extLst>
          </p:cNvPr>
          <p:cNvSpPr>
            <a:spLocks noGrp="1"/>
          </p:cNvSpPr>
          <p:nvPr>
            <p:ph type="title"/>
          </p:nvPr>
        </p:nvSpPr>
        <p:spPr/>
        <p:txBody>
          <a:bodyPr/>
          <a:lstStyle/>
          <a:p>
            <a:r>
              <a:rPr lang="en-US" dirty="0"/>
              <a:t>Our CMS Star Rating is a 5 out of 5 for 2022! </a:t>
            </a:r>
          </a:p>
        </p:txBody>
      </p:sp>
      <p:grpSp>
        <p:nvGrpSpPr>
          <p:cNvPr id="4" name="Group 3">
            <a:extLst>
              <a:ext uri="{FF2B5EF4-FFF2-40B4-BE49-F238E27FC236}">
                <a16:creationId xmlns:a16="http://schemas.microsoft.com/office/drawing/2014/main" xmlns="" id="{AF84F621-447C-435A-822B-4BC68697EB31}"/>
              </a:ext>
            </a:extLst>
          </p:cNvPr>
          <p:cNvGrpSpPr/>
          <p:nvPr/>
        </p:nvGrpSpPr>
        <p:grpSpPr>
          <a:xfrm>
            <a:off x="613518" y="1219200"/>
            <a:ext cx="11273682" cy="1284912"/>
            <a:chOff x="613518" y="1219200"/>
            <a:chExt cx="11273682" cy="1284912"/>
          </a:xfrm>
        </p:grpSpPr>
        <p:grpSp>
          <p:nvGrpSpPr>
            <p:cNvPr id="5" name="Group 4">
              <a:extLst>
                <a:ext uri="{FF2B5EF4-FFF2-40B4-BE49-F238E27FC236}">
                  <a16:creationId xmlns:a16="http://schemas.microsoft.com/office/drawing/2014/main" xmlns="" id="{BEC99223-1877-4253-B0D2-66E6667D70C1}"/>
                </a:ext>
              </a:extLst>
            </p:cNvPr>
            <p:cNvGrpSpPr/>
            <p:nvPr/>
          </p:nvGrpSpPr>
          <p:grpSpPr>
            <a:xfrm>
              <a:off x="613518" y="1219200"/>
              <a:ext cx="11273682" cy="1284912"/>
              <a:chOff x="613518" y="1250228"/>
              <a:chExt cx="11273682" cy="1284912"/>
            </a:xfrm>
          </p:grpSpPr>
          <p:sp>
            <p:nvSpPr>
              <p:cNvPr id="7" name="Rectangle 6">
                <a:extLst>
                  <a:ext uri="{FF2B5EF4-FFF2-40B4-BE49-F238E27FC236}">
                    <a16:creationId xmlns:a16="http://schemas.microsoft.com/office/drawing/2014/main" xmlns="" id="{165067E8-472B-4AD9-BFE6-F7CA35092157}"/>
                  </a:ext>
                </a:extLst>
              </p:cNvPr>
              <p:cNvSpPr/>
              <p:nvPr/>
            </p:nvSpPr>
            <p:spPr>
              <a:xfrm>
                <a:off x="613518" y="1250228"/>
                <a:ext cx="11273682" cy="12849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accent2"/>
                  </a:solidFill>
                </a:endParaRPr>
              </a:p>
            </p:txBody>
          </p:sp>
          <p:sp>
            <p:nvSpPr>
              <p:cNvPr id="8" name="Rectangle 7">
                <a:extLst>
                  <a:ext uri="{FF2B5EF4-FFF2-40B4-BE49-F238E27FC236}">
                    <a16:creationId xmlns:a16="http://schemas.microsoft.com/office/drawing/2014/main" xmlns="" id="{51BAD757-3B53-4B6C-A63C-61325A43E093}"/>
                  </a:ext>
                </a:extLst>
              </p:cNvPr>
              <p:cNvSpPr/>
              <p:nvPr/>
            </p:nvSpPr>
            <p:spPr>
              <a:xfrm>
                <a:off x="2348395" y="1600046"/>
                <a:ext cx="5296578" cy="523220"/>
              </a:xfrm>
              <a:prstGeom prst="rect">
                <a:avLst/>
              </a:prstGeom>
            </p:spPr>
            <p:txBody>
              <a:bodyPr wrap="none">
                <a:spAutoFit/>
              </a:bodyPr>
              <a:lstStyle/>
              <a:p>
                <a:r>
                  <a:rPr lang="en-US" sz="2800" b="1" dirty="0">
                    <a:solidFill>
                      <a:schemeClr val="accent2"/>
                    </a:solidFill>
                    <a:latin typeface="Arial" panose="020B0604020202020204" pitchFamily="34" charset="0"/>
                    <a:cs typeface="Arial" panose="020B0604020202020204" pitchFamily="34" charset="0"/>
                  </a:rPr>
                  <a:t>We're a top-rated health plan. </a:t>
                </a:r>
                <a:endParaRPr lang="en-US" sz="2800" dirty="0">
                  <a:solidFill>
                    <a:schemeClr val="accent2"/>
                  </a:solidFill>
                </a:endParaRPr>
              </a:p>
            </p:txBody>
          </p:sp>
        </p:grpSp>
        <p:pic>
          <p:nvPicPr>
            <p:cNvPr id="6" name="Picture 5">
              <a:extLst>
                <a:ext uri="{FF2B5EF4-FFF2-40B4-BE49-F238E27FC236}">
                  <a16:creationId xmlns:a16="http://schemas.microsoft.com/office/drawing/2014/main" xmlns="" id="{0CA1EC91-11DF-4143-982A-3A722A9FC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18" y="1219200"/>
              <a:ext cx="1392516" cy="1284912"/>
            </a:xfrm>
            <a:prstGeom prst="rect">
              <a:avLst/>
            </a:prstGeom>
          </p:spPr>
        </p:pic>
      </p:grpSp>
      <p:cxnSp>
        <p:nvCxnSpPr>
          <p:cNvPr id="9" name="Straight Connector 8">
            <a:extLst>
              <a:ext uri="{FF2B5EF4-FFF2-40B4-BE49-F238E27FC236}">
                <a16:creationId xmlns:a16="http://schemas.microsoft.com/office/drawing/2014/main" xmlns="" id="{BCF2BECC-9102-44AC-B36B-2FEA42A3B228}"/>
              </a:ext>
            </a:extLst>
          </p:cNvPr>
          <p:cNvCxnSpPr/>
          <p:nvPr/>
        </p:nvCxnSpPr>
        <p:spPr>
          <a:xfrm>
            <a:off x="4201460" y="3311120"/>
            <a:ext cx="0" cy="202446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BC33D77-9490-4FEF-BE5B-31F5D25FF499}"/>
              </a:ext>
            </a:extLst>
          </p:cNvPr>
          <p:cNvCxnSpPr/>
          <p:nvPr/>
        </p:nvCxnSpPr>
        <p:spPr>
          <a:xfrm>
            <a:off x="8331201" y="3311120"/>
            <a:ext cx="0" cy="202446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2D7DA1B-8356-44D7-AC8C-4D5EFD8725F4}"/>
              </a:ext>
            </a:extLst>
          </p:cNvPr>
          <p:cNvSpPr/>
          <p:nvPr/>
        </p:nvSpPr>
        <p:spPr>
          <a:xfrm>
            <a:off x="3445328" y="2626904"/>
            <a:ext cx="5301343" cy="461665"/>
          </a:xfrm>
          <a:prstGeom prst="rect">
            <a:avLst/>
          </a:prstGeom>
        </p:spPr>
        <p:txBody>
          <a:bodyPr wrap="square">
            <a:spAutoFit/>
          </a:bodyPr>
          <a:lstStyle/>
          <a:p>
            <a:pPr algn="ctr"/>
            <a:r>
              <a:rPr lang="en-US" sz="2400" b="1" dirty="0">
                <a:solidFill>
                  <a:srgbClr val="000000"/>
                </a:solidFill>
                <a:latin typeface="Arial" panose="020B0604020202020204" pitchFamily="34" charset="0"/>
                <a:cs typeface="Arial" panose="020B0604020202020204" pitchFamily="34" charset="0"/>
              </a:rPr>
              <a:t>Here are some reasons why</a:t>
            </a:r>
          </a:p>
        </p:txBody>
      </p:sp>
      <p:sp>
        <p:nvSpPr>
          <p:cNvPr id="13" name="Rectangle 7, chunk 2">
            <a:extLst>
              <a:ext uri="{FF2B5EF4-FFF2-40B4-BE49-F238E27FC236}">
                <a16:creationId xmlns:a16="http://schemas.microsoft.com/office/drawing/2014/main" xmlns="" id="{68BBA55F-8303-429D-B5C6-D4BED5044305}"/>
              </a:ext>
            </a:extLst>
          </p:cNvPr>
          <p:cNvSpPr txBox="1"/>
          <p:nvPr/>
        </p:nvSpPr>
        <p:spPr>
          <a:xfrm>
            <a:off x="4560098" y="4517523"/>
            <a:ext cx="3358677" cy="738664"/>
          </a:xfrm>
          <a:prstGeom prst="rect">
            <a:avLst/>
          </a:prstGeom>
        </p:spPr>
        <p:txBody>
          <a:bodyPr wrap="square">
            <a:spAutoFit/>
          </a:bodyPr>
          <a:lstStyle>
            <a:defPPr>
              <a:defRPr lang="en-US"/>
            </a:defPPr>
            <a:lvl1pPr marL="285750" indent="-28575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stStyle>
          <a:p>
            <a:pPr marL="0" indent="0" algn="ctr">
              <a:buNone/>
            </a:pPr>
            <a:r>
              <a:rPr lang="en-US" sz="1400" dirty="0"/>
              <a:t>We're there when you need us - for the little things and the big things - with advice, treatment and support.</a:t>
            </a:r>
          </a:p>
        </p:txBody>
      </p:sp>
      <p:pic>
        <p:nvPicPr>
          <p:cNvPr id="14" name="Graphic 13">
            <a:extLst>
              <a:ext uri="{FF2B5EF4-FFF2-40B4-BE49-F238E27FC236}">
                <a16:creationId xmlns:a16="http://schemas.microsoft.com/office/drawing/2014/main" xmlns="" id="{70E0EF75-7586-4DD3-A1F0-69D71CA8028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829466" y="3547825"/>
            <a:ext cx="819940" cy="746510"/>
          </a:xfrm>
          <a:prstGeom prst="rect">
            <a:avLst/>
          </a:prstGeom>
        </p:spPr>
      </p:pic>
      <p:sp>
        <p:nvSpPr>
          <p:cNvPr id="15" name="Rectangle 7, chunk 3">
            <a:extLst>
              <a:ext uri="{FF2B5EF4-FFF2-40B4-BE49-F238E27FC236}">
                <a16:creationId xmlns:a16="http://schemas.microsoft.com/office/drawing/2014/main" xmlns="" id="{446FF5E9-202E-4D4E-9736-4A346133AF62}"/>
              </a:ext>
            </a:extLst>
          </p:cNvPr>
          <p:cNvSpPr txBox="1"/>
          <p:nvPr/>
        </p:nvSpPr>
        <p:spPr>
          <a:xfrm>
            <a:off x="8833131" y="4517523"/>
            <a:ext cx="2523424" cy="738664"/>
          </a:xfrm>
          <a:prstGeom prst="rect">
            <a:avLst/>
          </a:prstGeom>
        </p:spPr>
        <p:txBody>
          <a:bodyPr wrap="square">
            <a:spAutoFit/>
          </a:bodyPr>
          <a:lstStyle>
            <a:defPPr>
              <a:defRPr lang="en-US"/>
            </a:defPPr>
            <a:lvl1pPr marL="285750" indent="-28575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stStyle>
          <a:p>
            <a:pPr marL="0" indent="0" algn="ctr">
              <a:buNone/>
            </a:pPr>
            <a:r>
              <a:rPr lang="en-US" sz="1400" dirty="0"/>
              <a:t>Our members get outstanding service from our team of experts.</a:t>
            </a:r>
          </a:p>
        </p:txBody>
      </p:sp>
      <p:pic>
        <p:nvPicPr>
          <p:cNvPr id="16" name="Graphic 15">
            <a:extLst>
              <a:ext uri="{FF2B5EF4-FFF2-40B4-BE49-F238E27FC236}">
                <a16:creationId xmlns:a16="http://schemas.microsoft.com/office/drawing/2014/main" xmlns="" id="{0E72EFE1-84DF-4CBE-AC90-D59EC0D2D07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603717" y="3547825"/>
            <a:ext cx="982253" cy="746510"/>
          </a:xfrm>
          <a:prstGeom prst="rect">
            <a:avLst/>
          </a:prstGeom>
        </p:spPr>
      </p:pic>
      <p:sp>
        <p:nvSpPr>
          <p:cNvPr id="17" name="Rectangle 7, chunk 1">
            <a:extLst>
              <a:ext uri="{FF2B5EF4-FFF2-40B4-BE49-F238E27FC236}">
                <a16:creationId xmlns:a16="http://schemas.microsoft.com/office/drawing/2014/main" xmlns="" id="{E1CDE7B2-0332-4D04-9005-1523D6DF1979}"/>
              </a:ext>
            </a:extLst>
          </p:cNvPr>
          <p:cNvSpPr txBox="1"/>
          <p:nvPr/>
        </p:nvSpPr>
        <p:spPr>
          <a:xfrm>
            <a:off x="1122318" y="4517523"/>
            <a:ext cx="2523424" cy="738664"/>
          </a:xfrm>
          <a:prstGeom prst="rect">
            <a:avLst/>
          </a:prstGeom>
        </p:spPr>
        <p:txBody>
          <a:bodyPr wrap="square">
            <a:spAutoFit/>
          </a:bodyPr>
          <a:lstStyle>
            <a:defPPr>
              <a:defRPr lang="en-US"/>
            </a:defPPr>
            <a:lvl1pPr marL="285750" indent="-28575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stStyle>
          <a:p>
            <a:pPr marL="0" indent="0" algn="ctr">
              <a:buNone/>
            </a:pPr>
            <a:r>
              <a:rPr lang="en-US" sz="1400" dirty="0"/>
              <a:t>We help people get healthy and stay healthy with preventive care.</a:t>
            </a:r>
          </a:p>
        </p:txBody>
      </p:sp>
      <p:pic>
        <p:nvPicPr>
          <p:cNvPr id="18" name="Graphic 17">
            <a:extLst>
              <a:ext uri="{FF2B5EF4-FFF2-40B4-BE49-F238E27FC236}">
                <a16:creationId xmlns:a16="http://schemas.microsoft.com/office/drawing/2014/main" xmlns="" id="{2CC9233E-B204-4046-9E23-81600A77D03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974065" y="3547825"/>
            <a:ext cx="819931" cy="746504"/>
          </a:xfrm>
          <a:prstGeom prst="rect">
            <a:avLst/>
          </a:prstGeom>
        </p:spPr>
      </p:pic>
      <p:sp>
        <p:nvSpPr>
          <p:cNvPr id="20" name="Rectangle 7, chunk 2">
            <a:extLst>
              <a:ext uri="{FF2B5EF4-FFF2-40B4-BE49-F238E27FC236}">
                <a16:creationId xmlns:a16="http://schemas.microsoft.com/office/drawing/2014/main" xmlns="" id="{33E30CB3-5C26-44DE-A7E5-4D81E66974DB}"/>
              </a:ext>
            </a:extLst>
          </p:cNvPr>
          <p:cNvSpPr txBox="1"/>
          <p:nvPr/>
        </p:nvSpPr>
        <p:spPr>
          <a:xfrm>
            <a:off x="304799" y="5458379"/>
            <a:ext cx="11887202" cy="690235"/>
          </a:xfrm>
          <a:prstGeom prst="rect">
            <a:avLst/>
          </a:prstGeom>
          <a:solidFill>
            <a:schemeClr val="accent2"/>
          </a:solidFill>
        </p:spPr>
        <p:txBody>
          <a:bodyPr wrap="square" lIns="274320" rIns="274320" anchor="ctr" anchorCtr="0">
            <a:noAutofit/>
          </a:bodyPr>
          <a:lstStyle>
            <a:defPPr>
              <a:defRPr lang="en-US"/>
            </a:defPPr>
            <a:lvl1pPr marL="285750" indent="-28575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1pPr>
          </a:lstStyle>
          <a:p>
            <a:pPr algn="ctr">
              <a:spcBef>
                <a:spcPct val="0"/>
              </a:spcBef>
              <a:buNone/>
            </a:pPr>
            <a:r>
              <a:rPr lang="en-US" altLang="en-US" sz="1400" dirty="0">
                <a:solidFill>
                  <a:schemeClr val="bg1"/>
                </a:solidFill>
              </a:rPr>
              <a:t>Every year, Medicare evaluates plans based on a 5-Star rating system. The overall Star Rating for HealthPartners</a:t>
            </a:r>
            <a:r>
              <a:rPr lang="en-US" altLang="en-US" sz="1400" baseline="30000" dirty="0">
                <a:solidFill>
                  <a:schemeClr val="bg1"/>
                </a:solidFill>
              </a:rPr>
              <a:t>®</a:t>
            </a:r>
            <a:r>
              <a:rPr lang="en-US" altLang="en-US" sz="1400" dirty="0">
                <a:solidFill>
                  <a:schemeClr val="bg1"/>
                </a:solidFill>
              </a:rPr>
              <a:t> Journey </a:t>
            </a:r>
            <a:br>
              <a:rPr lang="en-US" altLang="en-US" sz="1400" dirty="0">
                <a:solidFill>
                  <a:schemeClr val="bg1"/>
                </a:solidFill>
              </a:rPr>
            </a:br>
            <a:r>
              <a:rPr lang="en-US" altLang="en-US" sz="1400" dirty="0">
                <a:solidFill>
                  <a:schemeClr val="bg1"/>
                </a:solidFill>
              </a:rPr>
              <a:t>(PPO) is 5 out of 5 stars for plan year 2022.</a:t>
            </a:r>
          </a:p>
        </p:txBody>
      </p:sp>
    </p:spTree>
    <p:extLst>
      <p:ext uri="{BB962C8B-B14F-4D97-AF65-F5344CB8AC3E}">
        <p14:creationId xmlns:p14="http://schemas.microsoft.com/office/powerpoint/2010/main" val="3886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518" y="37810"/>
            <a:ext cx="10440246" cy="792843"/>
          </a:xfrm>
        </p:spPr>
        <p:txBody>
          <a:bodyPr/>
          <a:lstStyle/>
          <a:p>
            <a:r>
              <a:rPr lang="en-US" dirty="0" smtClean="0"/>
              <a:t>Journey (MA) Service Area Expansion	</a:t>
            </a:r>
            <a:endParaRPr lang="en-US" dirty="0"/>
          </a:p>
        </p:txBody>
      </p:sp>
      <p:sp>
        <p:nvSpPr>
          <p:cNvPr id="8" name="TextBox 31">
            <a:extLst>
              <a:ext uri="{FF2B5EF4-FFF2-40B4-BE49-F238E27FC236}">
                <a16:creationId xmlns:a16="http://schemas.microsoft.com/office/drawing/2014/main" xmlns="" id="{34CA4972-A09C-46BA-A2E0-BA2C7FA96478}"/>
              </a:ext>
            </a:extLst>
          </p:cNvPr>
          <p:cNvSpPr txBox="1"/>
          <p:nvPr/>
        </p:nvSpPr>
        <p:spPr>
          <a:xfrm>
            <a:off x="628899" y="578130"/>
            <a:ext cx="11119114" cy="707886"/>
          </a:xfrm>
          <a:prstGeom prst="rect">
            <a:avLst/>
          </a:prstGeom>
          <a:noFill/>
        </p:spPr>
        <p:txBody>
          <a:bodyPr wrap="square" l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defRPr/>
            </a:pPr>
            <a:r>
              <a:rPr lang="en-US" sz="2000" dirty="0">
                <a:latin typeface="Arial" panose="020B0604020202020204" pitchFamily="34" charset="0"/>
                <a:cs typeface="Arial" panose="020B0604020202020204" pitchFamily="34" charset="0"/>
              </a:rPr>
              <a:t>For 2023 </a:t>
            </a:r>
            <a:r>
              <a:rPr lang="en-US" sz="2000" b="1" dirty="0" smtClean="0">
                <a:latin typeface="Arial" panose="020B0604020202020204" pitchFamily="34" charset="0"/>
                <a:cs typeface="Arial" panose="020B0604020202020204" pitchFamily="34" charset="0"/>
              </a:rPr>
              <a:t>10</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Minnesota </a:t>
            </a:r>
            <a:r>
              <a:rPr lang="en-US" sz="2000" dirty="0" smtClean="0">
                <a:latin typeface="Arial" panose="020B0604020202020204" pitchFamily="34" charset="0"/>
                <a:cs typeface="Arial" panose="020B0604020202020204" pitchFamily="34" charset="0"/>
              </a:rPr>
              <a:t>RNC counties convert to Journey (MA) counties </a:t>
            </a:r>
          </a:p>
          <a:p>
            <a:pPr lvl="0">
              <a:defRPr/>
            </a:pP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xmlns="" id="{C70B92B8-F608-4293-8D28-072377EFBE46}"/>
              </a:ext>
            </a:extLst>
          </p:cNvPr>
          <p:cNvGrpSpPr/>
          <p:nvPr/>
        </p:nvGrpSpPr>
        <p:grpSpPr>
          <a:xfrm>
            <a:off x="628899" y="1454662"/>
            <a:ext cx="3086285" cy="3839344"/>
            <a:chOff x="8569249" y="1319413"/>
            <a:chExt cx="3009235" cy="3407875"/>
          </a:xfrm>
        </p:grpSpPr>
        <p:grpSp>
          <p:nvGrpSpPr>
            <p:cNvPr id="6" name="East">
              <a:extLst>
                <a:ext uri="{FF2B5EF4-FFF2-40B4-BE49-F238E27FC236}">
                  <a16:creationId xmlns:a16="http://schemas.microsoft.com/office/drawing/2014/main" xmlns="" id="{74C85CD4-8C15-4141-89B8-5EFEC2A6FCA3}"/>
                </a:ext>
              </a:extLst>
            </p:cNvPr>
            <p:cNvGrpSpPr/>
            <p:nvPr/>
          </p:nvGrpSpPr>
          <p:grpSpPr>
            <a:xfrm>
              <a:off x="9330560" y="1708934"/>
              <a:ext cx="2247924" cy="3017897"/>
              <a:chOff x="7083423" y="1887966"/>
              <a:chExt cx="2465581" cy="3310108"/>
            </a:xfrm>
            <a:solidFill>
              <a:schemeClr val="accent3"/>
            </a:solidFill>
          </p:grpSpPr>
          <p:grpSp>
            <p:nvGrpSpPr>
              <p:cNvPr id="80" name="Group 79">
                <a:extLst>
                  <a:ext uri="{FF2B5EF4-FFF2-40B4-BE49-F238E27FC236}">
                    <a16:creationId xmlns:a16="http://schemas.microsoft.com/office/drawing/2014/main" xmlns="" id="{93DF4D29-4676-4106-9F36-CECD3C80ACF6}"/>
                  </a:ext>
                </a:extLst>
              </p:cNvPr>
              <p:cNvGrpSpPr/>
              <p:nvPr/>
            </p:nvGrpSpPr>
            <p:grpSpPr>
              <a:xfrm>
                <a:off x="7430114" y="1887966"/>
                <a:ext cx="2118890" cy="1999344"/>
                <a:chOff x="7430114" y="1887966"/>
                <a:chExt cx="2118890" cy="1999344"/>
              </a:xfrm>
              <a:grpFill/>
            </p:grpSpPr>
            <p:grpSp>
              <p:nvGrpSpPr>
                <p:cNvPr id="134" name="Group 133">
                  <a:extLst>
                    <a:ext uri="{FF2B5EF4-FFF2-40B4-BE49-F238E27FC236}">
                      <a16:creationId xmlns:a16="http://schemas.microsoft.com/office/drawing/2014/main" xmlns="" id="{C37734F4-E71B-49D8-9E0C-159447DADB35}"/>
                    </a:ext>
                  </a:extLst>
                </p:cNvPr>
                <p:cNvGrpSpPr/>
                <p:nvPr/>
              </p:nvGrpSpPr>
              <p:grpSpPr>
                <a:xfrm>
                  <a:off x="7433413" y="1887966"/>
                  <a:ext cx="2115591" cy="1999344"/>
                  <a:chOff x="7433413" y="1887966"/>
                  <a:chExt cx="2115591" cy="1999344"/>
                </a:xfrm>
                <a:grpFill/>
              </p:grpSpPr>
              <p:grpSp>
                <p:nvGrpSpPr>
                  <p:cNvPr id="138" name="Group 137">
                    <a:extLst>
                      <a:ext uri="{FF2B5EF4-FFF2-40B4-BE49-F238E27FC236}">
                        <a16:creationId xmlns:a16="http://schemas.microsoft.com/office/drawing/2014/main" xmlns="" id="{14B4A522-10E0-4CDD-BA52-494DF5FC5B04}"/>
                      </a:ext>
                    </a:extLst>
                  </p:cNvPr>
                  <p:cNvGrpSpPr/>
                  <p:nvPr/>
                </p:nvGrpSpPr>
                <p:grpSpPr>
                  <a:xfrm>
                    <a:off x="7433413" y="1887966"/>
                    <a:ext cx="2115591" cy="1455010"/>
                    <a:chOff x="7433413" y="1887966"/>
                    <a:chExt cx="2115591" cy="1455010"/>
                  </a:xfrm>
                  <a:grpFill/>
                </p:grpSpPr>
                <p:sp>
                  <p:nvSpPr>
                    <p:cNvPr id="142" name="Freeform: Shape 282">
                      <a:extLst>
                        <a:ext uri="{FF2B5EF4-FFF2-40B4-BE49-F238E27FC236}">
                          <a16:creationId xmlns:a16="http://schemas.microsoft.com/office/drawing/2014/main" xmlns="" id="{C53863F7-1AB0-4CB5-8A41-978E9DB23E49}"/>
                        </a:ext>
                      </a:extLst>
                    </p:cNvPr>
                    <p:cNvSpPr/>
                    <p:nvPr/>
                  </p:nvSpPr>
                  <p:spPr>
                    <a:xfrm>
                      <a:off x="8004298" y="1945515"/>
                      <a:ext cx="567634" cy="1397461"/>
                    </a:xfrm>
                    <a:custGeom>
                      <a:avLst/>
                      <a:gdLst>
                        <a:gd name="connsiteX0" fmla="*/ 565384 w 567634"/>
                        <a:gd name="connsiteY0" fmla="*/ 846477 h 1397461"/>
                        <a:gd name="connsiteX1" fmla="*/ 564284 w 567634"/>
                        <a:gd name="connsiteY1" fmla="*/ 790128 h 1397461"/>
                        <a:gd name="connsiteX2" fmla="*/ 565384 w 567634"/>
                        <a:gd name="connsiteY2" fmla="*/ 790128 h 1397461"/>
                        <a:gd name="connsiteX3" fmla="*/ 565384 w 567634"/>
                        <a:gd name="connsiteY3" fmla="*/ 668681 h 1397461"/>
                        <a:gd name="connsiteX4" fmla="*/ 557685 w 567634"/>
                        <a:gd name="connsiteY4" fmla="*/ 518536 h 1397461"/>
                        <a:gd name="connsiteX5" fmla="*/ 556585 w 567634"/>
                        <a:gd name="connsiteY5" fmla="*/ 392589 h 1397461"/>
                        <a:gd name="connsiteX6" fmla="*/ 556585 w 567634"/>
                        <a:gd name="connsiteY6" fmla="*/ 380489 h 1397461"/>
                        <a:gd name="connsiteX7" fmla="*/ 556585 w 567634"/>
                        <a:gd name="connsiteY7" fmla="*/ 371640 h 1397461"/>
                        <a:gd name="connsiteX8" fmla="*/ 556585 w 567634"/>
                        <a:gd name="connsiteY8" fmla="*/ 265843 h 1397461"/>
                        <a:gd name="connsiteX9" fmla="*/ 543135 w 567634"/>
                        <a:gd name="connsiteY9" fmla="*/ 261743 h 1397461"/>
                        <a:gd name="connsiteX10" fmla="*/ 528785 w 567634"/>
                        <a:gd name="connsiteY10" fmla="*/ 261743 h 1397461"/>
                        <a:gd name="connsiteX11" fmla="*/ 512236 w 567634"/>
                        <a:gd name="connsiteY11" fmla="*/ 245143 h 1397461"/>
                        <a:gd name="connsiteX12" fmla="*/ 488986 w 567634"/>
                        <a:gd name="connsiteY12" fmla="*/ 248443 h 1397461"/>
                        <a:gd name="connsiteX13" fmla="*/ 490136 w 567634"/>
                        <a:gd name="connsiteY13" fmla="*/ 240693 h 1397461"/>
                        <a:gd name="connsiteX14" fmla="*/ 485686 w 567634"/>
                        <a:gd name="connsiteY14" fmla="*/ 235193 h 1397461"/>
                        <a:gd name="connsiteX15" fmla="*/ 479087 w 567634"/>
                        <a:gd name="connsiteY15" fmla="*/ 240693 h 1397461"/>
                        <a:gd name="connsiteX16" fmla="*/ 472437 w 567634"/>
                        <a:gd name="connsiteY16" fmla="*/ 228594 h 1397461"/>
                        <a:gd name="connsiteX17" fmla="*/ 466887 w 567634"/>
                        <a:gd name="connsiteY17" fmla="*/ 228594 h 1397461"/>
                        <a:gd name="connsiteX18" fmla="*/ 463587 w 567634"/>
                        <a:gd name="connsiteY18" fmla="*/ 212044 h 1397461"/>
                        <a:gd name="connsiteX19" fmla="*/ 466887 w 567634"/>
                        <a:gd name="connsiteY19" fmla="*/ 190995 h 1397461"/>
                        <a:gd name="connsiteX20" fmla="*/ 452587 w 567634"/>
                        <a:gd name="connsiteY20" fmla="*/ 187745 h 1397461"/>
                        <a:gd name="connsiteX21" fmla="*/ 444838 w 567634"/>
                        <a:gd name="connsiteY21" fmla="*/ 167845 h 1397461"/>
                        <a:gd name="connsiteX22" fmla="*/ 432688 w 567634"/>
                        <a:gd name="connsiteY22" fmla="*/ 172245 h 1397461"/>
                        <a:gd name="connsiteX23" fmla="*/ 405089 w 567634"/>
                        <a:gd name="connsiteY23" fmla="*/ 170095 h 1397461"/>
                        <a:gd name="connsiteX24" fmla="*/ 405089 w 567634"/>
                        <a:gd name="connsiteY24" fmla="*/ 165645 h 1397461"/>
                        <a:gd name="connsiteX25" fmla="*/ 400639 w 567634"/>
                        <a:gd name="connsiteY25" fmla="*/ 164545 h 1397461"/>
                        <a:gd name="connsiteX26" fmla="*/ 390789 w 567634"/>
                        <a:gd name="connsiteY26" fmla="*/ 174445 h 1397461"/>
                        <a:gd name="connsiteX27" fmla="*/ 355390 w 567634"/>
                        <a:gd name="connsiteY27" fmla="*/ 173395 h 1397461"/>
                        <a:gd name="connsiteX28" fmla="*/ 347640 w 567634"/>
                        <a:gd name="connsiteY28" fmla="*/ 177745 h 1397461"/>
                        <a:gd name="connsiteX29" fmla="*/ 337791 w 567634"/>
                        <a:gd name="connsiteY29" fmla="*/ 194345 h 1397461"/>
                        <a:gd name="connsiteX30" fmla="*/ 343290 w 567634"/>
                        <a:gd name="connsiteY30" fmla="*/ 224144 h 1397461"/>
                        <a:gd name="connsiteX31" fmla="*/ 353190 w 567634"/>
                        <a:gd name="connsiteY31" fmla="*/ 241893 h 1397461"/>
                        <a:gd name="connsiteX32" fmla="*/ 336641 w 567634"/>
                        <a:gd name="connsiteY32" fmla="*/ 243993 h 1397461"/>
                        <a:gd name="connsiteX33" fmla="*/ 311241 w 567634"/>
                        <a:gd name="connsiteY33" fmla="*/ 257293 h 1397461"/>
                        <a:gd name="connsiteX34" fmla="*/ 286942 w 567634"/>
                        <a:gd name="connsiteY34" fmla="*/ 204294 h 1397461"/>
                        <a:gd name="connsiteX35" fmla="*/ 282592 w 567634"/>
                        <a:gd name="connsiteY35" fmla="*/ 203194 h 1397461"/>
                        <a:gd name="connsiteX36" fmla="*/ 264843 w 567634"/>
                        <a:gd name="connsiteY36" fmla="*/ 171145 h 1397461"/>
                        <a:gd name="connsiteX37" fmla="*/ 263793 w 567634"/>
                        <a:gd name="connsiteY37" fmla="*/ 161196 h 1397461"/>
                        <a:gd name="connsiteX38" fmla="*/ 271542 w 567634"/>
                        <a:gd name="connsiteY38" fmla="*/ 136946 h 1397461"/>
                        <a:gd name="connsiteX39" fmla="*/ 264843 w 567634"/>
                        <a:gd name="connsiteY39" fmla="*/ 133596 h 1397461"/>
                        <a:gd name="connsiteX40" fmla="*/ 250493 w 567634"/>
                        <a:gd name="connsiteY40" fmla="*/ 114897 h 1397461"/>
                        <a:gd name="connsiteX41" fmla="*/ 186495 w 567634"/>
                        <a:gd name="connsiteY41" fmla="*/ 122547 h 1397461"/>
                        <a:gd name="connsiteX42" fmla="*/ 172145 w 567634"/>
                        <a:gd name="connsiteY42" fmla="*/ 117047 h 1397461"/>
                        <a:gd name="connsiteX43" fmla="*/ 162195 w 567634"/>
                        <a:gd name="connsiteY43" fmla="*/ 103847 h 1397461"/>
                        <a:gd name="connsiteX44" fmla="*/ 170995 w 567634"/>
                        <a:gd name="connsiteY44" fmla="*/ 83898 h 1397461"/>
                        <a:gd name="connsiteX45" fmla="*/ 198594 w 567634"/>
                        <a:gd name="connsiteY45" fmla="*/ 80598 h 1397461"/>
                        <a:gd name="connsiteX46" fmla="*/ 196395 w 567634"/>
                        <a:gd name="connsiteY46" fmla="*/ 56298 h 1397461"/>
                        <a:gd name="connsiteX47" fmla="*/ 182045 w 567634"/>
                        <a:gd name="connsiteY47" fmla="*/ 52999 h 1397461"/>
                        <a:gd name="connsiteX48" fmla="*/ 154446 w 567634"/>
                        <a:gd name="connsiteY48" fmla="*/ 56298 h 1397461"/>
                        <a:gd name="connsiteX49" fmla="*/ 61698 w 567634"/>
                        <a:gd name="connsiteY49" fmla="*/ 13250 h 1397461"/>
                        <a:gd name="connsiteX50" fmla="*/ 61698 w 567634"/>
                        <a:gd name="connsiteY50" fmla="*/ 0 h 1397461"/>
                        <a:gd name="connsiteX51" fmla="*/ 47299 w 567634"/>
                        <a:gd name="connsiteY51" fmla="*/ 4450 h 1397461"/>
                        <a:gd name="connsiteX52" fmla="*/ 1150 w 567634"/>
                        <a:gd name="connsiteY52" fmla="*/ 4450 h 1397461"/>
                        <a:gd name="connsiteX53" fmla="*/ 2250 w 567634"/>
                        <a:gd name="connsiteY53" fmla="*/ 91147 h 1397461"/>
                        <a:gd name="connsiteX54" fmla="*/ 0 w 567634"/>
                        <a:gd name="connsiteY54" fmla="*/ 281092 h 1397461"/>
                        <a:gd name="connsiteX55" fmla="*/ 0 w 567634"/>
                        <a:gd name="connsiteY55" fmla="*/ 352890 h 1397461"/>
                        <a:gd name="connsiteX56" fmla="*/ 3300 w 567634"/>
                        <a:gd name="connsiteY56" fmla="*/ 352890 h 1397461"/>
                        <a:gd name="connsiteX57" fmla="*/ 3300 w 567634"/>
                        <a:gd name="connsiteY57" fmla="*/ 395989 h 1397461"/>
                        <a:gd name="connsiteX58" fmla="*/ 3300 w 567634"/>
                        <a:gd name="connsiteY58" fmla="*/ 409139 h 1397461"/>
                        <a:gd name="connsiteX59" fmla="*/ 6600 w 567634"/>
                        <a:gd name="connsiteY59" fmla="*/ 409139 h 1397461"/>
                        <a:gd name="connsiteX60" fmla="*/ 5550 w 567634"/>
                        <a:gd name="connsiteY60" fmla="*/ 463287 h 1397461"/>
                        <a:gd name="connsiteX61" fmla="*/ 4450 w 567634"/>
                        <a:gd name="connsiteY61" fmla="*/ 572634 h 1397461"/>
                        <a:gd name="connsiteX62" fmla="*/ 11050 w 567634"/>
                        <a:gd name="connsiteY62" fmla="*/ 572634 h 1397461"/>
                        <a:gd name="connsiteX63" fmla="*/ 12150 w 567634"/>
                        <a:gd name="connsiteY63" fmla="*/ 683081 h 1397461"/>
                        <a:gd name="connsiteX64" fmla="*/ 10000 w 567634"/>
                        <a:gd name="connsiteY64" fmla="*/ 743829 h 1397461"/>
                        <a:gd name="connsiteX65" fmla="*/ 12150 w 567634"/>
                        <a:gd name="connsiteY65" fmla="*/ 960173 h 1397461"/>
                        <a:gd name="connsiteX66" fmla="*/ 16600 w 567634"/>
                        <a:gd name="connsiteY66" fmla="*/ 960173 h 1397461"/>
                        <a:gd name="connsiteX67" fmla="*/ 15500 w 567634"/>
                        <a:gd name="connsiteY67" fmla="*/ 1012122 h 1397461"/>
                        <a:gd name="connsiteX68" fmla="*/ 14350 w 567634"/>
                        <a:gd name="connsiteY68" fmla="*/ 1176617 h 1397461"/>
                        <a:gd name="connsiteX69" fmla="*/ 153546 w 567634"/>
                        <a:gd name="connsiteY69" fmla="*/ 1176617 h 1397461"/>
                        <a:gd name="connsiteX70" fmla="*/ 157896 w 567634"/>
                        <a:gd name="connsiteY70" fmla="*/ 1176617 h 1397461"/>
                        <a:gd name="connsiteX71" fmla="*/ 186645 w 567634"/>
                        <a:gd name="connsiteY71" fmla="*/ 1175517 h 1397461"/>
                        <a:gd name="connsiteX72" fmla="*/ 217594 w 567634"/>
                        <a:gd name="connsiteY72" fmla="*/ 1176617 h 1397461"/>
                        <a:gd name="connsiteX73" fmla="*/ 267243 w 567634"/>
                        <a:gd name="connsiteY73" fmla="*/ 1176617 h 1397461"/>
                        <a:gd name="connsiteX74" fmla="*/ 271642 w 567634"/>
                        <a:gd name="connsiteY74" fmla="*/ 1176617 h 1397461"/>
                        <a:gd name="connsiteX75" fmla="*/ 347840 w 567634"/>
                        <a:gd name="connsiteY75" fmla="*/ 1176617 h 1397461"/>
                        <a:gd name="connsiteX76" fmla="*/ 348940 w 567634"/>
                        <a:gd name="connsiteY76" fmla="*/ 1239566 h 1397461"/>
                        <a:gd name="connsiteX77" fmla="*/ 353390 w 567634"/>
                        <a:gd name="connsiteY77" fmla="*/ 1238466 h 1397461"/>
                        <a:gd name="connsiteX78" fmla="*/ 348940 w 567634"/>
                        <a:gd name="connsiteY78" fmla="*/ 1239566 h 1397461"/>
                        <a:gd name="connsiteX79" fmla="*/ 347840 w 567634"/>
                        <a:gd name="connsiteY79" fmla="*/ 1176617 h 1397461"/>
                        <a:gd name="connsiteX80" fmla="*/ 271642 w 567634"/>
                        <a:gd name="connsiteY80" fmla="*/ 1176617 h 1397461"/>
                        <a:gd name="connsiteX81" fmla="*/ 267243 w 567634"/>
                        <a:gd name="connsiteY81" fmla="*/ 1176617 h 1397461"/>
                        <a:gd name="connsiteX82" fmla="*/ 217594 w 567634"/>
                        <a:gd name="connsiteY82" fmla="*/ 1176617 h 1397461"/>
                        <a:gd name="connsiteX83" fmla="*/ 186645 w 567634"/>
                        <a:gd name="connsiteY83" fmla="*/ 1175517 h 1397461"/>
                        <a:gd name="connsiteX84" fmla="*/ 157896 w 567634"/>
                        <a:gd name="connsiteY84" fmla="*/ 1176617 h 1397461"/>
                        <a:gd name="connsiteX85" fmla="*/ 153546 w 567634"/>
                        <a:gd name="connsiteY85" fmla="*/ 1176617 h 1397461"/>
                        <a:gd name="connsiteX86" fmla="*/ 14350 w 567634"/>
                        <a:gd name="connsiteY86" fmla="*/ 1176617 h 1397461"/>
                        <a:gd name="connsiteX87" fmla="*/ 13300 w 567634"/>
                        <a:gd name="connsiteY87" fmla="*/ 1235116 h 1397461"/>
                        <a:gd name="connsiteX88" fmla="*/ 13300 w 567634"/>
                        <a:gd name="connsiteY88" fmla="*/ 1285964 h 1397461"/>
                        <a:gd name="connsiteX89" fmla="*/ 16600 w 567634"/>
                        <a:gd name="connsiteY89" fmla="*/ 1287014 h 1397461"/>
                        <a:gd name="connsiteX90" fmla="*/ 16600 w 567634"/>
                        <a:gd name="connsiteY90" fmla="*/ 1397461 h 1397461"/>
                        <a:gd name="connsiteX91" fmla="*/ 352940 w 567634"/>
                        <a:gd name="connsiteY91" fmla="*/ 1397461 h 1397461"/>
                        <a:gd name="connsiteX92" fmla="*/ 352140 w 567634"/>
                        <a:gd name="connsiteY92" fmla="*/ 1238966 h 1397461"/>
                        <a:gd name="connsiteX93" fmla="*/ 359890 w 567634"/>
                        <a:gd name="connsiteY93" fmla="*/ 1247765 h 1397461"/>
                        <a:gd name="connsiteX94" fmla="*/ 387489 w 567634"/>
                        <a:gd name="connsiteY94" fmla="*/ 1248865 h 1397461"/>
                        <a:gd name="connsiteX95" fmla="*/ 389639 w 567634"/>
                        <a:gd name="connsiteY95" fmla="*/ 1237816 h 1397461"/>
                        <a:gd name="connsiteX96" fmla="*/ 400639 w 567634"/>
                        <a:gd name="connsiteY96" fmla="*/ 1225716 h 1397461"/>
                        <a:gd name="connsiteX97" fmla="*/ 389639 w 567634"/>
                        <a:gd name="connsiteY97" fmla="*/ 1219016 h 1397461"/>
                        <a:gd name="connsiteX98" fmla="*/ 391839 w 567634"/>
                        <a:gd name="connsiteY98" fmla="*/ 1212416 h 1397461"/>
                        <a:gd name="connsiteX99" fmla="*/ 399589 w 567634"/>
                        <a:gd name="connsiteY99" fmla="*/ 1205867 h 1397461"/>
                        <a:gd name="connsiteX100" fmla="*/ 412839 w 567634"/>
                        <a:gd name="connsiteY100" fmla="*/ 1206917 h 1397461"/>
                        <a:gd name="connsiteX101" fmla="*/ 417238 w 567634"/>
                        <a:gd name="connsiteY101" fmla="*/ 1193667 h 1397461"/>
                        <a:gd name="connsiteX102" fmla="*/ 434938 w 567634"/>
                        <a:gd name="connsiteY102" fmla="*/ 1184867 h 1397461"/>
                        <a:gd name="connsiteX103" fmla="*/ 433788 w 567634"/>
                        <a:gd name="connsiteY103" fmla="*/ 1171567 h 1397461"/>
                        <a:gd name="connsiteX104" fmla="*/ 439288 w 567634"/>
                        <a:gd name="connsiteY104" fmla="*/ 1159468 h 1397461"/>
                        <a:gd name="connsiteX105" fmla="*/ 553085 w 567634"/>
                        <a:gd name="connsiteY105" fmla="*/ 1074420 h 1397461"/>
                        <a:gd name="connsiteX106" fmla="*/ 562984 w 567634"/>
                        <a:gd name="connsiteY106" fmla="*/ 1073320 h 1397461"/>
                        <a:gd name="connsiteX107" fmla="*/ 567634 w 567634"/>
                        <a:gd name="connsiteY107" fmla="*/ 1068470 h 1397461"/>
                        <a:gd name="connsiteX108" fmla="*/ 566484 w 567634"/>
                        <a:gd name="connsiteY108" fmla="*/ 907225 h 1397461"/>
                        <a:gd name="connsiteX109" fmla="*/ 565384 w 567634"/>
                        <a:gd name="connsiteY109" fmla="*/ 846477 h 139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67634" h="1397461">
                          <a:moveTo>
                            <a:pt x="565384" y="846477"/>
                          </a:moveTo>
                          <a:lnTo>
                            <a:pt x="564284" y="790128"/>
                          </a:lnTo>
                          <a:lnTo>
                            <a:pt x="565384" y="790128"/>
                          </a:lnTo>
                          <a:lnTo>
                            <a:pt x="565384" y="668681"/>
                          </a:lnTo>
                          <a:lnTo>
                            <a:pt x="557685" y="518536"/>
                          </a:lnTo>
                          <a:lnTo>
                            <a:pt x="556585" y="392589"/>
                          </a:lnTo>
                          <a:lnTo>
                            <a:pt x="556585" y="380489"/>
                          </a:lnTo>
                          <a:lnTo>
                            <a:pt x="556585" y="371640"/>
                          </a:lnTo>
                          <a:lnTo>
                            <a:pt x="556585" y="265843"/>
                          </a:lnTo>
                          <a:lnTo>
                            <a:pt x="543135" y="261743"/>
                          </a:lnTo>
                          <a:lnTo>
                            <a:pt x="528785" y="261743"/>
                          </a:lnTo>
                          <a:lnTo>
                            <a:pt x="512236" y="245143"/>
                          </a:lnTo>
                          <a:lnTo>
                            <a:pt x="488986" y="248443"/>
                          </a:lnTo>
                          <a:lnTo>
                            <a:pt x="490136" y="240693"/>
                          </a:lnTo>
                          <a:lnTo>
                            <a:pt x="485686" y="235193"/>
                          </a:lnTo>
                          <a:lnTo>
                            <a:pt x="479087" y="240693"/>
                          </a:lnTo>
                          <a:lnTo>
                            <a:pt x="472437" y="228594"/>
                          </a:lnTo>
                          <a:lnTo>
                            <a:pt x="466887" y="228594"/>
                          </a:lnTo>
                          <a:lnTo>
                            <a:pt x="463587" y="212044"/>
                          </a:lnTo>
                          <a:lnTo>
                            <a:pt x="466887" y="190995"/>
                          </a:lnTo>
                          <a:lnTo>
                            <a:pt x="452587" y="187745"/>
                          </a:lnTo>
                          <a:lnTo>
                            <a:pt x="444838" y="167845"/>
                          </a:lnTo>
                          <a:lnTo>
                            <a:pt x="432688" y="172245"/>
                          </a:lnTo>
                          <a:lnTo>
                            <a:pt x="405089" y="170095"/>
                          </a:lnTo>
                          <a:lnTo>
                            <a:pt x="405089" y="165645"/>
                          </a:lnTo>
                          <a:lnTo>
                            <a:pt x="400639" y="164545"/>
                          </a:lnTo>
                          <a:lnTo>
                            <a:pt x="390789" y="174445"/>
                          </a:lnTo>
                          <a:lnTo>
                            <a:pt x="355390" y="173395"/>
                          </a:lnTo>
                          <a:lnTo>
                            <a:pt x="347640" y="177745"/>
                          </a:lnTo>
                          <a:lnTo>
                            <a:pt x="337791" y="194345"/>
                          </a:lnTo>
                          <a:lnTo>
                            <a:pt x="343290" y="224144"/>
                          </a:lnTo>
                          <a:lnTo>
                            <a:pt x="353190" y="241893"/>
                          </a:lnTo>
                          <a:lnTo>
                            <a:pt x="336641" y="243993"/>
                          </a:lnTo>
                          <a:lnTo>
                            <a:pt x="311241" y="257293"/>
                          </a:lnTo>
                          <a:lnTo>
                            <a:pt x="286942" y="204294"/>
                          </a:lnTo>
                          <a:lnTo>
                            <a:pt x="282592" y="203194"/>
                          </a:lnTo>
                          <a:lnTo>
                            <a:pt x="264843" y="171145"/>
                          </a:lnTo>
                          <a:lnTo>
                            <a:pt x="263793" y="161196"/>
                          </a:lnTo>
                          <a:lnTo>
                            <a:pt x="271542" y="136946"/>
                          </a:lnTo>
                          <a:lnTo>
                            <a:pt x="264843" y="133596"/>
                          </a:lnTo>
                          <a:lnTo>
                            <a:pt x="250493" y="114897"/>
                          </a:lnTo>
                          <a:lnTo>
                            <a:pt x="186495" y="122547"/>
                          </a:lnTo>
                          <a:lnTo>
                            <a:pt x="172145" y="117047"/>
                          </a:lnTo>
                          <a:lnTo>
                            <a:pt x="162195" y="103847"/>
                          </a:lnTo>
                          <a:lnTo>
                            <a:pt x="170995" y="83898"/>
                          </a:lnTo>
                          <a:lnTo>
                            <a:pt x="198594" y="80598"/>
                          </a:lnTo>
                          <a:lnTo>
                            <a:pt x="196395" y="56298"/>
                          </a:lnTo>
                          <a:lnTo>
                            <a:pt x="182045" y="52999"/>
                          </a:lnTo>
                          <a:lnTo>
                            <a:pt x="154446" y="56298"/>
                          </a:lnTo>
                          <a:lnTo>
                            <a:pt x="61698" y="13250"/>
                          </a:lnTo>
                          <a:lnTo>
                            <a:pt x="61698" y="0"/>
                          </a:lnTo>
                          <a:lnTo>
                            <a:pt x="47299" y="4450"/>
                          </a:lnTo>
                          <a:lnTo>
                            <a:pt x="1150" y="4450"/>
                          </a:lnTo>
                          <a:lnTo>
                            <a:pt x="2250" y="91147"/>
                          </a:lnTo>
                          <a:lnTo>
                            <a:pt x="0" y="281092"/>
                          </a:lnTo>
                          <a:lnTo>
                            <a:pt x="0" y="352890"/>
                          </a:lnTo>
                          <a:lnTo>
                            <a:pt x="3300" y="352890"/>
                          </a:lnTo>
                          <a:lnTo>
                            <a:pt x="3300" y="395989"/>
                          </a:lnTo>
                          <a:lnTo>
                            <a:pt x="3300" y="409139"/>
                          </a:lnTo>
                          <a:lnTo>
                            <a:pt x="6600" y="409139"/>
                          </a:lnTo>
                          <a:lnTo>
                            <a:pt x="5550" y="463287"/>
                          </a:lnTo>
                          <a:lnTo>
                            <a:pt x="4450" y="572634"/>
                          </a:lnTo>
                          <a:lnTo>
                            <a:pt x="11050" y="572634"/>
                          </a:lnTo>
                          <a:lnTo>
                            <a:pt x="12150" y="683081"/>
                          </a:lnTo>
                          <a:lnTo>
                            <a:pt x="10000" y="743829"/>
                          </a:lnTo>
                          <a:lnTo>
                            <a:pt x="12150" y="960173"/>
                          </a:lnTo>
                          <a:lnTo>
                            <a:pt x="16600" y="960173"/>
                          </a:lnTo>
                          <a:lnTo>
                            <a:pt x="15500" y="1012122"/>
                          </a:lnTo>
                          <a:lnTo>
                            <a:pt x="14350" y="1176617"/>
                          </a:lnTo>
                          <a:lnTo>
                            <a:pt x="153546" y="1176617"/>
                          </a:lnTo>
                          <a:lnTo>
                            <a:pt x="157896" y="1176617"/>
                          </a:lnTo>
                          <a:lnTo>
                            <a:pt x="186645" y="1175517"/>
                          </a:lnTo>
                          <a:lnTo>
                            <a:pt x="217594" y="1176617"/>
                          </a:lnTo>
                          <a:lnTo>
                            <a:pt x="267243" y="1176617"/>
                          </a:lnTo>
                          <a:lnTo>
                            <a:pt x="271642" y="1176617"/>
                          </a:lnTo>
                          <a:lnTo>
                            <a:pt x="347840" y="1176617"/>
                          </a:lnTo>
                          <a:lnTo>
                            <a:pt x="348940" y="1239566"/>
                          </a:lnTo>
                          <a:lnTo>
                            <a:pt x="353390" y="1238466"/>
                          </a:lnTo>
                          <a:lnTo>
                            <a:pt x="348940" y="1239566"/>
                          </a:lnTo>
                          <a:lnTo>
                            <a:pt x="347840" y="1176617"/>
                          </a:lnTo>
                          <a:lnTo>
                            <a:pt x="271642" y="1176617"/>
                          </a:lnTo>
                          <a:lnTo>
                            <a:pt x="267243" y="1176617"/>
                          </a:lnTo>
                          <a:lnTo>
                            <a:pt x="217594" y="1176617"/>
                          </a:lnTo>
                          <a:lnTo>
                            <a:pt x="186645" y="1175517"/>
                          </a:lnTo>
                          <a:lnTo>
                            <a:pt x="157896" y="1176617"/>
                          </a:lnTo>
                          <a:lnTo>
                            <a:pt x="153546" y="1176617"/>
                          </a:lnTo>
                          <a:lnTo>
                            <a:pt x="14350" y="1176617"/>
                          </a:lnTo>
                          <a:lnTo>
                            <a:pt x="13300" y="1235116"/>
                          </a:lnTo>
                          <a:lnTo>
                            <a:pt x="13300" y="1285964"/>
                          </a:lnTo>
                          <a:lnTo>
                            <a:pt x="16600" y="1287014"/>
                          </a:lnTo>
                          <a:lnTo>
                            <a:pt x="16600" y="1397461"/>
                          </a:lnTo>
                          <a:lnTo>
                            <a:pt x="352940" y="1397461"/>
                          </a:lnTo>
                          <a:lnTo>
                            <a:pt x="352140" y="1238966"/>
                          </a:lnTo>
                          <a:lnTo>
                            <a:pt x="359890" y="1247765"/>
                          </a:lnTo>
                          <a:lnTo>
                            <a:pt x="387489" y="1248865"/>
                          </a:lnTo>
                          <a:lnTo>
                            <a:pt x="389639" y="1237816"/>
                          </a:lnTo>
                          <a:lnTo>
                            <a:pt x="400639" y="1225716"/>
                          </a:lnTo>
                          <a:lnTo>
                            <a:pt x="389639" y="1219016"/>
                          </a:lnTo>
                          <a:lnTo>
                            <a:pt x="391839" y="1212416"/>
                          </a:lnTo>
                          <a:lnTo>
                            <a:pt x="399589" y="1205867"/>
                          </a:lnTo>
                          <a:lnTo>
                            <a:pt x="412839" y="1206917"/>
                          </a:lnTo>
                          <a:lnTo>
                            <a:pt x="417238" y="1193667"/>
                          </a:lnTo>
                          <a:lnTo>
                            <a:pt x="434938" y="1184867"/>
                          </a:lnTo>
                          <a:lnTo>
                            <a:pt x="433788" y="1171567"/>
                          </a:lnTo>
                          <a:lnTo>
                            <a:pt x="439288" y="1159468"/>
                          </a:lnTo>
                          <a:lnTo>
                            <a:pt x="553085" y="1074420"/>
                          </a:lnTo>
                          <a:lnTo>
                            <a:pt x="562984" y="1073320"/>
                          </a:lnTo>
                          <a:lnTo>
                            <a:pt x="567634" y="1068470"/>
                          </a:lnTo>
                          <a:lnTo>
                            <a:pt x="566484" y="907225"/>
                          </a:lnTo>
                          <a:lnTo>
                            <a:pt x="565384" y="846477"/>
                          </a:lnTo>
                          <a:close/>
                        </a:path>
                      </a:pathLst>
                    </a:custGeom>
                    <a:pattFill prst="pct75">
                      <a:fgClr>
                        <a:srgbClr val="60489D"/>
                      </a:fgClr>
                      <a:bgClr>
                        <a:schemeClr val="bg1"/>
                      </a:bgClr>
                    </a:pattFill>
                    <a:ln w="4993" cap="flat">
                      <a:noFill/>
                      <a:prstDash val="solid"/>
                      <a:miter/>
                    </a:ln>
                  </p:spPr>
                  <p:txBody>
                    <a:bodyPr rtlCol="0" anchor="ctr"/>
                    <a:lstStyle/>
                    <a:p>
                      <a:endParaRPr lang="en-PH"/>
                    </a:p>
                  </p:txBody>
                </p:sp>
                <p:sp>
                  <p:nvSpPr>
                    <p:cNvPr id="143" name="Freeform: Shape 283">
                      <a:extLst>
                        <a:ext uri="{FF2B5EF4-FFF2-40B4-BE49-F238E27FC236}">
                          <a16:creationId xmlns:a16="http://schemas.microsoft.com/office/drawing/2014/main" xmlns="" id="{E608239B-188D-4044-BA4A-4D5B3518DB4D}"/>
                        </a:ext>
                      </a:extLst>
                    </p:cNvPr>
                    <p:cNvSpPr/>
                    <p:nvPr/>
                  </p:nvSpPr>
                  <p:spPr>
                    <a:xfrm>
                      <a:off x="8560882" y="2211358"/>
                      <a:ext cx="341140" cy="802627"/>
                    </a:xfrm>
                    <a:custGeom>
                      <a:avLst/>
                      <a:gdLst>
                        <a:gd name="connsiteX0" fmla="*/ 336791 w 341140"/>
                        <a:gd name="connsiteY0" fmla="*/ 229494 h 802627"/>
                        <a:gd name="connsiteX1" fmla="*/ 336791 w 341140"/>
                        <a:gd name="connsiteY1" fmla="*/ 221744 h 802627"/>
                        <a:gd name="connsiteX2" fmla="*/ 333441 w 341140"/>
                        <a:gd name="connsiteY2" fmla="*/ 145546 h 802627"/>
                        <a:gd name="connsiteX3" fmla="*/ 334591 w 341140"/>
                        <a:gd name="connsiteY3" fmla="*/ 135646 h 802627"/>
                        <a:gd name="connsiteX4" fmla="*/ 333441 w 341140"/>
                        <a:gd name="connsiteY4" fmla="*/ 83748 h 802627"/>
                        <a:gd name="connsiteX5" fmla="*/ 331241 w 341140"/>
                        <a:gd name="connsiteY5" fmla="*/ 83748 h 802627"/>
                        <a:gd name="connsiteX6" fmla="*/ 329041 w 341140"/>
                        <a:gd name="connsiteY6" fmla="*/ 3250 h 802627"/>
                        <a:gd name="connsiteX7" fmla="*/ 304541 w 341140"/>
                        <a:gd name="connsiteY7" fmla="*/ 12450 h 802627"/>
                        <a:gd name="connsiteX8" fmla="*/ 229494 w 341140"/>
                        <a:gd name="connsiteY8" fmla="*/ 76448 h 802627"/>
                        <a:gd name="connsiteX9" fmla="*/ 185295 w 341140"/>
                        <a:gd name="connsiteY9" fmla="*/ 83098 h 802627"/>
                        <a:gd name="connsiteX10" fmla="*/ 175345 w 341140"/>
                        <a:gd name="connsiteY10" fmla="*/ 91947 h 802627"/>
                        <a:gd name="connsiteX11" fmla="*/ 158795 w 341140"/>
                        <a:gd name="connsiteY11" fmla="*/ 96347 h 802627"/>
                        <a:gd name="connsiteX12" fmla="*/ 149946 w 341140"/>
                        <a:gd name="connsiteY12" fmla="*/ 84248 h 802627"/>
                        <a:gd name="connsiteX13" fmla="*/ 135646 w 341140"/>
                        <a:gd name="connsiteY13" fmla="*/ 84248 h 802627"/>
                        <a:gd name="connsiteX14" fmla="*/ 99197 w 341140"/>
                        <a:gd name="connsiteY14" fmla="*/ 98547 h 802627"/>
                        <a:gd name="connsiteX15" fmla="*/ 96947 w 341140"/>
                        <a:gd name="connsiteY15" fmla="*/ 85298 h 802627"/>
                        <a:gd name="connsiteX16" fmla="*/ 103547 w 341140"/>
                        <a:gd name="connsiteY16" fmla="*/ 60998 h 802627"/>
                        <a:gd name="connsiteX17" fmla="*/ 68298 w 341140"/>
                        <a:gd name="connsiteY17" fmla="*/ 66498 h 802627"/>
                        <a:gd name="connsiteX18" fmla="*/ 61598 w 341140"/>
                        <a:gd name="connsiteY18" fmla="*/ 56598 h 802627"/>
                        <a:gd name="connsiteX19" fmla="*/ 49499 w 341140"/>
                        <a:gd name="connsiteY19" fmla="*/ 58848 h 802627"/>
                        <a:gd name="connsiteX20" fmla="*/ 49499 w 341140"/>
                        <a:gd name="connsiteY20" fmla="*/ 52149 h 802627"/>
                        <a:gd name="connsiteX21" fmla="*/ 37299 w 341140"/>
                        <a:gd name="connsiteY21" fmla="*/ 57698 h 802627"/>
                        <a:gd name="connsiteX22" fmla="*/ 42849 w 341140"/>
                        <a:gd name="connsiteY22" fmla="*/ 40049 h 802627"/>
                        <a:gd name="connsiteX23" fmla="*/ 39549 w 341140"/>
                        <a:gd name="connsiteY23" fmla="*/ 19049 h 802627"/>
                        <a:gd name="connsiteX24" fmla="*/ 32949 w 341140"/>
                        <a:gd name="connsiteY24" fmla="*/ 21249 h 802627"/>
                        <a:gd name="connsiteX25" fmla="*/ 37299 w 341140"/>
                        <a:gd name="connsiteY25" fmla="*/ 4700 h 802627"/>
                        <a:gd name="connsiteX26" fmla="*/ 29649 w 341140"/>
                        <a:gd name="connsiteY26" fmla="*/ 250 h 802627"/>
                        <a:gd name="connsiteX27" fmla="*/ 24099 w 341140"/>
                        <a:gd name="connsiteY27" fmla="*/ 3600 h 802627"/>
                        <a:gd name="connsiteX28" fmla="*/ 8650 w 341140"/>
                        <a:gd name="connsiteY28" fmla="*/ 250 h 802627"/>
                        <a:gd name="connsiteX29" fmla="*/ 4200 w 341140"/>
                        <a:gd name="connsiteY29" fmla="*/ 4700 h 802627"/>
                        <a:gd name="connsiteX30" fmla="*/ 900 w 341140"/>
                        <a:gd name="connsiteY30" fmla="*/ 250 h 802627"/>
                        <a:gd name="connsiteX31" fmla="*/ 0 w 341140"/>
                        <a:gd name="connsiteY31" fmla="*/ 0 h 802627"/>
                        <a:gd name="connsiteX32" fmla="*/ 0 w 341140"/>
                        <a:gd name="connsiteY32" fmla="*/ 105797 h 802627"/>
                        <a:gd name="connsiteX33" fmla="*/ 0 w 341140"/>
                        <a:gd name="connsiteY33" fmla="*/ 114647 h 802627"/>
                        <a:gd name="connsiteX34" fmla="*/ 0 w 341140"/>
                        <a:gd name="connsiteY34" fmla="*/ 126746 h 802627"/>
                        <a:gd name="connsiteX35" fmla="*/ 1100 w 341140"/>
                        <a:gd name="connsiteY35" fmla="*/ 252693 h 802627"/>
                        <a:gd name="connsiteX36" fmla="*/ 8800 w 341140"/>
                        <a:gd name="connsiteY36" fmla="*/ 402839 h 802627"/>
                        <a:gd name="connsiteX37" fmla="*/ 8800 w 341140"/>
                        <a:gd name="connsiteY37" fmla="*/ 524285 h 802627"/>
                        <a:gd name="connsiteX38" fmla="*/ 7700 w 341140"/>
                        <a:gd name="connsiteY38" fmla="*/ 524285 h 802627"/>
                        <a:gd name="connsiteX39" fmla="*/ 8800 w 341140"/>
                        <a:gd name="connsiteY39" fmla="*/ 580634 h 802627"/>
                        <a:gd name="connsiteX40" fmla="*/ 9900 w 341140"/>
                        <a:gd name="connsiteY40" fmla="*/ 641382 h 802627"/>
                        <a:gd name="connsiteX41" fmla="*/ 11050 w 341140"/>
                        <a:gd name="connsiteY41" fmla="*/ 802628 h 802627"/>
                        <a:gd name="connsiteX42" fmla="*/ 52799 w 341140"/>
                        <a:gd name="connsiteY42" fmla="*/ 758879 h 802627"/>
                        <a:gd name="connsiteX43" fmla="*/ 82648 w 341140"/>
                        <a:gd name="connsiteY43" fmla="*/ 741229 h 802627"/>
                        <a:gd name="connsiteX44" fmla="*/ 82648 w 341140"/>
                        <a:gd name="connsiteY44" fmla="*/ 733480 h 802627"/>
                        <a:gd name="connsiteX45" fmla="*/ 107997 w 341140"/>
                        <a:gd name="connsiteY45" fmla="*/ 706980 h 802627"/>
                        <a:gd name="connsiteX46" fmla="*/ 151096 w 341140"/>
                        <a:gd name="connsiteY46" fmla="*/ 679381 h 802627"/>
                        <a:gd name="connsiteX47" fmla="*/ 175345 w 341140"/>
                        <a:gd name="connsiteY47" fmla="*/ 646232 h 802627"/>
                        <a:gd name="connsiteX48" fmla="*/ 194145 w 341140"/>
                        <a:gd name="connsiteY48" fmla="*/ 632982 h 802627"/>
                        <a:gd name="connsiteX49" fmla="*/ 205194 w 341140"/>
                        <a:gd name="connsiteY49" fmla="*/ 616383 h 802627"/>
                        <a:gd name="connsiteX50" fmla="*/ 230544 w 341140"/>
                        <a:gd name="connsiteY50" fmla="*/ 593234 h 802627"/>
                        <a:gd name="connsiteX51" fmla="*/ 231694 w 341140"/>
                        <a:gd name="connsiteY51" fmla="*/ 587734 h 802627"/>
                        <a:gd name="connsiteX52" fmla="*/ 273642 w 341140"/>
                        <a:gd name="connsiteY52" fmla="*/ 540235 h 802627"/>
                        <a:gd name="connsiteX53" fmla="*/ 279192 w 341140"/>
                        <a:gd name="connsiteY53" fmla="*/ 526985 h 802627"/>
                        <a:gd name="connsiteX54" fmla="*/ 322291 w 341140"/>
                        <a:gd name="connsiteY54" fmla="*/ 478437 h 802627"/>
                        <a:gd name="connsiteX55" fmla="*/ 341140 w 341140"/>
                        <a:gd name="connsiteY55" fmla="*/ 462437 h 802627"/>
                        <a:gd name="connsiteX56" fmla="*/ 340091 w 341140"/>
                        <a:gd name="connsiteY56" fmla="*/ 410539 h 802627"/>
                        <a:gd name="connsiteX57" fmla="*/ 336791 w 341140"/>
                        <a:gd name="connsiteY57" fmla="*/ 229494 h 80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41140" h="802627">
                          <a:moveTo>
                            <a:pt x="336791" y="229494"/>
                          </a:moveTo>
                          <a:lnTo>
                            <a:pt x="336791" y="221744"/>
                          </a:lnTo>
                          <a:lnTo>
                            <a:pt x="333441" y="145546"/>
                          </a:lnTo>
                          <a:lnTo>
                            <a:pt x="334591" y="135646"/>
                          </a:lnTo>
                          <a:lnTo>
                            <a:pt x="333441" y="83748"/>
                          </a:lnTo>
                          <a:lnTo>
                            <a:pt x="331241" y="83748"/>
                          </a:lnTo>
                          <a:lnTo>
                            <a:pt x="329041" y="3250"/>
                          </a:lnTo>
                          <a:lnTo>
                            <a:pt x="304541" y="12450"/>
                          </a:lnTo>
                          <a:lnTo>
                            <a:pt x="229494" y="76448"/>
                          </a:lnTo>
                          <a:lnTo>
                            <a:pt x="185295" y="83098"/>
                          </a:lnTo>
                          <a:lnTo>
                            <a:pt x="175345" y="91947"/>
                          </a:lnTo>
                          <a:lnTo>
                            <a:pt x="158795" y="96347"/>
                          </a:lnTo>
                          <a:lnTo>
                            <a:pt x="149946" y="84248"/>
                          </a:lnTo>
                          <a:lnTo>
                            <a:pt x="135646" y="84248"/>
                          </a:lnTo>
                          <a:lnTo>
                            <a:pt x="99197" y="98547"/>
                          </a:lnTo>
                          <a:lnTo>
                            <a:pt x="96947" y="85298"/>
                          </a:lnTo>
                          <a:lnTo>
                            <a:pt x="103547" y="60998"/>
                          </a:lnTo>
                          <a:lnTo>
                            <a:pt x="68298" y="66498"/>
                          </a:lnTo>
                          <a:lnTo>
                            <a:pt x="61598" y="56598"/>
                          </a:lnTo>
                          <a:lnTo>
                            <a:pt x="49499" y="58848"/>
                          </a:lnTo>
                          <a:lnTo>
                            <a:pt x="49499" y="52149"/>
                          </a:lnTo>
                          <a:lnTo>
                            <a:pt x="37299" y="57698"/>
                          </a:lnTo>
                          <a:lnTo>
                            <a:pt x="42849" y="40049"/>
                          </a:lnTo>
                          <a:lnTo>
                            <a:pt x="39549" y="19049"/>
                          </a:lnTo>
                          <a:lnTo>
                            <a:pt x="32949" y="21249"/>
                          </a:lnTo>
                          <a:lnTo>
                            <a:pt x="37299" y="4700"/>
                          </a:lnTo>
                          <a:lnTo>
                            <a:pt x="29649" y="250"/>
                          </a:lnTo>
                          <a:lnTo>
                            <a:pt x="24099" y="3600"/>
                          </a:lnTo>
                          <a:lnTo>
                            <a:pt x="8650" y="250"/>
                          </a:lnTo>
                          <a:lnTo>
                            <a:pt x="4200" y="4700"/>
                          </a:lnTo>
                          <a:lnTo>
                            <a:pt x="900" y="250"/>
                          </a:lnTo>
                          <a:lnTo>
                            <a:pt x="0" y="0"/>
                          </a:lnTo>
                          <a:lnTo>
                            <a:pt x="0" y="105797"/>
                          </a:lnTo>
                          <a:lnTo>
                            <a:pt x="0" y="114647"/>
                          </a:lnTo>
                          <a:lnTo>
                            <a:pt x="0" y="126746"/>
                          </a:lnTo>
                          <a:lnTo>
                            <a:pt x="1100" y="252693"/>
                          </a:lnTo>
                          <a:lnTo>
                            <a:pt x="8800" y="402839"/>
                          </a:lnTo>
                          <a:lnTo>
                            <a:pt x="8800" y="524285"/>
                          </a:lnTo>
                          <a:lnTo>
                            <a:pt x="7700" y="524285"/>
                          </a:lnTo>
                          <a:lnTo>
                            <a:pt x="8800" y="580634"/>
                          </a:lnTo>
                          <a:lnTo>
                            <a:pt x="9900" y="641382"/>
                          </a:lnTo>
                          <a:lnTo>
                            <a:pt x="11050" y="802628"/>
                          </a:lnTo>
                          <a:lnTo>
                            <a:pt x="52799" y="758879"/>
                          </a:lnTo>
                          <a:lnTo>
                            <a:pt x="82648" y="741229"/>
                          </a:lnTo>
                          <a:lnTo>
                            <a:pt x="82648" y="733480"/>
                          </a:lnTo>
                          <a:lnTo>
                            <a:pt x="107997" y="706980"/>
                          </a:lnTo>
                          <a:lnTo>
                            <a:pt x="151096" y="679381"/>
                          </a:lnTo>
                          <a:lnTo>
                            <a:pt x="175345" y="646232"/>
                          </a:lnTo>
                          <a:lnTo>
                            <a:pt x="194145" y="632982"/>
                          </a:lnTo>
                          <a:lnTo>
                            <a:pt x="205194" y="616383"/>
                          </a:lnTo>
                          <a:lnTo>
                            <a:pt x="230544" y="593234"/>
                          </a:lnTo>
                          <a:lnTo>
                            <a:pt x="231694" y="587734"/>
                          </a:lnTo>
                          <a:lnTo>
                            <a:pt x="273642" y="540235"/>
                          </a:lnTo>
                          <a:lnTo>
                            <a:pt x="279192" y="526985"/>
                          </a:lnTo>
                          <a:lnTo>
                            <a:pt x="322291" y="478437"/>
                          </a:lnTo>
                          <a:lnTo>
                            <a:pt x="341140" y="462437"/>
                          </a:lnTo>
                          <a:lnTo>
                            <a:pt x="340091" y="410539"/>
                          </a:lnTo>
                          <a:lnTo>
                            <a:pt x="336791" y="229494"/>
                          </a:lnTo>
                          <a:close/>
                        </a:path>
                      </a:pathLst>
                    </a:custGeom>
                    <a:pattFill prst="pct75">
                      <a:fgClr>
                        <a:srgbClr val="60489D"/>
                      </a:fgClr>
                      <a:bgClr>
                        <a:schemeClr val="bg1"/>
                      </a:bgClr>
                    </a:pattFill>
                    <a:ln w="4993" cap="flat">
                      <a:noFill/>
                      <a:prstDash val="solid"/>
                      <a:miter/>
                    </a:ln>
                  </p:spPr>
                  <p:txBody>
                    <a:bodyPr rtlCol="0" anchor="ctr"/>
                    <a:lstStyle/>
                    <a:p>
                      <a:endParaRPr lang="en-PH"/>
                    </a:p>
                  </p:txBody>
                </p:sp>
                <p:sp>
                  <p:nvSpPr>
                    <p:cNvPr id="144" name="Freeform: Shape 284">
                      <a:extLst>
                        <a:ext uri="{FF2B5EF4-FFF2-40B4-BE49-F238E27FC236}">
                          <a16:creationId xmlns:a16="http://schemas.microsoft.com/office/drawing/2014/main" xmlns="" id="{EAE3EB34-E247-4886-AFE4-0F26F5064FFE}"/>
                        </a:ext>
                      </a:extLst>
                    </p:cNvPr>
                    <p:cNvSpPr/>
                    <p:nvPr/>
                  </p:nvSpPr>
                  <p:spPr>
                    <a:xfrm>
                      <a:off x="8889923" y="2178459"/>
                      <a:ext cx="659081" cy="495336"/>
                    </a:xfrm>
                    <a:custGeom>
                      <a:avLst/>
                      <a:gdLst>
                        <a:gd name="connsiteX0" fmla="*/ 634832 w 659081"/>
                        <a:gd name="connsiteY0" fmla="*/ 138496 h 495336"/>
                        <a:gd name="connsiteX1" fmla="*/ 625933 w 659081"/>
                        <a:gd name="connsiteY1" fmla="*/ 142496 h 495336"/>
                        <a:gd name="connsiteX2" fmla="*/ 612683 w 659081"/>
                        <a:gd name="connsiteY2" fmla="*/ 130396 h 495336"/>
                        <a:gd name="connsiteX3" fmla="*/ 596083 w 659081"/>
                        <a:gd name="connsiteY3" fmla="*/ 136996 h 495336"/>
                        <a:gd name="connsiteX4" fmla="*/ 591634 w 659081"/>
                        <a:gd name="connsiteY4" fmla="*/ 133696 h 495336"/>
                        <a:gd name="connsiteX5" fmla="*/ 571784 w 659081"/>
                        <a:gd name="connsiteY5" fmla="*/ 134746 h 495336"/>
                        <a:gd name="connsiteX6" fmla="*/ 565184 w 659081"/>
                        <a:gd name="connsiteY6" fmla="*/ 128146 h 495336"/>
                        <a:gd name="connsiteX7" fmla="*/ 548635 w 659081"/>
                        <a:gd name="connsiteY7" fmla="*/ 126996 h 495336"/>
                        <a:gd name="connsiteX8" fmla="*/ 530935 w 659081"/>
                        <a:gd name="connsiteY8" fmla="*/ 132546 h 495336"/>
                        <a:gd name="connsiteX9" fmla="*/ 525385 w 659081"/>
                        <a:gd name="connsiteY9" fmla="*/ 130396 h 495336"/>
                        <a:gd name="connsiteX10" fmla="*/ 516586 w 659081"/>
                        <a:gd name="connsiteY10" fmla="*/ 142496 h 495336"/>
                        <a:gd name="connsiteX11" fmla="*/ 500036 w 659081"/>
                        <a:gd name="connsiteY11" fmla="*/ 150246 h 495336"/>
                        <a:gd name="connsiteX12" fmla="*/ 483437 w 659081"/>
                        <a:gd name="connsiteY12" fmla="*/ 146946 h 495336"/>
                        <a:gd name="connsiteX13" fmla="*/ 471337 w 659081"/>
                        <a:gd name="connsiteY13" fmla="*/ 134746 h 495336"/>
                        <a:gd name="connsiteX14" fmla="*/ 461387 w 659081"/>
                        <a:gd name="connsiteY14" fmla="*/ 135896 h 495336"/>
                        <a:gd name="connsiteX15" fmla="*/ 448087 w 659081"/>
                        <a:gd name="connsiteY15" fmla="*/ 126996 h 495336"/>
                        <a:gd name="connsiteX16" fmla="*/ 445888 w 659081"/>
                        <a:gd name="connsiteY16" fmla="*/ 109347 h 495336"/>
                        <a:gd name="connsiteX17" fmla="*/ 432688 w 659081"/>
                        <a:gd name="connsiteY17" fmla="*/ 90597 h 495336"/>
                        <a:gd name="connsiteX18" fmla="*/ 387389 w 659081"/>
                        <a:gd name="connsiteY18" fmla="*/ 77298 h 495336"/>
                        <a:gd name="connsiteX19" fmla="*/ 318891 w 659081"/>
                        <a:gd name="connsiteY19" fmla="*/ 86198 h 495336"/>
                        <a:gd name="connsiteX20" fmla="*/ 310091 w 659081"/>
                        <a:gd name="connsiteY20" fmla="*/ 82848 h 495336"/>
                        <a:gd name="connsiteX21" fmla="*/ 281392 w 659081"/>
                        <a:gd name="connsiteY21" fmla="*/ 91747 h 495336"/>
                        <a:gd name="connsiteX22" fmla="*/ 272593 w 659081"/>
                        <a:gd name="connsiteY22" fmla="*/ 83998 h 495336"/>
                        <a:gd name="connsiteX23" fmla="*/ 254843 w 659081"/>
                        <a:gd name="connsiteY23" fmla="*/ 87298 h 495336"/>
                        <a:gd name="connsiteX24" fmla="*/ 244993 w 659081"/>
                        <a:gd name="connsiteY24" fmla="*/ 82848 h 495336"/>
                        <a:gd name="connsiteX25" fmla="*/ 205194 w 659081"/>
                        <a:gd name="connsiteY25" fmla="*/ 90597 h 495336"/>
                        <a:gd name="connsiteX26" fmla="*/ 199644 w 659081"/>
                        <a:gd name="connsiteY26" fmla="*/ 85048 h 495336"/>
                        <a:gd name="connsiteX27" fmla="*/ 205194 w 659081"/>
                        <a:gd name="connsiteY27" fmla="*/ 76248 h 495336"/>
                        <a:gd name="connsiteX28" fmla="*/ 196345 w 659081"/>
                        <a:gd name="connsiteY28" fmla="*/ 74048 h 495336"/>
                        <a:gd name="connsiteX29" fmla="*/ 167695 w 659081"/>
                        <a:gd name="connsiteY29" fmla="*/ 87298 h 495336"/>
                        <a:gd name="connsiteX30" fmla="*/ 119047 w 659081"/>
                        <a:gd name="connsiteY30" fmla="*/ 95047 h 495336"/>
                        <a:gd name="connsiteX31" fmla="*/ 109147 w 659081"/>
                        <a:gd name="connsiteY31" fmla="*/ 74048 h 495336"/>
                        <a:gd name="connsiteX32" fmla="*/ 99197 w 659081"/>
                        <a:gd name="connsiteY32" fmla="*/ 68498 h 495336"/>
                        <a:gd name="connsiteX33" fmla="*/ 109147 w 659081"/>
                        <a:gd name="connsiteY33" fmla="*/ 59698 h 495336"/>
                        <a:gd name="connsiteX34" fmla="*/ 109147 w 659081"/>
                        <a:gd name="connsiteY34" fmla="*/ 51949 h 495336"/>
                        <a:gd name="connsiteX35" fmla="*/ 98147 w 659081"/>
                        <a:gd name="connsiteY35" fmla="*/ 51949 h 495336"/>
                        <a:gd name="connsiteX36" fmla="*/ 96997 w 659081"/>
                        <a:gd name="connsiteY36" fmla="*/ 42049 h 495336"/>
                        <a:gd name="connsiteX37" fmla="*/ 90398 w 659081"/>
                        <a:gd name="connsiteY37" fmla="*/ 38699 h 495336"/>
                        <a:gd name="connsiteX38" fmla="*/ 87097 w 659081"/>
                        <a:gd name="connsiteY38" fmla="*/ 44199 h 495336"/>
                        <a:gd name="connsiteX39" fmla="*/ 83698 w 659081"/>
                        <a:gd name="connsiteY39" fmla="*/ 43149 h 495336"/>
                        <a:gd name="connsiteX40" fmla="*/ 79348 w 659081"/>
                        <a:gd name="connsiteY40" fmla="*/ 0 h 495336"/>
                        <a:gd name="connsiteX41" fmla="*/ 68298 w 659081"/>
                        <a:gd name="connsiteY41" fmla="*/ 4450 h 495336"/>
                        <a:gd name="connsiteX42" fmla="*/ 61648 w 659081"/>
                        <a:gd name="connsiteY42" fmla="*/ 0 h 495336"/>
                        <a:gd name="connsiteX43" fmla="*/ 49498 w 659081"/>
                        <a:gd name="connsiteY43" fmla="*/ 8950 h 495336"/>
                        <a:gd name="connsiteX44" fmla="*/ 25199 w 659081"/>
                        <a:gd name="connsiteY44" fmla="*/ 15500 h 495336"/>
                        <a:gd name="connsiteX45" fmla="*/ 2050 w 659081"/>
                        <a:gd name="connsiteY45" fmla="*/ 35399 h 495336"/>
                        <a:gd name="connsiteX46" fmla="*/ 0 w 659081"/>
                        <a:gd name="connsiteY46" fmla="*/ 36149 h 495336"/>
                        <a:gd name="connsiteX47" fmla="*/ 2200 w 659081"/>
                        <a:gd name="connsiteY47" fmla="*/ 116647 h 495336"/>
                        <a:gd name="connsiteX48" fmla="*/ 4400 w 659081"/>
                        <a:gd name="connsiteY48" fmla="*/ 116647 h 495336"/>
                        <a:gd name="connsiteX49" fmla="*/ 5550 w 659081"/>
                        <a:gd name="connsiteY49" fmla="*/ 168545 h 495336"/>
                        <a:gd name="connsiteX50" fmla="*/ 4400 w 659081"/>
                        <a:gd name="connsiteY50" fmla="*/ 178445 h 495336"/>
                        <a:gd name="connsiteX51" fmla="*/ 7750 w 659081"/>
                        <a:gd name="connsiteY51" fmla="*/ 254643 h 495336"/>
                        <a:gd name="connsiteX52" fmla="*/ 7750 w 659081"/>
                        <a:gd name="connsiteY52" fmla="*/ 262393 h 495336"/>
                        <a:gd name="connsiteX53" fmla="*/ 11050 w 659081"/>
                        <a:gd name="connsiteY53" fmla="*/ 443438 h 495336"/>
                        <a:gd name="connsiteX54" fmla="*/ 12100 w 659081"/>
                        <a:gd name="connsiteY54" fmla="*/ 495336 h 495336"/>
                        <a:gd name="connsiteX55" fmla="*/ 125746 w 659081"/>
                        <a:gd name="connsiteY55" fmla="*/ 398689 h 495336"/>
                        <a:gd name="connsiteX56" fmla="*/ 164395 w 659081"/>
                        <a:gd name="connsiteY56" fmla="*/ 377689 h 495336"/>
                        <a:gd name="connsiteX57" fmla="*/ 179795 w 659081"/>
                        <a:gd name="connsiteY57" fmla="*/ 364440 h 495336"/>
                        <a:gd name="connsiteX58" fmla="*/ 198594 w 659081"/>
                        <a:gd name="connsiteY58" fmla="*/ 357840 h 495336"/>
                        <a:gd name="connsiteX59" fmla="*/ 231693 w 659081"/>
                        <a:gd name="connsiteY59" fmla="*/ 334691 h 495336"/>
                        <a:gd name="connsiteX60" fmla="*/ 260393 w 659081"/>
                        <a:gd name="connsiteY60" fmla="*/ 326941 h 495336"/>
                        <a:gd name="connsiteX61" fmla="*/ 269192 w 659081"/>
                        <a:gd name="connsiteY61" fmla="*/ 318091 h 495336"/>
                        <a:gd name="connsiteX62" fmla="*/ 305692 w 659081"/>
                        <a:gd name="connsiteY62" fmla="*/ 312591 h 495336"/>
                        <a:gd name="connsiteX63" fmla="*/ 318891 w 659081"/>
                        <a:gd name="connsiteY63" fmla="*/ 301542 h 495336"/>
                        <a:gd name="connsiteX64" fmla="*/ 373040 w 659081"/>
                        <a:gd name="connsiteY64" fmla="*/ 287142 h 495336"/>
                        <a:gd name="connsiteX65" fmla="*/ 384089 w 659081"/>
                        <a:gd name="connsiteY65" fmla="*/ 279442 h 495336"/>
                        <a:gd name="connsiteX66" fmla="*/ 449237 w 659081"/>
                        <a:gd name="connsiteY66" fmla="*/ 255143 h 495336"/>
                        <a:gd name="connsiteX67" fmla="*/ 471337 w 659081"/>
                        <a:gd name="connsiteY67" fmla="*/ 244093 h 495336"/>
                        <a:gd name="connsiteX68" fmla="*/ 485687 w 659081"/>
                        <a:gd name="connsiteY68" fmla="*/ 228644 h 495336"/>
                        <a:gd name="connsiteX69" fmla="*/ 538685 w 659081"/>
                        <a:gd name="connsiteY69" fmla="*/ 208744 h 495336"/>
                        <a:gd name="connsiteX70" fmla="*/ 583934 w 659081"/>
                        <a:gd name="connsiteY70" fmla="*/ 173395 h 495336"/>
                        <a:gd name="connsiteX71" fmla="*/ 581784 w 659081"/>
                        <a:gd name="connsiteY71" fmla="*/ 165645 h 495336"/>
                        <a:gd name="connsiteX72" fmla="*/ 592783 w 659081"/>
                        <a:gd name="connsiteY72" fmla="*/ 162345 h 495336"/>
                        <a:gd name="connsiteX73" fmla="*/ 600483 w 659081"/>
                        <a:gd name="connsiteY73" fmla="*/ 169045 h 495336"/>
                        <a:gd name="connsiteX74" fmla="*/ 598333 w 659081"/>
                        <a:gd name="connsiteY74" fmla="*/ 153546 h 495336"/>
                        <a:gd name="connsiteX75" fmla="*/ 603833 w 659081"/>
                        <a:gd name="connsiteY75" fmla="*/ 146946 h 495336"/>
                        <a:gd name="connsiteX76" fmla="*/ 610433 w 659081"/>
                        <a:gd name="connsiteY76" fmla="*/ 145796 h 495336"/>
                        <a:gd name="connsiteX77" fmla="*/ 614883 w 659081"/>
                        <a:gd name="connsiteY77" fmla="*/ 151346 h 495336"/>
                        <a:gd name="connsiteX78" fmla="*/ 659082 w 659081"/>
                        <a:gd name="connsiteY78" fmla="*/ 136996 h 495336"/>
                        <a:gd name="connsiteX79" fmla="*/ 634832 w 659081"/>
                        <a:gd name="connsiteY79" fmla="*/ 138496 h 49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59081" h="495336">
                          <a:moveTo>
                            <a:pt x="634832" y="138496"/>
                          </a:moveTo>
                          <a:lnTo>
                            <a:pt x="625933" y="142496"/>
                          </a:lnTo>
                          <a:lnTo>
                            <a:pt x="612683" y="130396"/>
                          </a:lnTo>
                          <a:lnTo>
                            <a:pt x="596083" y="136996"/>
                          </a:lnTo>
                          <a:lnTo>
                            <a:pt x="591634" y="133696"/>
                          </a:lnTo>
                          <a:lnTo>
                            <a:pt x="571784" y="134746"/>
                          </a:lnTo>
                          <a:lnTo>
                            <a:pt x="565184" y="128146"/>
                          </a:lnTo>
                          <a:lnTo>
                            <a:pt x="548635" y="126996"/>
                          </a:lnTo>
                          <a:lnTo>
                            <a:pt x="530935" y="132546"/>
                          </a:lnTo>
                          <a:lnTo>
                            <a:pt x="525385" y="130396"/>
                          </a:lnTo>
                          <a:lnTo>
                            <a:pt x="516586" y="142496"/>
                          </a:lnTo>
                          <a:lnTo>
                            <a:pt x="500036" y="150246"/>
                          </a:lnTo>
                          <a:lnTo>
                            <a:pt x="483437" y="146946"/>
                          </a:lnTo>
                          <a:lnTo>
                            <a:pt x="471337" y="134746"/>
                          </a:lnTo>
                          <a:lnTo>
                            <a:pt x="461387" y="135896"/>
                          </a:lnTo>
                          <a:lnTo>
                            <a:pt x="448087" y="126996"/>
                          </a:lnTo>
                          <a:lnTo>
                            <a:pt x="445888" y="109347"/>
                          </a:lnTo>
                          <a:lnTo>
                            <a:pt x="432688" y="90597"/>
                          </a:lnTo>
                          <a:lnTo>
                            <a:pt x="387389" y="77298"/>
                          </a:lnTo>
                          <a:lnTo>
                            <a:pt x="318891" y="86198"/>
                          </a:lnTo>
                          <a:lnTo>
                            <a:pt x="310091" y="82848"/>
                          </a:lnTo>
                          <a:lnTo>
                            <a:pt x="281392" y="91747"/>
                          </a:lnTo>
                          <a:lnTo>
                            <a:pt x="272593" y="83998"/>
                          </a:lnTo>
                          <a:lnTo>
                            <a:pt x="254843" y="87298"/>
                          </a:lnTo>
                          <a:lnTo>
                            <a:pt x="244993" y="82848"/>
                          </a:lnTo>
                          <a:lnTo>
                            <a:pt x="205194" y="90597"/>
                          </a:lnTo>
                          <a:lnTo>
                            <a:pt x="199644" y="85048"/>
                          </a:lnTo>
                          <a:lnTo>
                            <a:pt x="205194" y="76248"/>
                          </a:lnTo>
                          <a:lnTo>
                            <a:pt x="196345" y="74048"/>
                          </a:lnTo>
                          <a:lnTo>
                            <a:pt x="167695" y="87298"/>
                          </a:lnTo>
                          <a:lnTo>
                            <a:pt x="119047" y="95047"/>
                          </a:lnTo>
                          <a:lnTo>
                            <a:pt x="109147" y="74048"/>
                          </a:lnTo>
                          <a:lnTo>
                            <a:pt x="99197" y="68498"/>
                          </a:lnTo>
                          <a:lnTo>
                            <a:pt x="109147" y="59698"/>
                          </a:lnTo>
                          <a:lnTo>
                            <a:pt x="109147" y="51949"/>
                          </a:lnTo>
                          <a:lnTo>
                            <a:pt x="98147" y="51949"/>
                          </a:lnTo>
                          <a:lnTo>
                            <a:pt x="96997" y="42049"/>
                          </a:lnTo>
                          <a:lnTo>
                            <a:pt x="90398" y="38699"/>
                          </a:lnTo>
                          <a:lnTo>
                            <a:pt x="87097" y="44199"/>
                          </a:lnTo>
                          <a:lnTo>
                            <a:pt x="83698" y="43149"/>
                          </a:lnTo>
                          <a:lnTo>
                            <a:pt x="79348" y="0"/>
                          </a:lnTo>
                          <a:lnTo>
                            <a:pt x="68298" y="4450"/>
                          </a:lnTo>
                          <a:lnTo>
                            <a:pt x="61648" y="0"/>
                          </a:lnTo>
                          <a:lnTo>
                            <a:pt x="49498" y="8950"/>
                          </a:lnTo>
                          <a:lnTo>
                            <a:pt x="25199" y="15500"/>
                          </a:lnTo>
                          <a:lnTo>
                            <a:pt x="2050" y="35399"/>
                          </a:lnTo>
                          <a:lnTo>
                            <a:pt x="0" y="36149"/>
                          </a:lnTo>
                          <a:lnTo>
                            <a:pt x="2200" y="116647"/>
                          </a:lnTo>
                          <a:lnTo>
                            <a:pt x="4400" y="116647"/>
                          </a:lnTo>
                          <a:lnTo>
                            <a:pt x="5550" y="168545"/>
                          </a:lnTo>
                          <a:lnTo>
                            <a:pt x="4400" y="178445"/>
                          </a:lnTo>
                          <a:lnTo>
                            <a:pt x="7750" y="254643"/>
                          </a:lnTo>
                          <a:lnTo>
                            <a:pt x="7750" y="262393"/>
                          </a:lnTo>
                          <a:lnTo>
                            <a:pt x="11050" y="443438"/>
                          </a:lnTo>
                          <a:lnTo>
                            <a:pt x="12100" y="495336"/>
                          </a:lnTo>
                          <a:lnTo>
                            <a:pt x="125746" y="398689"/>
                          </a:lnTo>
                          <a:lnTo>
                            <a:pt x="164395" y="377689"/>
                          </a:lnTo>
                          <a:lnTo>
                            <a:pt x="179795" y="364440"/>
                          </a:lnTo>
                          <a:lnTo>
                            <a:pt x="198594" y="357840"/>
                          </a:lnTo>
                          <a:lnTo>
                            <a:pt x="231693" y="334691"/>
                          </a:lnTo>
                          <a:lnTo>
                            <a:pt x="260393" y="326941"/>
                          </a:lnTo>
                          <a:lnTo>
                            <a:pt x="269192" y="318091"/>
                          </a:lnTo>
                          <a:lnTo>
                            <a:pt x="305692" y="312591"/>
                          </a:lnTo>
                          <a:lnTo>
                            <a:pt x="318891" y="301542"/>
                          </a:lnTo>
                          <a:lnTo>
                            <a:pt x="373040" y="287142"/>
                          </a:lnTo>
                          <a:lnTo>
                            <a:pt x="384089" y="279442"/>
                          </a:lnTo>
                          <a:lnTo>
                            <a:pt x="449237" y="255143"/>
                          </a:lnTo>
                          <a:lnTo>
                            <a:pt x="471337" y="244093"/>
                          </a:lnTo>
                          <a:lnTo>
                            <a:pt x="485687" y="228644"/>
                          </a:lnTo>
                          <a:lnTo>
                            <a:pt x="538685" y="208744"/>
                          </a:lnTo>
                          <a:lnTo>
                            <a:pt x="583934" y="173395"/>
                          </a:lnTo>
                          <a:lnTo>
                            <a:pt x="581784" y="165645"/>
                          </a:lnTo>
                          <a:lnTo>
                            <a:pt x="592783" y="162345"/>
                          </a:lnTo>
                          <a:lnTo>
                            <a:pt x="600483" y="169045"/>
                          </a:lnTo>
                          <a:lnTo>
                            <a:pt x="598333" y="153546"/>
                          </a:lnTo>
                          <a:lnTo>
                            <a:pt x="603833" y="146946"/>
                          </a:lnTo>
                          <a:lnTo>
                            <a:pt x="610433" y="145796"/>
                          </a:lnTo>
                          <a:lnTo>
                            <a:pt x="614883" y="151346"/>
                          </a:lnTo>
                          <a:lnTo>
                            <a:pt x="659082" y="136996"/>
                          </a:lnTo>
                          <a:lnTo>
                            <a:pt x="634832" y="138496"/>
                          </a:lnTo>
                          <a:close/>
                        </a:path>
                      </a:pathLst>
                    </a:custGeom>
                    <a:pattFill prst="pct75">
                      <a:fgClr>
                        <a:srgbClr val="60489D"/>
                      </a:fgClr>
                      <a:bgClr>
                        <a:schemeClr val="bg1"/>
                      </a:bgClr>
                    </a:pattFill>
                    <a:ln w="4993" cap="flat">
                      <a:noFill/>
                      <a:prstDash val="solid"/>
                      <a:miter/>
                    </a:ln>
                  </p:spPr>
                  <p:txBody>
                    <a:bodyPr rtlCol="0" anchor="ctr"/>
                    <a:lstStyle/>
                    <a:p>
                      <a:endParaRPr lang="en-PH"/>
                    </a:p>
                  </p:txBody>
                </p:sp>
                <p:sp>
                  <p:nvSpPr>
                    <p:cNvPr id="145" name="Freeform: Shape 285">
                      <a:extLst>
                        <a:ext uri="{FF2B5EF4-FFF2-40B4-BE49-F238E27FC236}">
                          <a16:creationId xmlns:a16="http://schemas.microsoft.com/office/drawing/2014/main" xmlns="" id="{F45D474A-B097-4514-8B71-0AAC32D2F5B0}"/>
                        </a:ext>
                      </a:extLst>
                    </p:cNvPr>
                    <p:cNvSpPr/>
                    <p:nvPr/>
                  </p:nvSpPr>
                  <p:spPr>
                    <a:xfrm>
                      <a:off x="7433413" y="1887966"/>
                      <a:ext cx="577484" cy="546085"/>
                    </a:xfrm>
                    <a:custGeom>
                      <a:avLst/>
                      <a:gdLst>
                        <a:gd name="connsiteX0" fmla="*/ 10850 w 577484"/>
                        <a:gd name="connsiteY0" fmla="*/ 0 h 546085"/>
                        <a:gd name="connsiteX1" fmla="*/ 38449 w 577484"/>
                        <a:gd name="connsiteY1" fmla="*/ 5500 h 546085"/>
                        <a:gd name="connsiteX2" fmla="*/ 59498 w 577484"/>
                        <a:gd name="connsiteY2" fmla="*/ 1050 h 546085"/>
                        <a:gd name="connsiteX3" fmla="*/ 76048 w 577484"/>
                        <a:gd name="connsiteY3" fmla="*/ 9950 h 546085"/>
                        <a:gd name="connsiteX4" fmla="*/ 79348 w 577484"/>
                        <a:gd name="connsiteY4" fmla="*/ 18800 h 546085"/>
                        <a:gd name="connsiteX5" fmla="*/ 77098 w 577484"/>
                        <a:gd name="connsiteY5" fmla="*/ 32049 h 546085"/>
                        <a:gd name="connsiteX6" fmla="*/ 84848 w 577484"/>
                        <a:gd name="connsiteY6" fmla="*/ 37549 h 546085"/>
                        <a:gd name="connsiteX7" fmla="*/ 253793 w 577484"/>
                        <a:gd name="connsiteY7" fmla="*/ 55199 h 546085"/>
                        <a:gd name="connsiteX8" fmla="*/ 269292 w 577484"/>
                        <a:gd name="connsiteY8" fmla="*/ 93847 h 546085"/>
                        <a:gd name="connsiteX9" fmla="*/ 263743 w 577484"/>
                        <a:gd name="connsiteY9" fmla="*/ 119247 h 546085"/>
                        <a:gd name="connsiteX10" fmla="*/ 273742 w 577484"/>
                        <a:gd name="connsiteY10" fmla="*/ 125897 h 546085"/>
                        <a:gd name="connsiteX11" fmla="*/ 329991 w 577484"/>
                        <a:gd name="connsiteY11" fmla="*/ 125897 h 546085"/>
                        <a:gd name="connsiteX12" fmla="*/ 342140 w 577484"/>
                        <a:gd name="connsiteY12" fmla="*/ 116997 h 546085"/>
                        <a:gd name="connsiteX13" fmla="*/ 349890 w 577484"/>
                        <a:gd name="connsiteY13" fmla="*/ 122547 h 546085"/>
                        <a:gd name="connsiteX14" fmla="*/ 356540 w 577484"/>
                        <a:gd name="connsiteY14" fmla="*/ 119247 h 546085"/>
                        <a:gd name="connsiteX15" fmla="*/ 379690 w 577484"/>
                        <a:gd name="connsiteY15" fmla="*/ 119247 h 546085"/>
                        <a:gd name="connsiteX16" fmla="*/ 408389 w 577484"/>
                        <a:gd name="connsiteY16" fmla="*/ 109347 h 546085"/>
                        <a:gd name="connsiteX17" fmla="*/ 415038 w 577484"/>
                        <a:gd name="connsiteY17" fmla="*/ 102697 h 546085"/>
                        <a:gd name="connsiteX18" fmla="*/ 412838 w 577484"/>
                        <a:gd name="connsiteY18" fmla="*/ 79498 h 546085"/>
                        <a:gd name="connsiteX19" fmla="*/ 439338 w 577484"/>
                        <a:gd name="connsiteY19" fmla="*/ 68448 h 546085"/>
                        <a:gd name="connsiteX20" fmla="*/ 453687 w 577484"/>
                        <a:gd name="connsiteY20" fmla="*/ 69548 h 546085"/>
                        <a:gd name="connsiteX21" fmla="*/ 462537 w 577484"/>
                        <a:gd name="connsiteY21" fmla="*/ 58498 h 546085"/>
                        <a:gd name="connsiteX22" fmla="*/ 501186 w 577484"/>
                        <a:gd name="connsiteY22" fmla="*/ 47449 h 546085"/>
                        <a:gd name="connsiteX23" fmla="*/ 522186 w 577484"/>
                        <a:gd name="connsiteY23" fmla="*/ 49699 h 546085"/>
                        <a:gd name="connsiteX24" fmla="*/ 535385 w 577484"/>
                        <a:gd name="connsiteY24" fmla="*/ 59648 h 546085"/>
                        <a:gd name="connsiteX25" fmla="*/ 572034 w 577484"/>
                        <a:gd name="connsiteY25" fmla="*/ 59648 h 546085"/>
                        <a:gd name="connsiteX26" fmla="*/ 573134 w 577484"/>
                        <a:gd name="connsiteY26" fmla="*/ 146346 h 546085"/>
                        <a:gd name="connsiteX27" fmla="*/ 570884 w 577484"/>
                        <a:gd name="connsiteY27" fmla="*/ 336291 h 546085"/>
                        <a:gd name="connsiteX28" fmla="*/ 570884 w 577484"/>
                        <a:gd name="connsiteY28" fmla="*/ 408089 h 546085"/>
                        <a:gd name="connsiteX29" fmla="*/ 574184 w 577484"/>
                        <a:gd name="connsiteY29" fmla="*/ 408089 h 546085"/>
                        <a:gd name="connsiteX30" fmla="*/ 574184 w 577484"/>
                        <a:gd name="connsiteY30" fmla="*/ 451188 h 546085"/>
                        <a:gd name="connsiteX31" fmla="*/ 574184 w 577484"/>
                        <a:gd name="connsiteY31" fmla="*/ 464337 h 546085"/>
                        <a:gd name="connsiteX32" fmla="*/ 577484 w 577484"/>
                        <a:gd name="connsiteY32" fmla="*/ 464337 h 546085"/>
                        <a:gd name="connsiteX33" fmla="*/ 576434 w 577484"/>
                        <a:gd name="connsiteY33" fmla="*/ 518486 h 546085"/>
                        <a:gd name="connsiteX34" fmla="*/ 543285 w 577484"/>
                        <a:gd name="connsiteY34" fmla="*/ 518486 h 546085"/>
                        <a:gd name="connsiteX35" fmla="*/ 409739 w 577484"/>
                        <a:gd name="connsiteY35" fmla="*/ 516286 h 546085"/>
                        <a:gd name="connsiteX36" fmla="*/ 353390 w 577484"/>
                        <a:gd name="connsiteY36" fmla="*/ 515186 h 546085"/>
                        <a:gd name="connsiteX37" fmla="*/ 277192 w 577484"/>
                        <a:gd name="connsiteY37" fmla="*/ 512986 h 546085"/>
                        <a:gd name="connsiteX38" fmla="*/ 277192 w 577484"/>
                        <a:gd name="connsiteY38" fmla="*/ 546085 h 546085"/>
                        <a:gd name="connsiteX39" fmla="*/ 55199 w 577484"/>
                        <a:gd name="connsiteY39" fmla="*/ 545035 h 546085"/>
                        <a:gd name="connsiteX40" fmla="*/ 0 w 577484"/>
                        <a:gd name="connsiteY40" fmla="*/ 545035 h 546085"/>
                        <a:gd name="connsiteX41" fmla="*/ 2250 w 577484"/>
                        <a:gd name="connsiteY41" fmla="*/ 436738 h 546085"/>
                        <a:gd name="connsiteX42" fmla="*/ 0 w 577484"/>
                        <a:gd name="connsiteY42" fmla="*/ 436738 h 546085"/>
                        <a:gd name="connsiteX43" fmla="*/ 902 w 577484"/>
                        <a:gd name="connsiteY43" fmla="*/ 261843 h 546085"/>
                        <a:gd name="connsiteX44" fmla="*/ 2248 w 577484"/>
                        <a:gd name="connsiteY44" fmla="*/ 261843 h 546085"/>
                        <a:gd name="connsiteX45" fmla="*/ 2248 w 577484"/>
                        <a:gd name="connsiteY45" fmla="*/ 59884 h 546085"/>
                        <a:gd name="connsiteX46" fmla="*/ 2248 w 577484"/>
                        <a:gd name="connsiteY46" fmla="*/ 5743 h 546085"/>
                        <a:gd name="connsiteX47" fmla="*/ 10850 w 577484"/>
                        <a:gd name="connsiteY47" fmla="*/ 0 h 5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7484" h="546085">
                          <a:moveTo>
                            <a:pt x="10850" y="0"/>
                          </a:moveTo>
                          <a:lnTo>
                            <a:pt x="38449" y="5500"/>
                          </a:lnTo>
                          <a:lnTo>
                            <a:pt x="59498" y="1050"/>
                          </a:lnTo>
                          <a:lnTo>
                            <a:pt x="76048" y="9950"/>
                          </a:lnTo>
                          <a:lnTo>
                            <a:pt x="79348" y="18800"/>
                          </a:lnTo>
                          <a:lnTo>
                            <a:pt x="77098" y="32049"/>
                          </a:lnTo>
                          <a:lnTo>
                            <a:pt x="84848" y="37549"/>
                          </a:lnTo>
                          <a:lnTo>
                            <a:pt x="253793" y="55199"/>
                          </a:lnTo>
                          <a:lnTo>
                            <a:pt x="269292" y="93847"/>
                          </a:lnTo>
                          <a:lnTo>
                            <a:pt x="263743" y="119247"/>
                          </a:lnTo>
                          <a:lnTo>
                            <a:pt x="273742" y="125897"/>
                          </a:lnTo>
                          <a:lnTo>
                            <a:pt x="329991" y="125897"/>
                          </a:lnTo>
                          <a:lnTo>
                            <a:pt x="342140" y="116997"/>
                          </a:lnTo>
                          <a:lnTo>
                            <a:pt x="349890" y="122547"/>
                          </a:lnTo>
                          <a:lnTo>
                            <a:pt x="356540" y="119247"/>
                          </a:lnTo>
                          <a:lnTo>
                            <a:pt x="379690" y="119247"/>
                          </a:lnTo>
                          <a:lnTo>
                            <a:pt x="408389" y="109347"/>
                          </a:lnTo>
                          <a:lnTo>
                            <a:pt x="415038" y="102697"/>
                          </a:lnTo>
                          <a:lnTo>
                            <a:pt x="412838" y="79498"/>
                          </a:lnTo>
                          <a:lnTo>
                            <a:pt x="439338" y="68448"/>
                          </a:lnTo>
                          <a:lnTo>
                            <a:pt x="453687" y="69548"/>
                          </a:lnTo>
                          <a:lnTo>
                            <a:pt x="462537" y="58498"/>
                          </a:lnTo>
                          <a:lnTo>
                            <a:pt x="501186" y="47449"/>
                          </a:lnTo>
                          <a:lnTo>
                            <a:pt x="522186" y="49699"/>
                          </a:lnTo>
                          <a:lnTo>
                            <a:pt x="535385" y="59648"/>
                          </a:lnTo>
                          <a:lnTo>
                            <a:pt x="572034" y="59648"/>
                          </a:lnTo>
                          <a:lnTo>
                            <a:pt x="573134" y="146346"/>
                          </a:lnTo>
                          <a:lnTo>
                            <a:pt x="570884" y="336291"/>
                          </a:lnTo>
                          <a:lnTo>
                            <a:pt x="570884" y="408089"/>
                          </a:lnTo>
                          <a:lnTo>
                            <a:pt x="574184" y="408089"/>
                          </a:lnTo>
                          <a:lnTo>
                            <a:pt x="574184" y="451188"/>
                          </a:lnTo>
                          <a:lnTo>
                            <a:pt x="574184" y="464337"/>
                          </a:lnTo>
                          <a:lnTo>
                            <a:pt x="577484" y="464337"/>
                          </a:lnTo>
                          <a:lnTo>
                            <a:pt x="576434" y="518486"/>
                          </a:lnTo>
                          <a:lnTo>
                            <a:pt x="543285" y="518486"/>
                          </a:lnTo>
                          <a:lnTo>
                            <a:pt x="409739" y="516286"/>
                          </a:lnTo>
                          <a:lnTo>
                            <a:pt x="353390" y="515186"/>
                          </a:lnTo>
                          <a:lnTo>
                            <a:pt x="277192" y="512986"/>
                          </a:lnTo>
                          <a:lnTo>
                            <a:pt x="277192" y="546085"/>
                          </a:lnTo>
                          <a:lnTo>
                            <a:pt x="55199" y="545035"/>
                          </a:lnTo>
                          <a:lnTo>
                            <a:pt x="0" y="545035"/>
                          </a:lnTo>
                          <a:lnTo>
                            <a:pt x="2250" y="436738"/>
                          </a:lnTo>
                          <a:lnTo>
                            <a:pt x="0" y="436738"/>
                          </a:lnTo>
                          <a:lnTo>
                            <a:pt x="902" y="261843"/>
                          </a:lnTo>
                          <a:lnTo>
                            <a:pt x="2248" y="261843"/>
                          </a:lnTo>
                          <a:lnTo>
                            <a:pt x="2248" y="59884"/>
                          </a:lnTo>
                          <a:lnTo>
                            <a:pt x="2248" y="5743"/>
                          </a:lnTo>
                          <a:lnTo>
                            <a:pt x="108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grpSp>
              <p:sp>
                <p:nvSpPr>
                  <p:cNvPr id="139" name="Freeform: Shape 279">
                    <a:extLst>
                      <a:ext uri="{FF2B5EF4-FFF2-40B4-BE49-F238E27FC236}">
                        <a16:creationId xmlns:a16="http://schemas.microsoft.com/office/drawing/2014/main" xmlns="" id="{5C2CC145-E598-4BC6-8FED-421556CD94D6}"/>
                      </a:ext>
                    </a:extLst>
                  </p:cNvPr>
                  <p:cNvSpPr/>
                  <p:nvPr/>
                </p:nvSpPr>
                <p:spPr>
                  <a:xfrm>
                    <a:off x="7685256" y="3453373"/>
                    <a:ext cx="169995" cy="433937"/>
                  </a:xfrm>
                  <a:custGeom>
                    <a:avLst/>
                    <a:gdLst>
                      <a:gd name="connsiteX0" fmla="*/ 0 w 169995"/>
                      <a:gd name="connsiteY0" fmla="*/ 165645 h 433937"/>
                      <a:gd name="connsiteX1" fmla="*/ 18699 w 169995"/>
                      <a:gd name="connsiteY1" fmla="*/ 165645 h 433937"/>
                      <a:gd name="connsiteX2" fmla="*/ 18699 w 169995"/>
                      <a:gd name="connsiteY2" fmla="*/ 267242 h 433937"/>
                      <a:gd name="connsiteX3" fmla="*/ 19849 w 169995"/>
                      <a:gd name="connsiteY3" fmla="*/ 432888 h 433937"/>
                      <a:gd name="connsiteX4" fmla="*/ 130296 w 169995"/>
                      <a:gd name="connsiteY4" fmla="*/ 433938 h 433937"/>
                      <a:gd name="connsiteX5" fmla="*/ 130296 w 169995"/>
                      <a:gd name="connsiteY5" fmla="*/ 323541 h 433937"/>
                      <a:gd name="connsiteX6" fmla="*/ 128046 w 169995"/>
                      <a:gd name="connsiteY6" fmla="*/ 166795 h 433937"/>
                      <a:gd name="connsiteX7" fmla="*/ 166695 w 169995"/>
                      <a:gd name="connsiteY7" fmla="*/ 166795 h 433937"/>
                      <a:gd name="connsiteX8" fmla="*/ 169995 w 169995"/>
                      <a:gd name="connsiteY8" fmla="*/ 56398 h 433937"/>
                      <a:gd name="connsiteX9" fmla="*/ 169995 w 169995"/>
                      <a:gd name="connsiteY9" fmla="*/ 0 h 433937"/>
                      <a:gd name="connsiteX10" fmla="*/ 1050 w 169995"/>
                      <a:gd name="connsiteY10" fmla="*/ 0 h 433937"/>
                      <a:gd name="connsiteX11" fmla="*/ 0 w 169995"/>
                      <a:gd name="connsiteY11" fmla="*/ 55198 h 433937"/>
                      <a:gd name="connsiteX12" fmla="*/ 0 w 169995"/>
                      <a:gd name="connsiteY12" fmla="*/ 165645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995" h="433937">
                        <a:moveTo>
                          <a:pt x="0" y="165645"/>
                        </a:moveTo>
                        <a:lnTo>
                          <a:pt x="18699" y="165645"/>
                        </a:lnTo>
                        <a:lnTo>
                          <a:pt x="18699" y="267242"/>
                        </a:lnTo>
                        <a:lnTo>
                          <a:pt x="19849" y="432888"/>
                        </a:lnTo>
                        <a:lnTo>
                          <a:pt x="130296" y="433938"/>
                        </a:lnTo>
                        <a:lnTo>
                          <a:pt x="130296" y="323541"/>
                        </a:lnTo>
                        <a:lnTo>
                          <a:pt x="128046" y="166795"/>
                        </a:lnTo>
                        <a:lnTo>
                          <a:pt x="166695" y="166795"/>
                        </a:lnTo>
                        <a:lnTo>
                          <a:pt x="169995" y="56398"/>
                        </a:lnTo>
                        <a:lnTo>
                          <a:pt x="169995" y="0"/>
                        </a:lnTo>
                        <a:lnTo>
                          <a:pt x="1050" y="0"/>
                        </a:lnTo>
                        <a:lnTo>
                          <a:pt x="0" y="55198"/>
                        </a:lnTo>
                        <a:lnTo>
                          <a:pt x="0" y="165645"/>
                        </a:lnTo>
                        <a:close/>
                      </a:path>
                    </a:pathLst>
                  </a:custGeom>
                  <a:pattFill prst="pct75">
                    <a:fgClr>
                      <a:srgbClr val="60489D"/>
                    </a:fgClr>
                    <a:bgClr>
                      <a:schemeClr val="bg1"/>
                    </a:bgClr>
                  </a:pattFill>
                  <a:ln w="4993" cap="flat">
                    <a:noFill/>
                    <a:prstDash val="solid"/>
                    <a:miter/>
                  </a:ln>
                </p:spPr>
                <p:txBody>
                  <a:bodyPr rtlCol="0" anchor="ctr"/>
                  <a:lstStyle/>
                  <a:p>
                    <a:endParaRPr lang="en-PH"/>
                  </a:p>
                </p:txBody>
              </p:sp>
              <p:sp>
                <p:nvSpPr>
                  <p:cNvPr id="140" name="Freeform: Shape 280">
                    <a:extLst>
                      <a:ext uri="{FF2B5EF4-FFF2-40B4-BE49-F238E27FC236}">
                        <a16:creationId xmlns:a16="http://schemas.microsoft.com/office/drawing/2014/main" xmlns="" id="{BFFE8CC7-BDFC-4494-B16D-D40F5BD1468D}"/>
                      </a:ext>
                    </a:extLst>
                  </p:cNvPr>
                  <p:cNvSpPr/>
                  <p:nvPr/>
                </p:nvSpPr>
                <p:spPr>
                  <a:xfrm>
                    <a:off x="7813303" y="3506372"/>
                    <a:ext cx="208644" cy="272792"/>
                  </a:xfrm>
                  <a:custGeom>
                    <a:avLst/>
                    <a:gdLst>
                      <a:gd name="connsiteX0" fmla="*/ 41949 w 208644"/>
                      <a:gd name="connsiteY0" fmla="*/ 3400 h 272792"/>
                      <a:gd name="connsiteX1" fmla="*/ 38649 w 208644"/>
                      <a:gd name="connsiteY1" fmla="*/ 113797 h 272792"/>
                      <a:gd name="connsiteX2" fmla="*/ 0 w 208644"/>
                      <a:gd name="connsiteY2" fmla="*/ 113797 h 272792"/>
                      <a:gd name="connsiteX3" fmla="*/ 2250 w 208644"/>
                      <a:gd name="connsiteY3" fmla="*/ 270542 h 272792"/>
                      <a:gd name="connsiteX4" fmla="*/ 167845 w 208644"/>
                      <a:gd name="connsiteY4" fmla="*/ 272792 h 272792"/>
                      <a:gd name="connsiteX5" fmla="*/ 168945 w 208644"/>
                      <a:gd name="connsiteY5" fmla="*/ 113797 h 272792"/>
                      <a:gd name="connsiteX6" fmla="*/ 207594 w 208644"/>
                      <a:gd name="connsiteY6" fmla="*/ 113797 h 272792"/>
                      <a:gd name="connsiteX7" fmla="*/ 208644 w 208644"/>
                      <a:gd name="connsiteY7" fmla="*/ 1150 h 272792"/>
                      <a:gd name="connsiteX8" fmla="*/ 128096 w 208644"/>
                      <a:gd name="connsiteY8" fmla="*/ 0 h 272792"/>
                      <a:gd name="connsiteX9" fmla="*/ 41949 w 208644"/>
                      <a:gd name="connsiteY9" fmla="*/ 3400 h 27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644" h="272792">
                        <a:moveTo>
                          <a:pt x="41949" y="3400"/>
                        </a:moveTo>
                        <a:lnTo>
                          <a:pt x="38649" y="113797"/>
                        </a:lnTo>
                        <a:lnTo>
                          <a:pt x="0" y="113797"/>
                        </a:lnTo>
                        <a:lnTo>
                          <a:pt x="2250" y="270542"/>
                        </a:lnTo>
                        <a:lnTo>
                          <a:pt x="167845" y="272792"/>
                        </a:lnTo>
                        <a:lnTo>
                          <a:pt x="168945" y="113797"/>
                        </a:lnTo>
                        <a:lnTo>
                          <a:pt x="207594" y="113797"/>
                        </a:lnTo>
                        <a:lnTo>
                          <a:pt x="208644" y="1150"/>
                        </a:lnTo>
                        <a:lnTo>
                          <a:pt x="128096" y="0"/>
                        </a:lnTo>
                        <a:lnTo>
                          <a:pt x="41949" y="3400"/>
                        </a:lnTo>
                        <a:close/>
                      </a:path>
                    </a:pathLst>
                  </a:custGeom>
                  <a:pattFill prst="pct75">
                    <a:fgClr>
                      <a:srgbClr val="60489D"/>
                    </a:fgClr>
                    <a:bgClr>
                      <a:schemeClr val="bg1"/>
                    </a:bgClr>
                  </a:pattFill>
                  <a:ln w="4993" cap="flat">
                    <a:noFill/>
                    <a:prstDash val="solid"/>
                    <a:miter/>
                  </a:ln>
                </p:spPr>
                <p:txBody>
                  <a:bodyPr rtlCol="0" anchor="ctr"/>
                  <a:lstStyle/>
                  <a:p>
                    <a:endParaRPr lang="en-PH"/>
                  </a:p>
                </p:txBody>
              </p:sp>
              <p:sp>
                <p:nvSpPr>
                  <p:cNvPr id="141" name="Freeform: Shape 281">
                    <a:extLst>
                      <a:ext uri="{FF2B5EF4-FFF2-40B4-BE49-F238E27FC236}">
                        <a16:creationId xmlns:a16="http://schemas.microsoft.com/office/drawing/2014/main" xmlns="" id="{3D272801-9564-4CB7-B5AF-3763BC2B627A}"/>
                      </a:ext>
                    </a:extLst>
                  </p:cNvPr>
                  <p:cNvSpPr/>
                  <p:nvPr/>
                </p:nvSpPr>
                <p:spPr>
                  <a:xfrm>
                    <a:off x="7981148" y="3342976"/>
                    <a:ext cx="377489" cy="436187"/>
                  </a:xfrm>
                  <a:custGeom>
                    <a:avLst/>
                    <a:gdLst>
                      <a:gd name="connsiteX0" fmla="*/ 39749 w 377489"/>
                      <a:gd name="connsiteY0" fmla="*/ 39799 h 436187"/>
                      <a:gd name="connsiteX1" fmla="*/ 41949 w 377489"/>
                      <a:gd name="connsiteY1" fmla="*/ 63998 h 436187"/>
                      <a:gd name="connsiteX2" fmla="*/ 40799 w 377489"/>
                      <a:gd name="connsiteY2" fmla="*/ 164545 h 436187"/>
                      <a:gd name="connsiteX3" fmla="*/ 39749 w 377489"/>
                      <a:gd name="connsiteY3" fmla="*/ 277192 h 436187"/>
                      <a:gd name="connsiteX4" fmla="*/ 1100 w 377489"/>
                      <a:gd name="connsiteY4" fmla="*/ 277192 h 436187"/>
                      <a:gd name="connsiteX5" fmla="*/ 0 w 377489"/>
                      <a:gd name="connsiteY5" fmla="*/ 436188 h 436187"/>
                      <a:gd name="connsiteX6" fmla="*/ 100447 w 377489"/>
                      <a:gd name="connsiteY6" fmla="*/ 436188 h 436187"/>
                      <a:gd name="connsiteX7" fmla="*/ 118097 w 377489"/>
                      <a:gd name="connsiteY7" fmla="*/ 436188 h 436187"/>
                      <a:gd name="connsiteX8" fmla="*/ 137196 w 377489"/>
                      <a:gd name="connsiteY8" fmla="*/ 436188 h 436187"/>
                      <a:gd name="connsiteX9" fmla="*/ 143396 w 377489"/>
                      <a:gd name="connsiteY9" fmla="*/ 432288 h 436187"/>
                      <a:gd name="connsiteX10" fmla="*/ 158796 w 377489"/>
                      <a:gd name="connsiteY10" fmla="*/ 416789 h 436187"/>
                      <a:gd name="connsiteX11" fmla="*/ 164296 w 377489"/>
                      <a:gd name="connsiteY11" fmla="*/ 397989 h 436187"/>
                      <a:gd name="connsiteX12" fmla="*/ 172045 w 377489"/>
                      <a:gd name="connsiteY12" fmla="*/ 386939 h 436187"/>
                      <a:gd name="connsiteX13" fmla="*/ 168745 w 377489"/>
                      <a:gd name="connsiteY13" fmla="*/ 373690 h 436187"/>
                      <a:gd name="connsiteX14" fmla="*/ 178745 w 377489"/>
                      <a:gd name="connsiteY14" fmla="*/ 363790 h 436187"/>
                      <a:gd name="connsiteX15" fmla="*/ 185345 w 377489"/>
                      <a:gd name="connsiteY15" fmla="*/ 341741 h 436187"/>
                      <a:gd name="connsiteX16" fmla="*/ 206344 w 377489"/>
                      <a:gd name="connsiteY16" fmla="*/ 325141 h 436187"/>
                      <a:gd name="connsiteX17" fmla="*/ 208494 w 377489"/>
                      <a:gd name="connsiteY17" fmla="*/ 319641 h 436187"/>
                      <a:gd name="connsiteX18" fmla="*/ 223994 w 377489"/>
                      <a:gd name="connsiteY18" fmla="*/ 309642 h 436187"/>
                      <a:gd name="connsiteX19" fmla="*/ 262593 w 377489"/>
                      <a:gd name="connsiteY19" fmla="*/ 296392 h 436187"/>
                      <a:gd name="connsiteX20" fmla="*/ 264843 w 377489"/>
                      <a:gd name="connsiteY20" fmla="*/ 283192 h 436187"/>
                      <a:gd name="connsiteX21" fmla="*/ 272592 w 377489"/>
                      <a:gd name="connsiteY21" fmla="*/ 277692 h 436187"/>
                      <a:gd name="connsiteX22" fmla="*/ 299042 w 377489"/>
                      <a:gd name="connsiteY22" fmla="*/ 280992 h 436187"/>
                      <a:gd name="connsiteX23" fmla="*/ 311241 w 377489"/>
                      <a:gd name="connsiteY23" fmla="*/ 256693 h 436187"/>
                      <a:gd name="connsiteX24" fmla="*/ 318891 w 377489"/>
                      <a:gd name="connsiteY24" fmla="*/ 251143 h 436187"/>
                      <a:gd name="connsiteX25" fmla="*/ 348740 w 377489"/>
                      <a:gd name="connsiteY25" fmla="*/ 257743 h 436187"/>
                      <a:gd name="connsiteX26" fmla="*/ 355390 w 377489"/>
                      <a:gd name="connsiteY26" fmla="*/ 246693 h 436187"/>
                      <a:gd name="connsiteX27" fmla="*/ 358690 w 377489"/>
                      <a:gd name="connsiteY27" fmla="*/ 229044 h 436187"/>
                      <a:gd name="connsiteX28" fmla="*/ 377489 w 377489"/>
                      <a:gd name="connsiteY28" fmla="*/ 220244 h 436187"/>
                      <a:gd name="connsiteX29" fmla="*/ 376339 w 377489"/>
                      <a:gd name="connsiteY29" fmla="*/ 46849 h 436187"/>
                      <a:gd name="connsiteX30" fmla="*/ 376090 w 377489"/>
                      <a:gd name="connsiteY30" fmla="*/ 0 h 436187"/>
                      <a:gd name="connsiteX31" fmla="*/ 39749 w 377489"/>
                      <a:gd name="connsiteY31" fmla="*/ 0 h 436187"/>
                      <a:gd name="connsiteX32" fmla="*/ 39749 w 377489"/>
                      <a:gd name="connsiteY32" fmla="*/ 39799 h 43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7489" h="436187">
                        <a:moveTo>
                          <a:pt x="39749" y="39799"/>
                        </a:moveTo>
                        <a:lnTo>
                          <a:pt x="41949" y="63998"/>
                        </a:lnTo>
                        <a:lnTo>
                          <a:pt x="40799" y="164545"/>
                        </a:lnTo>
                        <a:lnTo>
                          <a:pt x="39749" y="277192"/>
                        </a:lnTo>
                        <a:lnTo>
                          <a:pt x="1100" y="277192"/>
                        </a:lnTo>
                        <a:lnTo>
                          <a:pt x="0" y="436188"/>
                        </a:lnTo>
                        <a:lnTo>
                          <a:pt x="100447" y="436188"/>
                        </a:lnTo>
                        <a:lnTo>
                          <a:pt x="118097" y="436188"/>
                        </a:lnTo>
                        <a:lnTo>
                          <a:pt x="137196" y="436188"/>
                        </a:lnTo>
                        <a:lnTo>
                          <a:pt x="143396" y="432288"/>
                        </a:lnTo>
                        <a:lnTo>
                          <a:pt x="158796" y="416789"/>
                        </a:lnTo>
                        <a:lnTo>
                          <a:pt x="164296" y="397989"/>
                        </a:lnTo>
                        <a:lnTo>
                          <a:pt x="172045" y="386939"/>
                        </a:lnTo>
                        <a:lnTo>
                          <a:pt x="168745" y="373690"/>
                        </a:lnTo>
                        <a:lnTo>
                          <a:pt x="178745" y="363790"/>
                        </a:lnTo>
                        <a:lnTo>
                          <a:pt x="185345" y="341741"/>
                        </a:lnTo>
                        <a:lnTo>
                          <a:pt x="206344" y="325141"/>
                        </a:lnTo>
                        <a:lnTo>
                          <a:pt x="208494" y="319641"/>
                        </a:lnTo>
                        <a:lnTo>
                          <a:pt x="223994" y="309642"/>
                        </a:lnTo>
                        <a:lnTo>
                          <a:pt x="262593" y="296392"/>
                        </a:lnTo>
                        <a:lnTo>
                          <a:pt x="264843" y="283192"/>
                        </a:lnTo>
                        <a:lnTo>
                          <a:pt x="272592" y="277692"/>
                        </a:lnTo>
                        <a:lnTo>
                          <a:pt x="299042" y="280992"/>
                        </a:lnTo>
                        <a:lnTo>
                          <a:pt x="311241" y="256693"/>
                        </a:lnTo>
                        <a:lnTo>
                          <a:pt x="318891" y="251143"/>
                        </a:lnTo>
                        <a:lnTo>
                          <a:pt x="348740" y="257743"/>
                        </a:lnTo>
                        <a:lnTo>
                          <a:pt x="355390" y="246693"/>
                        </a:lnTo>
                        <a:lnTo>
                          <a:pt x="358690" y="229044"/>
                        </a:lnTo>
                        <a:lnTo>
                          <a:pt x="377489" y="220244"/>
                        </a:lnTo>
                        <a:lnTo>
                          <a:pt x="376339" y="46849"/>
                        </a:lnTo>
                        <a:lnTo>
                          <a:pt x="376090" y="0"/>
                        </a:lnTo>
                        <a:lnTo>
                          <a:pt x="39749" y="0"/>
                        </a:lnTo>
                        <a:lnTo>
                          <a:pt x="39749" y="39799"/>
                        </a:lnTo>
                        <a:close/>
                      </a:path>
                    </a:pathLst>
                  </a:custGeom>
                  <a:pattFill prst="pct75">
                    <a:fgClr>
                      <a:srgbClr val="60489D"/>
                    </a:fgClr>
                    <a:bgClr>
                      <a:schemeClr val="bg1"/>
                    </a:bgClr>
                  </a:pattFill>
                  <a:ln w="4993" cap="flat">
                    <a:noFill/>
                    <a:prstDash val="solid"/>
                    <a:miter/>
                  </a:ln>
                </p:spPr>
                <p:txBody>
                  <a:bodyPr rtlCol="0" anchor="ctr"/>
                  <a:lstStyle/>
                  <a:p>
                    <a:endParaRPr lang="en-PH"/>
                  </a:p>
                </p:txBody>
              </p:sp>
            </p:grpSp>
            <p:grpSp>
              <p:nvGrpSpPr>
                <p:cNvPr id="135" name="Group 134">
                  <a:extLst>
                    <a:ext uri="{FF2B5EF4-FFF2-40B4-BE49-F238E27FC236}">
                      <a16:creationId xmlns:a16="http://schemas.microsoft.com/office/drawing/2014/main" xmlns="" id="{C23E7149-60F6-4254-983D-085B665937F5}"/>
                    </a:ext>
                  </a:extLst>
                </p:cNvPr>
                <p:cNvGrpSpPr/>
                <p:nvPr/>
              </p:nvGrpSpPr>
              <p:grpSpPr>
                <a:xfrm>
                  <a:off x="7430114" y="2403302"/>
                  <a:ext cx="592982" cy="1106469"/>
                  <a:chOff x="7430114" y="2403302"/>
                  <a:chExt cx="592982" cy="1106469"/>
                </a:xfrm>
                <a:grpFill/>
              </p:grpSpPr>
              <p:sp>
                <p:nvSpPr>
                  <p:cNvPr id="136" name="Freeform: Shape 276">
                    <a:extLst>
                      <a:ext uri="{FF2B5EF4-FFF2-40B4-BE49-F238E27FC236}">
                        <a16:creationId xmlns:a16="http://schemas.microsoft.com/office/drawing/2014/main" xmlns="" id="{81891CE6-A558-4117-90FF-AF5D942EE529}"/>
                      </a:ext>
                    </a:extLst>
                  </p:cNvPr>
                  <p:cNvSpPr/>
                  <p:nvPr/>
                </p:nvSpPr>
                <p:spPr>
                  <a:xfrm>
                    <a:off x="7430114" y="2403302"/>
                    <a:ext cx="590783" cy="554334"/>
                  </a:xfrm>
                  <a:custGeom>
                    <a:avLst/>
                    <a:gdLst>
                      <a:gd name="connsiteX0" fmla="*/ 413038 w 590783"/>
                      <a:gd name="connsiteY0" fmla="*/ 3300 h 554334"/>
                      <a:gd name="connsiteX1" fmla="*/ 356690 w 590783"/>
                      <a:gd name="connsiteY1" fmla="*/ 2200 h 554334"/>
                      <a:gd name="connsiteX2" fmla="*/ 280492 w 590783"/>
                      <a:gd name="connsiteY2" fmla="*/ 0 h 554334"/>
                      <a:gd name="connsiteX3" fmla="*/ 280492 w 590783"/>
                      <a:gd name="connsiteY3" fmla="*/ 33099 h 554334"/>
                      <a:gd name="connsiteX4" fmla="*/ 58498 w 590783"/>
                      <a:gd name="connsiteY4" fmla="*/ 32049 h 554334"/>
                      <a:gd name="connsiteX5" fmla="*/ 3300 w 590783"/>
                      <a:gd name="connsiteY5" fmla="*/ 32049 h 554334"/>
                      <a:gd name="connsiteX6" fmla="*/ 2250 w 590783"/>
                      <a:gd name="connsiteY6" fmla="*/ 114847 h 554334"/>
                      <a:gd name="connsiteX7" fmla="*/ 0 w 590783"/>
                      <a:gd name="connsiteY7" fmla="*/ 186645 h 554334"/>
                      <a:gd name="connsiteX8" fmla="*/ 1150 w 590783"/>
                      <a:gd name="connsiteY8" fmla="*/ 190995 h 554334"/>
                      <a:gd name="connsiteX9" fmla="*/ 1150 w 590783"/>
                      <a:gd name="connsiteY9" fmla="*/ 224144 h 554334"/>
                      <a:gd name="connsiteX10" fmla="*/ 0 w 590783"/>
                      <a:gd name="connsiteY10" fmla="*/ 284892 h 554334"/>
                      <a:gd name="connsiteX11" fmla="*/ 3300 w 590783"/>
                      <a:gd name="connsiteY11" fmla="*/ 286042 h 554334"/>
                      <a:gd name="connsiteX12" fmla="*/ 4450 w 590783"/>
                      <a:gd name="connsiteY12" fmla="*/ 289292 h 554334"/>
                      <a:gd name="connsiteX13" fmla="*/ 4450 w 590783"/>
                      <a:gd name="connsiteY13" fmla="*/ 291542 h 554334"/>
                      <a:gd name="connsiteX14" fmla="*/ 7750 w 590783"/>
                      <a:gd name="connsiteY14" fmla="*/ 292592 h 554334"/>
                      <a:gd name="connsiteX15" fmla="*/ 11050 w 590783"/>
                      <a:gd name="connsiteY15" fmla="*/ 294842 h 554334"/>
                      <a:gd name="connsiteX16" fmla="*/ 14350 w 590783"/>
                      <a:gd name="connsiteY16" fmla="*/ 295892 h 554334"/>
                      <a:gd name="connsiteX17" fmla="*/ 14350 w 590783"/>
                      <a:gd name="connsiteY17" fmla="*/ 293692 h 554334"/>
                      <a:gd name="connsiteX18" fmla="*/ 15500 w 590783"/>
                      <a:gd name="connsiteY18" fmla="*/ 292592 h 554334"/>
                      <a:gd name="connsiteX19" fmla="*/ 17699 w 590783"/>
                      <a:gd name="connsiteY19" fmla="*/ 294842 h 554334"/>
                      <a:gd name="connsiteX20" fmla="*/ 20999 w 590783"/>
                      <a:gd name="connsiteY20" fmla="*/ 297042 h 554334"/>
                      <a:gd name="connsiteX21" fmla="*/ 25399 w 590783"/>
                      <a:gd name="connsiteY21" fmla="*/ 297042 h 554334"/>
                      <a:gd name="connsiteX22" fmla="*/ 29849 w 590783"/>
                      <a:gd name="connsiteY22" fmla="*/ 298142 h 554334"/>
                      <a:gd name="connsiteX23" fmla="*/ 34299 w 590783"/>
                      <a:gd name="connsiteY23" fmla="*/ 300342 h 554334"/>
                      <a:gd name="connsiteX24" fmla="*/ 38649 w 590783"/>
                      <a:gd name="connsiteY24" fmla="*/ 303642 h 554334"/>
                      <a:gd name="connsiteX25" fmla="*/ 40899 w 590783"/>
                      <a:gd name="connsiteY25" fmla="*/ 303642 h 554334"/>
                      <a:gd name="connsiteX26" fmla="*/ 44199 w 590783"/>
                      <a:gd name="connsiteY26" fmla="*/ 302592 h 554334"/>
                      <a:gd name="connsiteX27" fmla="*/ 46399 w 590783"/>
                      <a:gd name="connsiteY27" fmla="*/ 302592 h 554334"/>
                      <a:gd name="connsiteX28" fmla="*/ 132496 w 590783"/>
                      <a:gd name="connsiteY28" fmla="*/ 264993 h 554334"/>
                      <a:gd name="connsiteX29" fmla="*/ 135796 w 590783"/>
                      <a:gd name="connsiteY29" fmla="*/ 264993 h 554334"/>
                      <a:gd name="connsiteX30" fmla="*/ 140246 w 590783"/>
                      <a:gd name="connsiteY30" fmla="*/ 266093 h 554334"/>
                      <a:gd name="connsiteX31" fmla="*/ 144696 w 590783"/>
                      <a:gd name="connsiteY31" fmla="*/ 269443 h 554334"/>
                      <a:gd name="connsiteX32" fmla="*/ 150246 w 590783"/>
                      <a:gd name="connsiteY32" fmla="*/ 279342 h 554334"/>
                      <a:gd name="connsiteX33" fmla="*/ 152396 w 590783"/>
                      <a:gd name="connsiteY33" fmla="*/ 286042 h 554334"/>
                      <a:gd name="connsiteX34" fmla="*/ 153546 w 590783"/>
                      <a:gd name="connsiteY34" fmla="*/ 289292 h 554334"/>
                      <a:gd name="connsiteX35" fmla="*/ 155746 w 590783"/>
                      <a:gd name="connsiteY35" fmla="*/ 293692 h 554334"/>
                      <a:gd name="connsiteX36" fmla="*/ 157896 w 590783"/>
                      <a:gd name="connsiteY36" fmla="*/ 294842 h 554334"/>
                      <a:gd name="connsiteX37" fmla="*/ 159046 w 590783"/>
                      <a:gd name="connsiteY37" fmla="*/ 297042 h 554334"/>
                      <a:gd name="connsiteX38" fmla="*/ 160146 w 590783"/>
                      <a:gd name="connsiteY38" fmla="*/ 299192 h 554334"/>
                      <a:gd name="connsiteX39" fmla="*/ 163395 w 590783"/>
                      <a:gd name="connsiteY39" fmla="*/ 302592 h 554334"/>
                      <a:gd name="connsiteX40" fmla="*/ 165645 w 590783"/>
                      <a:gd name="connsiteY40" fmla="*/ 305891 h 554334"/>
                      <a:gd name="connsiteX41" fmla="*/ 166795 w 590783"/>
                      <a:gd name="connsiteY41" fmla="*/ 305891 h 554334"/>
                      <a:gd name="connsiteX42" fmla="*/ 166795 w 590783"/>
                      <a:gd name="connsiteY42" fmla="*/ 309191 h 554334"/>
                      <a:gd name="connsiteX43" fmla="*/ 165645 w 590783"/>
                      <a:gd name="connsiteY43" fmla="*/ 311391 h 554334"/>
                      <a:gd name="connsiteX44" fmla="*/ 164545 w 590783"/>
                      <a:gd name="connsiteY44" fmla="*/ 314691 h 554334"/>
                      <a:gd name="connsiteX45" fmla="*/ 163395 w 590783"/>
                      <a:gd name="connsiteY45" fmla="*/ 325741 h 554334"/>
                      <a:gd name="connsiteX46" fmla="*/ 165645 w 590783"/>
                      <a:gd name="connsiteY46" fmla="*/ 334541 h 554334"/>
                      <a:gd name="connsiteX47" fmla="*/ 167845 w 590783"/>
                      <a:gd name="connsiteY47" fmla="*/ 342291 h 554334"/>
                      <a:gd name="connsiteX48" fmla="*/ 173395 w 590783"/>
                      <a:gd name="connsiteY48" fmla="*/ 348890 h 554334"/>
                      <a:gd name="connsiteX49" fmla="*/ 178895 w 590783"/>
                      <a:gd name="connsiteY49" fmla="*/ 350040 h 554334"/>
                      <a:gd name="connsiteX50" fmla="*/ 183345 w 590783"/>
                      <a:gd name="connsiteY50" fmla="*/ 352290 h 554334"/>
                      <a:gd name="connsiteX51" fmla="*/ 187695 w 590783"/>
                      <a:gd name="connsiteY51" fmla="*/ 354440 h 554334"/>
                      <a:gd name="connsiteX52" fmla="*/ 194395 w 590783"/>
                      <a:gd name="connsiteY52" fmla="*/ 358890 h 554334"/>
                      <a:gd name="connsiteX53" fmla="*/ 197695 w 590783"/>
                      <a:gd name="connsiteY53" fmla="*/ 362140 h 554334"/>
                      <a:gd name="connsiteX54" fmla="*/ 199894 w 590783"/>
                      <a:gd name="connsiteY54" fmla="*/ 363340 h 554334"/>
                      <a:gd name="connsiteX55" fmla="*/ 202044 w 590783"/>
                      <a:gd name="connsiteY55" fmla="*/ 367690 h 554334"/>
                      <a:gd name="connsiteX56" fmla="*/ 202044 w 590783"/>
                      <a:gd name="connsiteY56" fmla="*/ 370990 h 554334"/>
                      <a:gd name="connsiteX57" fmla="*/ 204294 w 590783"/>
                      <a:gd name="connsiteY57" fmla="*/ 373190 h 554334"/>
                      <a:gd name="connsiteX58" fmla="*/ 206494 w 590783"/>
                      <a:gd name="connsiteY58" fmla="*/ 375439 h 554334"/>
                      <a:gd name="connsiteX59" fmla="*/ 207594 w 590783"/>
                      <a:gd name="connsiteY59" fmla="*/ 375439 h 554334"/>
                      <a:gd name="connsiteX60" fmla="*/ 209794 w 590783"/>
                      <a:gd name="connsiteY60" fmla="*/ 376490 h 554334"/>
                      <a:gd name="connsiteX61" fmla="*/ 210994 w 590783"/>
                      <a:gd name="connsiteY61" fmla="*/ 377639 h 554334"/>
                      <a:gd name="connsiteX62" fmla="*/ 212044 w 590783"/>
                      <a:gd name="connsiteY62" fmla="*/ 379889 h 554334"/>
                      <a:gd name="connsiteX63" fmla="*/ 213094 w 590783"/>
                      <a:gd name="connsiteY63" fmla="*/ 380939 h 554334"/>
                      <a:gd name="connsiteX64" fmla="*/ 216494 w 590783"/>
                      <a:gd name="connsiteY64" fmla="*/ 382039 h 554334"/>
                      <a:gd name="connsiteX65" fmla="*/ 217544 w 590783"/>
                      <a:gd name="connsiteY65" fmla="*/ 380939 h 554334"/>
                      <a:gd name="connsiteX66" fmla="*/ 219794 w 590783"/>
                      <a:gd name="connsiteY66" fmla="*/ 379889 h 554334"/>
                      <a:gd name="connsiteX67" fmla="*/ 221994 w 590783"/>
                      <a:gd name="connsiteY67" fmla="*/ 377639 h 554334"/>
                      <a:gd name="connsiteX68" fmla="*/ 224144 w 590783"/>
                      <a:gd name="connsiteY68" fmla="*/ 375439 h 554334"/>
                      <a:gd name="connsiteX69" fmla="*/ 224144 w 590783"/>
                      <a:gd name="connsiteY69" fmla="*/ 373190 h 554334"/>
                      <a:gd name="connsiteX70" fmla="*/ 228594 w 590783"/>
                      <a:gd name="connsiteY70" fmla="*/ 366590 h 554334"/>
                      <a:gd name="connsiteX71" fmla="*/ 228594 w 590783"/>
                      <a:gd name="connsiteY71" fmla="*/ 364390 h 554334"/>
                      <a:gd name="connsiteX72" fmla="*/ 231894 w 590783"/>
                      <a:gd name="connsiteY72" fmla="*/ 364390 h 554334"/>
                      <a:gd name="connsiteX73" fmla="*/ 235193 w 590783"/>
                      <a:gd name="connsiteY73" fmla="*/ 364390 h 554334"/>
                      <a:gd name="connsiteX74" fmla="*/ 239643 w 590783"/>
                      <a:gd name="connsiteY74" fmla="*/ 366590 h 554334"/>
                      <a:gd name="connsiteX75" fmla="*/ 244093 w 590783"/>
                      <a:gd name="connsiteY75" fmla="*/ 370990 h 554334"/>
                      <a:gd name="connsiteX76" fmla="*/ 247393 w 590783"/>
                      <a:gd name="connsiteY76" fmla="*/ 374340 h 554334"/>
                      <a:gd name="connsiteX77" fmla="*/ 250693 w 590783"/>
                      <a:gd name="connsiteY77" fmla="*/ 376490 h 554334"/>
                      <a:gd name="connsiteX78" fmla="*/ 260643 w 590783"/>
                      <a:gd name="connsiteY78" fmla="*/ 377639 h 554334"/>
                      <a:gd name="connsiteX79" fmla="*/ 263943 w 590783"/>
                      <a:gd name="connsiteY79" fmla="*/ 376490 h 554334"/>
                      <a:gd name="connsiteX80" fmla="*/ 271692 w 590783"/>
                      <a:gd name="connsiteY80" fmla="*/ 375439 h 554334"/>
                      <a:gd name="connsiteX81" fmla="*/ 274992 w 590783"/>
                      <a:gd name="connsiteY81" fmla="*/ 375439 h 554334"/>
                      <a:gd name="connsiteX82" fmla="*/ 277142 w 590783"/>
                      <a:gd name="connsiteY82" fmla="*/ 376490 h 554334"/>
                      <a:gd name="connsiteX83" fmla="*/ 279392 w 590783"/>
                      <a:gd name="connsiteY83" fmla="*/ 376490 h 554334"/>
                      <a:gd name="connsiteX84" fmla="*/ 280492 w 590783"/>
                      <a:gd name="connsiteY84" fmla="*/ 377639 h 554334"/>
                      <a:gd name="connsiteX85" fmla="*/ 279392 w 590783"/>
                      <a:gd name="connsiteY85" fmla="*/ 380939 h 554334"/>
                      <a:gd name="connsiteX86" fmla="*/ 278292 w 590783"/>
                      <a:gd name="connsiteY86" fmla="*/ 382039 h 554334"/>
                      <a:gd name="connsiteX87" fmla="*/ 277142 w 590783"/>
                      <a:gd name="connsiteY87" fmla="*/ 382039 h 554334"/>
                      <a:gd name="connsiteX88" fmla="*/ 274992 w 590783"/>
                      <a:gd name="connsiteY88" fmla="*/ 385389 h 554334"/>
                      <a:gd name="connsiteX89" fmla="*/ 274992 w 590783"/>
                      <a:gd name="connsiteY89" fmla="*/ 386439 h 554334"/>
                      <a:gd name="connsiteX90" fmla="*/ 274992 w 590783"/>
                      <a:gd name="connsiteY90" fmla="*/ 389789 h 554334"/>
                      <a:gd name="connsiteX91" fmla="*/ 276042 w 590783"/>
                      <a:gd name="connsiteY91" fmla="*/ 391989 h 554334"/>
                      <a:gd name="connsiteX92" fmla="*/ 276042 w 590783"/>
                      <a:gd name="connsiteY92" fmla="*/ 395289 h 554334"/>
                      <a:gd name="connsiteX93" fmla="*/ 273842 w 590783"/>
                      <a:gd name="connsiteY93" fmla="*/ 393089 h 554334"/>
                      <a:gd name="connsiteX94" fmla="*/ 271692 w 590783"/>
                      <a:gd name="connsiteY94" fmla="*/ 395289 h 554334"/>
                      <a:gd name="connsiteX95" fmla="*/ 271692 w 590783"/>
                      <a:gd name="connsiteY95" fmla="*/ 399739 h 554334"/>
                      <a:gd name="connsiteX96" fmla="*/ 271692 w 590783"/>
                      <a:gd name="connsiteY96" fmla="*/ 401989 h 554334"/>
                      <a:gd name="connsiteX97" fmla="*/ 272742 w 590783"/>
                      <a:gd name="connsiteY97" fmla="*/ 404139 h 554334"/>
                      <a:gd name="connsiteX98" fmla="*/ 272742 w 590783"/>
                      <a:gd name="connsiteY98" fmla="*/ 406339 h 554334"/>
                      <a:gd name="connsiteX99" fmla="*/ 268342 w 590783"/>
                      <a:gd name="connsiteY99" fmla="*/ 405239 h 554334"/>
                      <a:gd name="connsiteX100" fmla="*/ 267242 w 590783"/>
                      <a:gd name="connsiteY100" fmla="*/ 407489 h 554334"/>
                      <a:gd name="connsiteX101" fmla="*/ 265043 w 590783"/>
                      <a:gd name="connsiteY101" fmla="*/ 409639 h 554334"/>
                      <a:gd name="connsiteX102" fmla="*/ 263943 w 590783"/>
                      <a:gd name="connsiteY102" fmla="*/ 410789 h 554334"/>
                      <a:gd name="connsiteX103" fmla="*/ 262793 w 590783"/>
                      <a:gd name="connsiteY103" fmla="*/ 412938 h 554334"/>
                      <a:gd name="connsiteX104" fmla="*/ 262793 w 590783"/>
                      <a:gd name="connsiteY104" fmla="*/ 418438 h 554334"/>
                      <a:gd name="connsiteX105" fmla="*/ 265043 w 590783"/>
                      <a:gd name="connsiteY105" fmla="*/ 422888 h 554334"/>
                      <a:gd name="connsiteX106" fmla="*/ 266193 w 590783"/>
                      <a:gd name="connsiteY106" fmla="*/ 428438 h 554334"/>
                      <a:gd name="connsiteX107" fmla="*/ 267242 w 590783"/>
                      <a:gd name="connsiteY107" fmla="*/ 432888 h 554334"/>
                      <a:gd name="connsiteX108" fmla="*/ 268342 w 590783"/>
                      <a:gd name="connsiteY108" fmla="*/ 432888 h 554334"/>
                      <a:gd name="connsiteX109" fmla="*/ 271692 w 590783"/>
                      <a:gd name="connsiteY109" fmla="*/ 433938 h 554334"/>
                      <a:gd name="connsiteX110" fmla="*/ 273842 w 590783"/>
                      <a:gd name="connsiteY110" fmla="*/ 434988 h 554334"/>
                      <a:gd name="connsiteX111" fmla="*/ 276042 w 590783"/>
                      <a:gd name="connsiteY111" fmla="*/ 437238 h 554334"/>
                      <a:gd name="connsiteX112" fmla="*/ 276042 w 590783"/>
                      <a:gd name="connsiteY112" fmla="*/ 549885 h 554334"/>
                      <a:gd name="connsiteX113" fmla="*/ 358890 w 590783"/>
                      <a:gd name="connsiteY113" fmla="*/ 549885 h 554334"/>
                      <a:gd name="connsiteX114" fmla="*/ 540035 w 590783"/>
                      <a:gd name="connsiteY114" fmla="*/ 554335 h 554334"/>
                      <a:gd name="connsiteX115" fmla="*/ 589684 w 590783"/>
                      <a:gd name="connsiteY115" fmla="*/ 554335 h 554334"/>
                      <a:gd name="connsiteX116" fmla="*/ 590784 w 590783"/>
                      <a:gd name="connsiteY116" fmla="*/ 502386 h 554334"/>
                      <a:gd name="connsiteX117" fmla="*/ 586334 w 590783"/>
                      <a:gd name="connsiteY117" fmla="*/ 502386 h 554334"/>
                      <a:gd name="connsiteX118" fmla="*/ 584184 w 590783"/>
                      <a:gd name="connsiteY118" fmla="*/ 286042 h 554334"/>
                      <a:gd name="connsiteX119" fmla="*/ 586334 w 590783"/>
                      <a:gd name="connsiteY119" fmla="*/ 225294 h 554334"/>
                      <a:gd name="connsiteX120" fmla="*/ 585234 w 590783"/>
                      <a:gd name="connsiteY120" fmla="*/ 114847 h 554334"/>
                      <a:gd name="connsiteX121" fmla="*/ 578634 w 590783"/>
                      <a:gd name="connsiteY121" fmla="*/ 114847 h 554334"/>
                      <a:gd name="connsiteX122" fmla="*/ 579734 w 590783"/>
                      <a:gd name="connsiteY122" fmla="*/ 5500 h 554334"/>
                      <a:gd name="connsiteX123" fmla="*/ 546585 w 590783"/>
                      <a:gd name="connsiteY123" fmla="*/ 5500 h 554334"/>
                      <a:gd name="connsiteX124" fmla="*/ 413038 w 590783"/>
                      <a:gd name="connsiteY124" fmla="*/ 3300 h 55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590783" h="554334">
                        <a:moveTo>
                          <a:pt x="413038" y="3300"/>
                        </a:moveTo>
                        <a:lnTo>
                          <a:pt x="356690" y="2200"/>
                        </a:lnTo>
                        <a:lnTo>
                          <a:pt x="280492" y="0"/>
                        </a:lnTo>
                        <a:lnTo>
                          <a:pt x="280492" y="33099"/>
                        </a:lnTo>
                        <a:lnTo>
                          <a:pt x="58498" y="32049"/>
                        </a:lnTo>
                        <a:lnTo>
                          <a:pt x="3300" y="32049"/>
                        </a:lnTo>
                        <a:lnTo>
                          <a:pt x="2250" y="114847"/>
                        </a:lnTo>
                        <a:lnTo>
                          <a:pt x="0" y="186645"/>
                        </a:lnTo>
                        <a:lnTo>
                          <a:pt x="1150" y="190995"/>
                        </a:lnTo>
                        <a:lnTo>
                          <a:pt x="1150" y="224144"/>
                        </a:lnTo>
                        <a:lnTo>
                          <a:pt x="0" y="284892"/>
                        </a:lnTo>
                        <a:lnTo>
                          <a:pt x="3300" y="286042"/>
                        </a:lnTo>
                        <a:lnTo>
                          <a:pt x="4450" y="289292"/>
                        </a:lnTo>
                        <a:lnTo>
                          <a:pt x="4450" y="291542"/>
                        </a:lnTo>
                        <a:lnTo>
                          <a:pt x="7750" y="292592"/>
                        </a:lnTo>
                        <a:lnTo>
                          <a:pt x="11050" y="294842"/>
                        </a:lnTo>
                        <a:lnTo>
                          <a:pt x="14350" y="295892"/>
                        </a:lnTo>
                        <a:lnTo>
                          <a:pt x="14350" y="293692"/>
                        </a:lnTo>
                        <a:lnTo>
                          <a:pt x="15500" y="292592"/>
                        </a:lnTo>
                        <a:lnTo>
                          <a:pt x="17699" y="294842"/>
                        </a:lnTo>
                        <a:lnTo>
                          <a:pt x="20999" y="297042"/>
                        </a:lnTo>
                        <a:lnTo>
                          <a:pt x="25399" y="297042"/>
                        </a:lnTo>
                        <a:lnTo>
                          <a:pt x="29849" y="298142"/>
                        </a:lnTo>
                        <a:lnTo>
                          <a:pt x="34299" y="300342"/>
                        </a:lnTo>
                        <a:lnTo>
                          <a:pt x="38649" y="303642"/>
                        </a:lnTo>
                        <a:lnTo>
                          <a:pt x="40899" y="303642"/>
                        </a:lnTo>
                        <a:lnTo>
                          <a:pt x="44199" y="302592"/>
                        </a:lnTo>
                        <a:lnTo>
                          <a:pt x="46399" y="302592"/>
                        </a:lnTo>
                        <a:lnTo>
                          <a:pt x="132496" y="264993"/>
                        </a:lnTo>
                        <a:lnTo>
                          <a:pt x="135796" y="264993"/>
                        </a:lnTo>
                        <a:lnTo>
                          <a:pt x="140246" y="266093"/>
                        </a:lnTo>
                        <a:lnTo>
                          <a:pt x="144696" y="269443"/>
                        </a:lnTo>
                        <a:lnTo>
                          <a:pt x="150246" y="279342"/>
                        </a:lnTo>
                        <a:lnTo>
                          <a:pt x="152396" y="286042"/>
                        </a:lnTo>
                        <a:lnTo>
                          <a:pt x="153546" y="289292"/>
                        </a:lnTo>
                        <a:lnTo>
                          <a:pt x="155746" y="293692"/>
                        </a:lnTo>
                        <a:lnTo>
                          <a:pt x="157896" y="294842"/>
                        </a:lnTo>
                        <a:lnTo>
                          <a:pt x="159046" y="297042"/>
                        </a:lnTo>
                        <a:lnTo>
                          <a:pt x="160146" y="299192"/>
                        </a:lnTo>
                        <a:lnTo>
                          <a:pt x="163395" y="302592"/>
                        </a:lnTo>
                        <a:lnTo>
                          <a:pt x="165645" y="305891"/>
                        </a:lnTo>
                        <a:lnTo>
                          <a:pt x="166795" y="305891"/>
                        </a:lnTo>
                        <a:lnTo>
                          <a:pt x="166795" y="309191"/>
                        </a:lnTo>
                        <a:lnTo>
                          <a:pt x="165645" y="311391"/>
                        </a:lnTo>
                        <a:lnTo>
                          <a:pt x="164545" y="314691"/>
                        </a:lnTo>
                        <a:lnTo>
                          <a:pt x="163395" y="325741"/>
                        </a:lnTo>
                        <a:lnTo>
                          <a:pt x="165645" y="334541"/>
                        </a:lnTo>
                        <a:lnTo>
                          <a:pt x="167845" y="342291"/>
                        </a:lnTo>
                        <a:lnTo>
                          <a:pt x="173395" y="348890"/>
                        </a:lnTo>
                        <a:lnTo>
                          <a:pt x="178895" y="350040"/>
                        </a:lnTo>
                        <a:lnTo>
                          <a:pt x="183345" y="352290"/>
                        </a:lnTo>
                        <a:lnTo>
                          <a:pt x="187695" y="354440"/>
                        </a:lnTo>
                        <a:lnTo>
                          <a:pt x="194395" y="358890"/>
                        </a:lnTo>
                        <a:lnTo>
                          <a:pt x="197695" y="362140"/>
                        </a:lnTo>
                        <a:lnTo>
                          <a:pt x="199894" y="363340"/>
                        </a:lnTo>
                        <a:lnTo>
                          <a:pt x="202044" y="367690"/>
                        </a:lnTo>
                        <a:lnTo>
                          <a:pt x="202044" y="370990"/>
                        </a:lnTo>
                        <a:lnTo>
                          <a:pt x="204294" y="373190"/>
                        </a:lnTo>
                        <a:lnTo>
                          <a:pt x="206494" y="375439"/>
                        </a:lnTo>
                        <a:lnTo>
                          <a:pt x="207594" y="375439"/>
                        </a:lnTo>
                        <a:lnTo>
                          <a:pt x="209794" y="376490"/>
                        </a:lnTo>
                        <a:lnTo>
                          <a:pt x="210994" y="377639"/>
                        </a:lnTo>
                        <a:lnTo>
                          <a:pt x="212044" y="379889"/>
                        </a:lnTo>
                        <a:lnTo>
                          <a:pt x="213094" y="380939"/>
                        </a:lnTo>
                        <a:lnTo>
                          <a:pt x="216494" y="382039"/>
                        </a:lnTo>
                        <a:lnTo>
                          <a:pt x="217544" y="380939"/>
                        </a:lnTo>
                        <a:lnTo>
                          <a:pt x="219794" y="379889"/>
                        </a:lnTo>
                        <a:lnTo>
                          <a:pt x="221994" y="377639"/>
                        </a:lnTo>
                        <a:lnTo>
                          <a:pt x="224144" y="375439"/>
                        </a:lnTo>
                        <a:lnTo>
                          <a:pt x="224144" y="373190"/>
                        </a:lnTo>
                        <a:lnTo>
                          <a:pt x="228594" y="366590"/>
                        </a:lnTo>
                        <a:lnTo>
                          <a:pt x="228594" y="364390"/>
                        </a:lnTo>
                        <a:lnTo>
                          <a:pt x="231894" y="364390"/>
                        </a:lnTo>
                        <a:lnTo>
                          <a:pt x="235193" y="364390"/>
                        </a:lnTo>
                        <a:lnTo>
                          <a:pt x="239643" y="366590"/>
                        </a:lnTo>
                        <a:lnTo>
                          <a:pt x="244093" y="370990"/>
                        </a:lnTo>
                        <a:lnTo>
                          <a:pt x="247393" y="374340"/>
                        </a:lnTo>
                        <a:lnTo>
                          <a:pt x="250693" y="376490"/>
                        </a:lnTo>
                        <a:lnTo>
                          <a:pt x="260643" y="377639"/>
                        </a:lnTo>
                        <a:lnTo>
                          <a:pt x="263943" y="376490"/>
                        </a:lnTo>
                        <a:lnTo>
                          <a:pt x="271692" y="375439"/>
                        </a:lnTo>
                        <a:lnTo>
                          <a:pt x="274992" y="375439"/>
                        </a:lnTo>
                        <a:lnTo>
                          <a:pt x="277142" y="376490"/>
                        </a:lnTo>
                        <a:lnTo>
                          <a:pt x="279392" y="376490"/>
                        </a:lnTo>
                        <a:lnTo>
                          <a:pt x="280492" y="377639"/>
                        </a:lnTo>
                        <a:lnTo>
                          <a:pt x="279392" y="380939"/>
                        </a:lnTo>
                        <a:lnTo>
                          <a:pt x="278292" y="382039"/>
                        </a:lnTo>
                        <a:lnTo>
                          <a:pt x="277142" y="382039"/>
                        </a:lnTo>
                        <a:lnTo>
                          <a:pt x="274992" y="385389"/>
                        </a:lnTo>
                        <a:lnTo>
                          <a:pt x="274992" y="386439"/>
                        </a:lnTo>
                        <a:lnTo>
                          <a:pt x="274992" y="389789"/>
                        </a:lnTo>
                        <a:lnTo>
                          <a:pt x="276042" y="391989"/>
                        </a:lnTo>
                        <a:lnTo>
                          <a:pt x="276042" y="395289"/>
                        </a:lnTo>
                        <a:lnTo>
                          <a:pt x="273842" y="393089"/>
                        </a:lnTo>
                        <a:lnTo>
                          <a:pt x="271692" y="395289"/>
                        </a:lnTo>
                        <a:lnTo>
                          <a:pt x="271692" y="399739"/>
                        </a:lnTo>
                        <a:lnTo>
                          <a:pt x="271692" y="401989"/>
                        </a:lnTo>
                        <a:lnTo>
                          <a:pt x="272742" y="404139"/>
                        </a:lnTo>
                        <a:lnTo>
                          <a:pt x="272742" y="406339"/>
                        </a:lnTo>
                        <a:lnTo>
                          <a:pt x="268342" y="405239"/>
                        </a:lnTo>
                        <a:lnTo>
                          <a:pt x="267242" y="407489"/>
                        </a:lnTo>
                        <a:lnTo>
                          <a:pt x="265043" y="409639"/>
                        </a:lnTo>
                        <a:lnTo>
                          <a:pt x="263943" y="410789"/>
                        </a:lnTo>
                        <a:lnTo>
                          <a:pt x="262793" y="412938"/>
                        </a:lnTo>
                        <a:lnTo>
                          <a:pt x="262793" y="418438"/>
                        </a:lnTo>
                        <a:lnTo>
                          <a:pt x="265043" y="422888"/>
                        </a:lnTo>
                        <a:lnTo>
                          <a:pt x="266193" y="428438"/>
                        </a:lnTo>
                        <a:lnTo>
                          <a:pt x="267242" y="432888"/>
                        </a:lnTo>
                        <a:lnTo>
                          <a:pt x="268342" y="432888"/>
                        </a:lnTo>
                        <a:lnTo>
                          <a:pt x="271692" y="433938"/>
                        </a:lnTo>
                        <a:lnTo>
                          <a:pt x="273842" y="434988"/>
                        </a:lnTo>
                        <a:lnTo>
                          <a:pt x="276042" y="437238"/>
                        </a:lnTo>
                        <a:lnTo>
                          <a:pt x="276042" y="549885"/>
                        </a:lnTo>
                        <a:lnTo>
                          <a:pt x="358890" y="549885"/>
                        </a:lnTo>
                        <a:lnTo>
                          <a:pt x="540035" y="554335"/>
                        </a:lnTo>
                        <a:lnTo>
                          <a:pt x="589684" y="554335"/>
                        </a:lnTo>
                        <a:lnTo>
                          <a:pt x="590784" y="502386"/>
                        </a:lnTo>
                        <a:lnTo>
                          <a:pt x="586334" y="502386"/>
                        </a:lnTo>
                        <a:lnTo>
                          <a:pt x="584184" y="286042"/>
                        </a:lnTo>
                        <a:lnTo>
                          <a:pt x="586334" y="225294"/>
                        </a:lnTo>
                        <a:lnTo>
                          <a:pt x="585234" y="114847"/>
                        </a:lnTo>
                        <a:lnTo>
                          <a:pt x="578634" y="114847"/>
                        </a:lnTo>
                        <a:lnTo>
                          <a:pt x="579734" y="5500"/>
                        </a:lnTo>
                        <a:lnTo>
                          <a:pt x="546585" y="5500"/>
                        </a:lnTo>
                        <a:lnTo>
                          <a:pt x="413038" y="3300"/>
                        </a:lnTo>
                        <a:close/>
                      </a:path>
                    </a:pathLst>
                  </a:custGeom>
                  <a:pattFill prst="pct75">
                    <a:fgClr>
                      <a:srgbClr val="60489D"/>
                    </a:fgClr>
                    <a:bgClr>
                      <a:schemeClr val="bg1"/>
                    </a:bgClr>
                  </a:pattFill>
                  <a:ln w="4993" cap="flat">
                    <a:noFill/>
                    <a:prstDash val="solid"/>
                    <a:miter/>
                  </a:ln>
                </p:spPr>
                <p:txBody>
                  <a:bodyPr rtlCol="0" anchor="ctr"/>
                  <a:lstStyle/>
                  <a:p>
                    <a:endParaRPr lang="en-PH"/>
                  </a:p>
                </p:txBody>
              </p:sp>
              <p:sp>
                <p:nvSpPr>
                  <p:cNvPr id="137" name="Freeform: Shape 277">
                    <a:extLst>
                      <a:ext uri="{FF2B5EF4-FFF2-40B4-BE49-F238E27FC236}">
                        <a16:creationId xmlns:a16="http://schemas.microsoft.com/office/drawing/2014/main" xmlns="" id="{B1B7458A-13FE-43C8-A975-484B6D3560B8}"/>
                      </a:ext>
                    </a:extLst>
                  </p:cNvPr>
                  <p:cNvSpPr/>
                  <p:nvPr/>
                </p:nvSpPr>
                <p:spPr>
                  <a:xfrm>
                    <a:off x="7686306" y="2953187"/>
                    <a:ext cx="336790" cy="556584"/>
                  </a:xfrm>
                  <a:custGeom>
                    <a:avLst/>
                    <a:gdLst>
                      <a:gd name="connsiteX0" fmla="*/ 102697 w 336790"/>
                      <a:gd name="connsiteY0" fmla="*/ 0 h 556584"/>
                      <a:gd name="connsiteX1" fmla="*/ 19849 w 336790"/>
                      <a:gd name="connsiteY1" fmla="*/ 0 h 556584"/>
                      <a:gd name="connsiteX2" fmla="*/ 19849 w 336790"/>
                      <a:gd name="connsiteY2" fmla="*/ 34199 h 556584"/>
                      <a:gd name="connsiteX3" fmla="*/ 18800 w 336790"/>
                      <a:gd name="connsiteY3" fmla="*/ 143546 h 556584"/>
                      <a:gd name="connsiteX4" fmla="*/ 16550 w 336790"/>
                      <a:gd name="connsiteY4" fmla="*/ 277142 h 556584"/>
                      <a:gd name="connsiteX5" fmla="*/ 15500 w 336790"/>
                      <a:gd name="connsiteY5" fmla="*/ 280492 h 556584"/>
                      <a:gd name="connsiteX6" fmla="*/ 1100 w 336790"/>
                      <a:gd name="connsiteY6" fmla="*/ 283792 h 556584"/>
                      <a:gd name="connsiteX7" fmla="*/ 0 w 336790"/>
                      <a:gd name="connsiteY7" fmla="*/ 500186 h 556584"/>
                      <a:gd name="connsiteX8" fmla="*/ 168945 w 336790"/>
                      <a:gd name="connsiteY8" fmla="*/ 500186 h 556584"/>
                      <a:gd name="connsiteX9" fmla="*/ 168945 w 336790"/>
                      <a:gd name="connsiteY9" fmla="*/ 556585 h 556584"/>
                      <a:gd name="connsiteX10" fmla="*/ 255093 w 336790"/>
                      <a:gd name="connsiteY10" fmla="*/ 553185 h 556584"/>
                      <a:gd name="connsiteX11" fmla="*/ 335641 w 336790"/>
                      <a:gd name="connsiteY11" fmla="*/ 554335 h 556584"/>
                      <a:gd name="connsiteX12" fmla="*/ 336791 w 336790"/>
                      <a:gd name="connsiteY12" fmla="*/ 453787 h 556584"/>
                      <a:gd name="connsiteX13" fmla="*/ 334591 w 336790"/>
                      <a:gd name="connsiteY13" fmla="*/ 429588 h 556584"/>
                      <a:gd name="connsiteX14" fmla="*/ 334591 w 336790"/>
                      <a:gd name="connsiteY14" fmla="*/ 389789 h 556584"/>
                      <a:gd name="connsiteX15" fmla="*/ 334591 w 336790"/>
                      <a:gd name="connsiteY15" fmla="*/ 279342 h 556584"/>
                      <a:gd name="connsiteX16" fmla="*/ 331291 w 336790"/>
                      <a:gd name="connsiteY16" fmla="*/ 278292 h 556584"/>
                      <a:gd name="connsiteX17" fmla="*/ 331291 w 336790"/>
                      <a:gd name="connsiteY17" fmla="*/ 227444 h 556584"/>
                      <a:gd name="connsiteX18" fmla="*/ 332341 w 336790"/>
                      <a:gd name="connsiteY18" fmla="*/ 168945 h 556584"/>
                      <a:gd name="connsiteX19" fmla="*/ 333491 w 336790"/>
                      <a:gd name="connsiteY19" fmla="*/ 4450 h 556584"/>
                      <a:gd name="connsiteX20" fmla="*/ 283842 w 336790"/>
                      <a:gd name="connsiteY20" fmla="*/ 4450 h 556584"/>
                      <a:gd name="connsiteX21" fmla="*/ 102697 w 336790"/>
                      <a:gd name="connsiteY21" fmla="*/ 0 h 55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790" h="556584">
                        <a:moveTo>
                          <a:pt x="102697" y="0"/>
                        </a:moveTo>
                        <a:lnTo>
                          <a:pt x="19849" y="0"/>
                        </a:lnTo>
                        <a:lnTo>
                          <a:pt x="19849" y="34199"/>
                        </a:lnTo>
                        <a:lnTo>
                          <a:pt x="18800" y="143546"/>
                        </a:lnTo>
                        <a:lnTo>
                          <a:pt x="16550" y="277142"/>
                        </a:lnTo>
                        <a:lnTo>
                          <a:pt x="15500" y="280492"/>
                        </a:lnTo>
                        <a:lnTo>
                          <a:pt x="1100" y="283792"/>
                        </a:lnTo>
                        <a:lnTo>
                          <a:pt x="0" y="500186"/>
                        </a:lnTo>
                        <a:lnTo>
                          <a:pt x="168945" y="500186"/>
                        </a:lnTo>
                        <a:lnTo>
                          <a:pt x="168945" y="556585"/>
                        </a:lnTo>
                        <a:lnTo>
                          <a:pt x="255093" y="553185"/>
                        </a:lnTo>
                        <a:lnTo>
                          <a:pt x="335641" y="554335"/>
                        </a:lnTo>
                        <a:lnTo>
                          <a:pt x="336791" y="453787"/>
                        </a:lnTo>
                        <a:lnTo>
                          <a:pt x="334591" y="429588"/>
                        </a:lnTo>
                        <a:lnTo>
                          <a:pt x="334591" y="389789"/>
                        </a:lnTo>
                        <a:lnTo>
                          <a:pt x="334591" y="279342"/>
                        </a:lnTo>
                        <a:lnTo>
                          <a:pt x="331291" y="278292"/>
                        </a:lnTo>
                        <a:lnTo>
                          <a:pt x="331291" y="227444"/>
                        </a:lnTo>
                        <a:lnTo>
                          <a:pt x="332341" y="168945"/>
                        </a:lnTo>
                        <a:lnTo>
                          <a:pt x="333491" y="4450"/>
                        </a:lnTo>
                        <a:lnTo>
                          <a:pt x="283842" y="4450"/>
                        </a:lnTo>
                        <a:lnTo>
                          <a:pt x="102697" y="0"/>
                        </a:lnTo>
                        <a:close/>
                      </a:path>
                    </a:pathLst>
                  </a:custGeom>
                  <a:pattFill prst="pct75">
                    <a:fgClr>
                      <a:srgbClr val="60489D"/>
                    </a:fgClr>
                    <a:bgClr>
                      <a:schemeClr val="bg1"/>
                    </a:bgClr>
                  </a:pattFill>
                  <a:ln w="4993" cap="flat">
                    <a:noFill/>
                    <a:prstDash val="solid"/>
                    <a:miter/>
                  </a:ln>
                </p:spPr>
                <p:txBody>
                  <a:bodyPr rtlCol="0" anchor="ctr"/>
                  <a:lstStyle/>
                  <a:p>
                    <a:endParaRPr lang="en-PH">
                      <a:solidFill>
                        <a:srgbClr val="60489D"/>
                      </a:solidFill>
                    </a:endParaRPr>
                  </a:p>
                </p:txBody>
              </p:sp>
            </p:grpSp>
          </p:grpSp>
          <p:grpSp>
            <p:nvGrpSpPr>
              <p:cNvPr id="81" name="Group 80">
                <a:extLst>
                  <a:ext uri="{FF2B5EF4-FFF2-40B4-BE49-F238E27FC236}">
                    <a16:creationId xmlns:a16="http://schemas.microsoft.com/office/drawing/2014/main" xmlns="" id="{31782E96-9E70-4481-902A-62D75EDB21B4}"/>
                  </a:ext>
                </a:extLst>
              </p:cNvPr>
              <p:cNvGrpSpPr/>
              <p:nvPr/>
            </p:nvGrpSpPr>
            <p:grpSpPr>
              <a:xfrm>
                <a:off x="7083423" y="4428396"/>
                <a:ext cx="1779950" cy="769678"/>
                <a:chOff x="7083423" y="4428396"/>
                <a:chExt cx="1779950" cy="769678"/>
              </a:xfrm>
              <a:grpFill/>
            </p:grpSpPr>
            <p:grpSp>
              <p:nvGrpSpPr>
                <p:cNvPr id="82" name="Group 81">
                  <a:extLst>
                    <a:ext uri="{FF2B5EF4-FFF2-40B4-BE49-F238E27FC236}">
                      <a16:creationId xmlns:a16="http://schemas.microsoft.com/office/drawing/2014/main" xmlns="" id="{E5EEF4ED-80BE-4CF9-AFC4-4A3ED76DD898}"/>
                    </a:ext>
                  </a:extLst>
                </p:cNvPr>
                <p:cNvGrpSpPr/>
                <p:nvPr/>
              </p:nvGrpSpPr>
              <p:grpSpPr>
                <a:xfrm>
                  <a:off x="7691856" y="4428396"/>
                  <a:ext cx="1171517" cy="769678"/>
                  <a:chOff x="7691856" y="4428396"/>
                  <a:chExt cx="1171517" cy="769678"/>
                </a:xfrm>
                <a:grpFill/>
              </p:grpSpPr>
              <p:sp>
                <p:nvSpPr>
                  <p:cNvPr id="93" name="Freeform: Shape 233">
                    <a:extLst>
                      <a:ext uri="{FF2B5EF4-FFF2-40B4-BE49-F238E27FC236}">
                        <a16:creationId xmlns:a16="http://schemas.microsoft.com/office/drawing/2014/main" xmlns="" id="{EB6806AA-9691-44CE-95DE-46B7A3DD9B43}"/>
                      </a:ext>
                    </a:extLst>
                  </p:cNvPr>
                  <p:cNvSpPr/>
                  <p:nvPr/>
                </p:nvSpPr>
                <p:spPr>
                  <a:xfrm>
                    <a:off x="7857452" y="4755287"/>
                    <a:ext cx="164495" cy="221943"/>
                  </a:xfrm>
                  <a:custGeom>
                    <a:avLst/>
                    <a:gdLst>
                      <a:gd name="connsiteX0" fmla="*/ 1100 w 164495"/>
                      <a:gd name="connsiteY0" fmla="*/ 0 h 221943"/>
                      <a:gd name="connsiteX1" fmla="*/ 0 w 164495"/>
                      <a:gd name="connsiteY1" fmla="*/ 221944 h 221943"/>
                      <a:gd name="connsiteX2" fmla="*/ 162345 w 164495"/>
                      <a:gd name="connsiteY2" fmla="*/ 220894 h 221943"/>
                      <a:gd name="connsiteX3" fmla="*/ 164495 w 164495"/>
                      <a:gd name="connsiteY3" fmla="*/ 220894 h 221943"/>
                      <a:gd name="connsiteX4" fmla="*/ 164495 w 164495"/>
                      <a:gd name="connsiteY4" fmla="*/ 0 h 221943"/>
                      <a:gd name="connsiteX5" fmla="*/ 1100 w 164495"/>
                      <a:gd name="connsiteY5" fmla="*/ 0 h 22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495" h="221943">
                        <a:moveTo>
                          <a:pt x="1100" y="0"/>
                        </a:moveTo>
                        <a:lnTo>
                          <a:pt x="0" y="221944"/>
                        </a:lnTo>
                        <a:lnTo>
                          <a:pt x="162345" y="220894"/>
                        </a:lnTo>
                        <a:lnTo>
                          <a:pt x="164495" y="220894"/>
                        </a:lnTo>
                        <a:lnTo>
                          <a:pt x="164495" y="0"/>
                        </a:lnTo>
                        <a:lnTo>
                          <a:pt x="1100" y="0"/>
                        </a:lnTo>
                        <a:close/>
                      </a:path>
                    </a:pathLst>
                  </a:custGeom>
                  <a:grpFill/>
                  <a:ln w="4993" cap="flat">
                    <a:noFill/>
                    <a:prstDash val="solid"/>
                    <a:miter/>
                  </a:ln>
                </p:spPr>
                <p:txBody>
                  <a:bodyPr rtlCol="0" anchor="ctr"/>
                  <a:lstStyle/>
                  <a:p>
                    <a:endParaRPr lang="en-PH"/>
                  </a:p>
                </p:txBody>
              </p:sp>
              <p:sp>
                <p:nvSpPr>
                  <p:cNvPr id="94" name="Freeform: Shape 234">
                    <a:extLst>
                      <a:ext uri="{FF2B5EF4-FFF2-40B4-BE49-F238E27FC236}">
                        <a16:creationId xmlns:a16="http://schemas.microsoft.com/office/drawing/2014/main" xmlns="" id="{E0AA6556-F890-46CC-A6BF-0D56EEFE2514}"/>
                      </a:ext>
                    </a:extLst>
                  </p:cNvPr>
                  <p:cNvSpPr/>
                  <p:nvPr/>
                </p:nvSpPr>
                <p:spPr>
                  <a:xfrm>
                    <a:off x="7691856" y="4754187"/>
                    <a:ext cx="166695" cy="223043"/>
                  </a:xfrm>
                  <a:custGeom>
                    <a:avLst/>
                    <a:gdLst>
                      <a:gd name="connsiteX0" fmla="*/ 166695 w 166695"/>
                      <a:gd name="connsiteY0" fmla="*/ 1100 h 223043"/>
                      <a:gd name="connsiteX1" fmla="*/ 112647 w 166695"/>
                      <a:gd name="connsiteY1" fmla="*/ 0 h 223043"/>
                      <a:gd name="connsiteX2" fmla="*/ 1050 w 166695"/>
                      <a:gd name="connsiteY2" fmla="*/ 0 h 223043"/>
                      <a:gd name="connsiteX3" fmla="*/ 0 w 166695"/>
                      <a:gd name="connsiteY3" fmla="*/ 139146 h 223043"/>
                      <a:gd name="connsiteX4" fmla="*/ 0 w 166695"/>
                      <a:gd name="connsiteY4" fmla="*/ 220844 h 223043"/>
                      <a:gd name="connsiteX5" fmla="*/ 54048 w 166695"/>
                      <a:gd name="connsiteY5" fmla="*/ 220844 h 223043"/>
                      <a:gd name="connsiteX6" fmla="*/ 165595 w 166695"/>
                      <a:gd name="connsiteY6" fmla="*/ 223044 h 223043"/>
                      <a:gd name="connsiteX7" fmla="*/ 166695 w 166695"/>
                      <a:gd name="connsiteY7" fmla="*/ 1100 h 2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95" h="223043">
                        <a:moveTo>
                          <a:pt x="166695" y="1100"/>
                        </a:moveTo>
                        <a:lnTo>
                          <a:pt x="112647" y="0"/>
                        </a:lnTo>
                        <a:lnTo>
                          <a:pt x="1050" y="0"/>
                        </a:lnTo>
                        <a:lnTo>
                          <a:pt x="0" y="139146"/>
                        </a:lnTo>
                        <a:lnTo>
                          <a:pt x="0" y="220844"/>
                        </a:lnTo>
                        <a:lnTo>
                          <a:pt x="54048" y="220844"/>
                        </a:lnTo>
                        <a:lnTo>
                          <a:pt x="165595" y="223044"/>
                        </a:lnTo>
                        <a:lnTo>
                          <a:pt x="166695" y="1100"/>
                        </a:lnTo>
                        <a:close/>
                      </a:path>
                    </a:pathLst>
                  </a:custGeom>
                  <a:grpFill/>
                  <a:ln w="4993" cap="flat">
                    <a:noFill/>
                    <a:prstDash val="solid"/>
                    <a:miter/>
                  </a:ln>
                </p:spPr>
                <p:txBody>
                  <a:bodyPr rtlCol="0" anchor="ctr"/>
                  <a:lstStyle/>
                  <a:p>
                    <a:endParaRPr lang="en-PH"/>
                  </a:p>
                </p:txBody>
              </p:sp>
              <p:grpSp>
                <p:nvGrpSpPr>
                  <p:cNvPr id="95" name="Group 94">
                    <a:extLst>
                      <a:ext uri="{FF2B5EF4-FFF2-40B4-BE49-F238E27FC236}">
                        <a16:creationId xmlns:a16="http://schemas.microsoft.com/office/drawing/2014/main" xmlns="" id="{F1B8A353-68A6-4F52-9496-43CCD637A5F5}"/>
                      </a:ext>
                    </a:extLst>
                  </p:cNvPr>
                  <p:cNvGrpSpPr/>
                  <p:nvPr/>
                </p:nvGrpSpPr>
                <p:grpSpPr>
                  <a:xfrm>
                    <a:off x="8019797" y="4428396"/>
                    <a:ext cx="843576" cy="769678"/>
                    <a:chOff x="8019797" y="4428396"/>
                    <a:chExt cx="843576" cy="769678"/>
                  </a:xfrm>
                  <a:grpFill/>
                </p:grpSpPr>
                <p:sp>
                  <p:nvSpPr>
                    <p:cNvPr id="96" name="Freeform: Shape 236">
                      <a:extLst>
                        <a:ext uri="{FF2B5EF4-FFF2-40B4-BE49-F238E27FC236}">
                          <a16:creationId xmlns:a16="http://schemas.microsoft.com/office/drawing/2014/main" xmlns="" id="{3CF9FFB7-B955-4F4B-9C64-1B3905C3509D}"/>
                        </a:ext>
                      </a:extLst>
                    </p:cNvPr>
                    <p:cNvSpPr/>
                    <p:nvPr/>
                  </p:nvSpPr>
                  <p:spPr>
                    <a:xfrm>
                      <a:off x="8019797" y="4976181"/>
                      <a:ext cx="276042" cy="221893"/>
                    </a:xfrm>
                    <a:custGeom>
                      <a:avLst/>
                      <a:gdLst>
                        <a:gd name="connsiteX0" fmla="*/ 274942 w 276042"/>
                        <a:gd name="connsiteY0" fmla="*/ 9900 h 221893"/>
                        <a:gd name="connsiteX1" fmla="*/ 165645 w 276042"/>
                        <a:gd name="connsiteY1" fmla="*/ 8800 h 221893"/>
                        <a:gd name="connsiteX2" fmla="*/ 165645 w 276042"/>
                        <a:gd name="connsiteY2" fmla="*/ 0 h 221893"/>
                        <a:gd name="connsiteX3" fmla="*/ 2150 w 276042"/>
                        <a:gd name="connsiteY3" fmla="*/ 0 h 221893"/>
                        <a:gd name="connsiteX4" fmla="*/ 0 w 276042"/>
                        <a:gd name="connsiteY4" fmla="*/ 0 h 221893"/>
                        <a:gd name="connsiteX5" fmla="*/ 0 w 276042"/>
                        <a:gd name="connsiteY5" fmla="*/ 221894 h 221893"/>
                        <a:gd name="connsiteX6" fmla="*/ 12100 w 276042"/>
                        <a:gd name="connsiteY6" fmla="*/ 221894 h 221893"/>
                        <a:gd name="connsiteX7" fmla="*/ 78398 w 276042"/>
                        <a:gd name="connsiteY7" fmla="*/ 221894 h 221893"/>
                        <a:gd name="connsiteX8" fmla="*/ 141346 w 276042"/>
                        <a:gd name="connsiteY8" fmla="*/ 221894 h 221893"/>
                        <a:gd name="connsiteX9" fmla="*/ 276042 w 276042"/>
                        <a:gd name="connsiteY9" fmla="*/ 221644 h 221893"/>
                        <a:gd name="connsiteX10" fmla="*/ 274942 w 276042"/>
                        <a:gd name="connsiteY10" fmla="*/ 9900 h 22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042" h="221893">
                          <a:moveTo>
                            <a:pt x="274942" y="9900"/>
                          </a:moveTo>
                          <a:lnTo>
                            <a:pt x="165645" y="8800"/>
                          </a:lnTo>
                          <a:lnTo>
                            <a:pt x="165645" y="0"/>
                          </a:lnTo>
                          <a:lnTo>
                            <a:pt x="2150" y="0"/>
                          </a:lnTo>
                          <a:lnTo>
                            <a:pt x="0" y="0"/>
                          </a:lnTo>
                          <a:lnTo>
                            <a:pt x="0" y="221894"/>
                          </a:lnTo>
                          <a:lnTo>
                            <a:pt x="12100" y="221894"/>
                          </a:lnTo>
                          <a:lnTo>
                            <a:pt x="78398" y="221894"/>
                          </a:lnTo>
                          <a:lnTo>
                            <a:pt x="141346" y="221894"/>
                          </a:lnTo>
                          <a:lnTo>
                            <a:pt x="276042" y="221644"/>
                          </a:lnTo>
                          <a:lnTo>
                            <a:pt x="274942" y="9900"/>
                          </a:lnTo>
                          <a:close/>
                        </a:path>
                      </a:pathLst>
                    </a:custGeom>
                    <a:grpFill/>
                    <a:ln w="4993" cap="flat">
                      <a:noFill/>
                      <a:prstDash val="solid"/>
                      <a:miter/>
                    </a:ln>
                  </p:spPr>
                  <p:txBody>
                    <a:bodyPr rtlCol="0" anchor="ctr"/>
                    <a:lstStyle/>
                    <a:p>
                      <a:endParaRPr lang="en-PH"/>
                    </a:p>
                  </p:txBody>
                </p:sp>
                <p:grpSp>
                  <p:nvGrpSpPr>
                    <p:cNvPr id="97" name="Group 96">
                      <a:extLst>
                        <a:ext uri="{FF2B5EF4-FFF2-40B4-BE49-F238E27FC236}">
                          <a16:creationId xmlns:a16="http://schemas.microsoft.com/office/drawing/2014/main" xmlns="" id="{2A5C31B4-19E0-4CD8-B7F1-FD37198129ED}"/>
                        </a:ext>
                      </a:extLst>
                    </p:cNvPr>
                    <p:cNvGrpSpPr/>
                    <p:nvPr/>
                  </p:nvGrpSpPr>
                  <p:grpSpPr>
                    <a:xfrm>
                      <a:off x="8021947" y="4428396"/>
                      <a:ext cx="841426" cy="769678"/>
                      <a:chOff x="8021947" y="4428396"/>
                      <a:chExt cx="841426" cy="769678"/>
                    </a:xfrm>
                    <a:grpFill/>
                  </p:grpSpPr>
                  <p:sp>
                    <p:nvSpPr>
                      <p:cNvPr id="98" name="Freeform: Shape 238">
                        <a:extLst>
                          <a:ext uri="{FF2B5EF4-FFF2-40B4-BE49-F238E27FC236}">
                            <a16:creationId xmlns:a16="http://schemas.microsoft.com/office/drawing/2014/main" xmlns="" id="{1300E901-5A9B-4EC9-9E5F-B2CF4B58FE37}"/>
                          </a:ext>
                        </a:extLst>
                      </p:cNvPr>
                      <p:cNvSpPr/>
                      <p:nvPr/>
                    </p:nvSpPr>
                    <p:spPr>
                      <a:xfrm>
                        <a:off x="8021947" y="4755287"/>
                        <a:ext cx="168995" cy="220893"/>
                      </a:xfrm>
                      <a:custGeom>
                        <a:avLst/>
                        <a:gdLst>
                          <a:gd name="connsiteX0" fmla="*/ 0 w 168995"/>
                          <a:gd name="connsiteY0" fmla="*/ 220894 h 220893"/>
                          <a:gd name="connsiteX1" fmla="*/ 163496 w 168995"/>
                          <a:gd name="connsiteY1" fmla="*/ 220894 h 220893"/>
                          <a:gd name="connsiteX2" fmla="*/ 168995 w 168995"/>
                          <a:gd name="connsiteY2" fmla="*/ 220894 h 220893"/>
                          <a:gd name="connsiteX3" fmla="*/ 166795 w 168995"/>
                          <a:gd name="connsiteY3" fmla="*/ 0 h 220893"/>
                          <a:gd name="connsiteX4" fmla="*/ 3400 w 168995"/>
                          <a:gd name="connsiteY4" fmla="*/ 0 h 220893"/>
                          <a:gd name="connsiteX5" fmla="*/ 0 w 168995"/>
                          <a:gd name="connsiteY5" fmla="*/ 0 h 220893"/>
                          <a:gd name="connsiteX6" fmla="*/ 0 w 168995"/>
                          <a:gd name="connsiteY6" fmla="*/ 220894 h 22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95" h="220893">
                            <a:moveTo>
                              <a:pt x="0" y="220894"/>
                            </a:moveTo>
                            <a:lnTo>
                              <a:pt x="163496" y="220894"/>
                            </a:lnTo>
                            <a:lnTo>
                              <a:pt x="168995" y="220894"/>
                            </a:lnTo>
                            <a:lnTo>
                              <a:pt x="166795" y="0"/>
                            </a:lnTo>
                            <a:lnTo>
                              <a:pt x="3400" y="0"/>
                            </a:lnTo>
                            <a:lnTo>
                              <a:pt x="0" y="0"/>
                            </a:lnTo>
                            <a:lnTo>
                              <a:pt x="0" y="220894"/>
                            </a:lnTo>
                            <a:close/>
                          </a:path>
                        </a:pathLst>
                      </a:custGeom>
                      <a:grpFill/>
                      <a:ln w="4993" cap="flat">
                        <a:noFill/>
                        <a:prstDash val="solid"/>
                        <a:miter/>
                      </a:ln>
                    </p:spPr>
                    <p:txBody>
                      <a:bodyPr rtlCol="0" anchor="ctr"/>
                      <a:lstStyle/>
                      <a:p>
                        <a:endParaRPr lang="en-PH"/>
                      </a:p>
                    </p:txBody>
                  </p:sp>
                  <p:grpSp>
                    <p:nvGrpSpPr>
                      <p:cNvPr id="99" name="Group 98">
                        <a:extLst>
                          <a:ext uri="{FF2B5EF4-FFF2-40B4-BE49-F238E27FC236}">
                            <a16:creationId xmlns:a16="http://schemas.microsoft.com/office/drawing/2014/main" xmlns="" id="{6B42AE2E-EB4F-448A-BAEE-36ED7517B40E}"/>
                          </a:ext>
                        </a:extLst>
                      </p:cNvPr>
                      <p:cNvGrpSpPr/>
                      <p:nvPr/>
                    </p:nvGrpSpPr>
                    <p:grpSpPr>
                      <a:xfrm>
                        <a:off x="8025347" y="4428396"/>
                        <a:ext cx="838026" cy="769678"/>
                        <a:chOff x="8025347" y="4428396"/>
                        <a:chExt cx="838026" cy="769678"/>
                      </a:xfrm>
                      <a:grpFill/>
                    </p:grpSpPr>
                    <p:sp>
                      <p:nvSpPr>
                        <p:cNvPr id="100" name="Freeform: Shape 240">
                          <a:extLst>
                            <a:ext uri="{FF2B5EF4-FFF2-40B4-BE49-F238E27FC236}">
                              <a16:creationId xmlns:a16="http://schemas.microsoft.com/office/drawing/2014/main" xmlns="" id="{7A51E4F9-F10E-4AD3-AEA8-C99163824E9C}"/>
                            </a:ext>
                          </a:extLst>
                        </p:cNvPr>
                        <p:cNvSpPr/>
                        <p:nvPr/>
                      </p:nvSpPr>
                      <p:spPr>
                        <a:xfrm>
                          <a:off x="8025347" y="4428396"/>
                          <a:ext cx="360989" cy="326890"/>
                        </a:xfrm>
                        <a:custGeom>
                          <a:avLst/>
                          <a:gdLst>
                            <a:gd name="connsiteX0" fmla="*/ 136846 w 360989"/>
                            <a:gd name="connsiteY0" fmla="*/ 49699 h 326890"/>
                            <a:gd name="connsiteX1" fmla="*/ 110397 w 360989"/>
                            <a:gd name="connsiteY1" fmla="*/ 50849 h 326890"/>
                            <a:gd name="connsiteX2" fmla="*/ 112547 w 360989"/>
                            <a:gd name="connsiteY2" fmla="*/ 104897 h 326890"/>
                            <a:gd name="connsiteX3" fmla="*/ 56248 w 360989"/>
                            <a:gd name="connsiteY3" fmla="*/ 106047 h 326890"/>
                            <a:gd name="connsiteX4" fmla="*/ 55199 w 360989"/>
                            <a:gd name="connsiteY4" fmla="*/ 120397 h 326890"/>
                            <a:gd name="connsiteX5" fmla="*/ 54048 w 360989"/>
                            <a:gd name="connsiteY5" fmla="*/ 122647 h 326890"/>
                            <a:gd name="connsiteX6" fmla="*/ 50749 w 360989"/>
                            <a:gd name="connsiteY6" fmla="*/ 124847 h 326890"/>
                            <a:gd name="connsiteX7" fmla="*/ 48549 w 360989"/>
                            <a:gd name="connsiteY7" fmla="*/ 125947 h 326890"/>
                            <a:gd name="connsiteX8" fmla="*/ 45249 w 360989"/>
                            <a:gd name="connsiteY8" fmla="*/ 124847 h 326890"/>
                            <a:gd name="connsiteX9" fmla="*/ 42999 w 360989"/>
                            <a:gd name="connsiteY9" fmla="*/ 125947 h 326890"/>
                            <a:gd name="connsiteX10" fmla="*/ 40799 w 360989"/>
                            <a:gd name="connsiteY10" fmla="*/ 128146 h 326890"/>
                            <a:gd name="connsiteX11" fmla="*/ 38649 w 360989"/>
                            <a:gd name="connsiteY11" fmla="*/ 125947 h 326890"/>
                            <a:gd name="connsiteX12" fmla="*/ 37499 w 360989"/>
                            <a:gd name="connsiteY12" fmla="*/ 124847 h 326890"/>
                            <a:gd name="connsiteX13" fmla="*/ 35249 w 360989"/>
                            <a:gd name="connsiteY13" fmla="*/ 122647 h 326890"/>
                            <a:gd name="connsiteX14" fmla="*/ 29749 w 360989"/>
                            <a:gd name="connsiteY14" fmla="*/ 123697 h 326890"/>
                            <a:gd name="connsiteX15" fmla="*/ 26449 w 360989"/>
                            <a:gd name="connsiteY15" fmla="*/ 123697 h 326890"/>
                            <a:gd name="connsiteX16" fmla="*/ 22049 w 360989"/>
                            <a:gd name="connsiteY16" fmla="*/ 120397 h 326890"/>
                            <a:gd name="connsiteX17" fmla="*/ 15400 w 360989"/>
                            <a:gd name="connsiteY17" fmla="*/ 121497 h 326890"/>
                            <a:gd name="connsiteX18" fmla="*/ 13200 w 360989"/>
                            <a:gd name="connsiteY18" fmla="*/ 123697 h 326890"/>
                            <a:gd name="connsiteX19" fmla="*/ 11050 w 360989"/>
                            <a:gd name="connsiteY19" fmla="*/ 123697 h 326890"/>
                            <a:gd name="connsiteX20" fmla="*/ 5500 w 360989"/>
                            <a:gd name="connsiteY20" fmla="*/ 121497 h 326890"/>
                            <a:gd name="connsiteX21" fmla="*/ 4350 w 360989"/>
                            <a:gd name="connsiteY21" fmla="*/ 124847 h 326890"/>
                            <a:gd name="connsiteX22" fmla="*/ 2150 w 360989"/>
                            <a:gd name="connsiteY22" fmla="*/ 124847 h 326890"/>
                            <a:gd name="connsiteX23" fmla="*/ 0 w 360989"/>
                            <a:gd name="connsiteY23" fmla="*/ 123697 h 326890"/>
                            <a:gd name="connsiteX24" fmla="*/ 0 w 360989"/>
                            <a:gd name="connsiteY24" fmla="*/ 151296 h 326890"/>
                            <a:gd name="connsiteX25" fmla="*/ 0 w 360989"/>
                            <a:gd name="connsiteY25" fmla="*/ 326891 h 326890"/>
                            <a:gd name="connsiteX26" fmla="*/ 163395 w 360989"/>
                            <a:gd name="connsiteY26" fmla="*/ 326891 h 326890"/>
                            <a:gd name="connsiteX27" fmla="*/ 221894 w 360989"/>
                            <a:gd name="connsiteY27" fmla="*/ 326891 h 326890"/>
                            <a:gd name="connsiteX28" fmla="*/ 221894 w 360989"/>
                            <a:gd name="connsiteY28" fmla="*/ 217594 h 326890"/>
                            <a:gd name="connsiteX29" fmla="*/ 276042 w 360989"/>
                            <a:gd name="connsiteY29" fmla="*/ 216494 h 326890"/>
                            <a:gd name="connsiteX30" fmla="*/ 277142 w 360989"/>
                            <a:gd name="connsiteY30" fmla="*/ 161296 h 326890"/>
                            <a:gd name="connsiteX31" fmla="*/ 360990 w 360989"/>
                            <a:gd name="connsiteY31" fmla="*/ 161296 h 326890"/>
                            <a:gd name="connsiteX32" fmla="*/ 342091 w 360989"/>
                            <a:gd name="connsiteY32" fmla="*/ 145196 h 326890"/>
                            <a:gd name="connsiteX33" fmla="*/ 333291 w 360989"/>
                            <a:gd name="connsiteY33" fmla="*/ 114297 h 326890"/>
                            <a:gd name="connsiteX34" fmla="*/ 317791 w 360989"/>
                            <a:gd name="connsiteY34" fmla="*/ 101047 h 326890"/>
                            <a:gd name="connsiteX35" fmla="*/ 269192 w 360989"/>
                            <a:gd name="connsiteY35" fmla="*/ 91048 h 326890"/>
                            <a:gd name="connsiteX36" fmla="*/ 241593 w 360989"/>
                            <a:gd name="connsiteY36" fmla="*/ 92247 h 326890"/>
                            <a:gd name="connsiteX37" fmla="*/ 233893 w 360989"/>
                            <a:gd name="connsiteY37" fmla="*/ 86698 h 326890"/>
                            <a:gd name="connsiteX38" fmla="*/ 223944 w 360989"/>
                            <a:gd name="connsiteY38" fmla="*/ 89998 h 326890"/>
                            <a:gd name="connsiteX39" fmla="*/ 216194 w 360989"/>
                            <a:gd name="connsiteY39" fmla="*/ 72298 h 326890"/>
                            <a:gd name="connsiteX40" fmla="*/ 190795 w 360989"/>
                            <a:gd name="connsiteY40" fmla="*/ 61248 h 326890"/>
                            <a:gd name="connsiteX41" fmla="*/ 188595 w 360989"/>
                            <a:gd name="connsiteY41" fmla="*/ 46899 h 326890"/>
                            <a:gd name="connsiteX42" fmla="*/ 151096 w 360989"/>
                            <a:gd name="connsiteY42" fmla="*/ 8250 h 326890"/>
                            <a:gd name="connsiteX43" fmla="*/ 138896 w 360989"/>
                            <a:gd name="connsiteY43" fmla="*/ 0 h 326890"/>
                            <a:gd name="connsiteX44" fmla="*/ 136846 w 360989"/>
                            <a:gd name="connsiteY44" fmla="*/ 33149 h 326890"/>
                            <a:gd name="connsiteX45" fmla="*/ 136846 w 360989"/>
                            <a:gd name="connsiteY45" fmla="*/ 49699 h 32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0989" h="326890">
                              <a:moveTo>
                                <a:pt x="136846" y="49699"/>
                              </a:moveTo>
                              <a:lnTo>
                                <a:pt x="110397" y="50849"/>
                              </a:lnTo>
                              <a:lnTo>
                                <a:pt x="112547" y="104897"/>
                              </a:lnTo>
                              <a:lnTo>
                                <a:pt x="56248" y="106047"/>
                              </a:lnTo>
                              <a:lnTo>
                                <a:pt x="55199" y="120397"/>
                              </a:lnTo>
                              <a:lnTo>
                                <a:pt x="54048" y="122647"/>
                              </a:lnTo>
                              <a:lnTo>
                                <a:pt x="50749" y="124847"/>
                              </a:lnTo>
                              <a:lnTo>
                                <a:pt x="48549" y="125947"/>
                              </a:lnTo>
                              <a:lnTo>
                                <a:pt x="45249" y="124847"/>
                              </a:lnTo>
                              <a:lnTo>
                                <a:pt x="42999" y="125947"/>
                              </a:lnTo>
                              <a:lnTo>
                                <a:pt x="40799" y="128146"/>
                              </a:lnTo>
                              <a:lnTo>
                                <a:pt x="38649" y="125947"/>
                              </a:lnTo>
                              <a:lnTo>
                                <a:pt x="37499" y="124847"/>
                              </a:lnTo>
                              <a:lnTo>
                                <a:pt x="35249" y="122647"/>
                              </a:lnTo>
                              <a:lnTo>
                                <a:pt x="29749" y="123697"/>
                              </a:lnTo>
                              <a:lnTo>
                                <a:pt x="26449" y="123697"/>
                              </a:lnTo>
                              <a:lnTo>
                                <a:pt x="22049" y="120397"/>
                              </a:lnTo>
                              <a:lnTo>
                                <a:pt x="15400" y="121497"/>
                              </a:lnTo>
                              <a:lnTo>
                                <a:pt x="13200" y="123697"/>
                              </a:lnTo>
                              <a:lnTo>
                                <a:pt x="11050" y="123697"/>
                              </a:lnTo>
                              <a:lnTo>
                                <a:pt x="5500" y="121497"/>
                              </a:lnTo>
                              <a:lnTo>
                                <a:pt x="4350" y="124847"/>
                              </a:lnTo>
                              <a:lnTo>
                                <a:pt x="2150" y="124847"/>
                              </a:lnTo>
                              <a:lnTo>
                                <a:pt x="0" y="123697"/>
                              </a:lnTo>
                              <a:lnTo>
                                <a:pt x="0" y="151296"/>
                              </a:lnTo>
                              <a:lnTo>
                                <a:pt x="0" y="326891"/>
                              </a:lnTo>
                              <a:lnTo>
                                <a:pt x="163395" y="326891"/>
                              </a:lnTo>
                              <a:lnTo>
                                <a:pt x="221894" y="326891"/>
                              </a:lnTo>
                              <a:lnTo>
                                <a:pt x="221894" y="217594"/>
                              </a:lnTo>
                              <a:lnTo>
                                <a:pt x="276042" y="216494"/>
                              </a:lnTo>
                              <a:lnTo>
                                <a:pt x="277142" y="161296"/>
                              </a:lnTo>
                              <a:lnTo>
                                <a:pt x="360990" y="161296"/>
                              </a:lnTo>
                              <a:lnTo>
                                <a:pt x="342091" y="145196"/>
                              </a:lnTo>
                              <a:lnTo>
                                <a:pt x="333291" y="114297"/>
                              </a:lnTo>
                              <a:lnTo>
                                <a:pt x="317791" y="101047"/>
                              </a:lnTo>
                              <a:lnTo>
                                <a:pt x="269192" y="91048"/>
                              </a:lnTo>
                              <a:lnTo>
                                <a:pt x="241593" y="92247"/>
                              </a:lnTo>
                              <a:lnTo>
                                <a:pt x="233893" y="86698"/>
                              </a:lnTo>
                              <a:lnTo>
                                <a:pt x="223944" y="89998"/>
                              </a:lnTo>
                              <a:lnTo>
                                <a:pt x="216194" y="72298"/>
                              </a:lnTo>
                              <a:lnTo>
                                <a:pt x="190795" y="61248"/>
                              </a:lnTo>
                              <a:lnTo>
                                <a:pt x="188595" y="46899"/>
                              </a:lnTo>
                              <a:lnTo>
                                <a:pt x="151096" y="8250"/>
                              </a:lnTo>
                              <a:lnTo>
                                <a:pt x="138896" y="0"/>
                              </a:lnTo>
                              <a:lnTo>
                                <a:pt x="136846" y="33149"/>
                              </a:lnTo>
                              <a:lnTo>
                                <a:pt x="136846" y="49699"/>
                              </a:lnTo>
                              <a:close/>
                            </a:path>
                          </a:pathLst>
                        </a:custGeom>
                        <a:grpFill/>
                        <a:ln w="4993" cap="flat">
                          <a:noFill/>
                          <a:prstDash val="solid"/>
                          <a:miter/>
                        </a:ln>
                      </p:spPr>
                      <p:txBody>
                        <a:bodyPr rtlCol="0" anchor="ctr"/>
                        <a:lstStyle/>
                        <a:p>
                          <a:endParaRPr lang="en-PH"/>
                        </a:p>
                      </p:txBody>
                    </p:sp>
                    <p:grpSp>
                      <p:nvGrpSpPr>
                        <p:cNvPr id="101" name="Group 100">
                          <a:extLst>
                            <a:ext uri="{FF2B5EF4-FFF2-40B4-BE49-F238E27FC236}">
                              <a16:creationId xmlns:a16="http://schemas.microsoft.com/office/drawing/2014/main" xmlns="" id="{ABAFCAB1-AD44-4CD8-A4C7-078B13D24EC7}"/>
                            </a:ext>
                          </a:extLst>
                        </p:cNvPr>
                        <p:cNvGrpSpPr/>
                        <p:nvPr/>
                      </p:nvGrpSpPr>
                      <p:grpSpPr>
                        <a:xfrm>
                          <a:off x="8161143" y="4589691"/>
                          <a:ext cx="702230" cy="608383"/>
                          <a:chOff x="8161143" y="4589691"/>
                          <a:chExt cx="702230" cy="608383"/>
                        </a:xfrm>
                        <a:grpFill/>
                      </p:grpSpPr>
                      <p:sp>
                        <p:nvSpPr>
                          <p:cNvPr id="102" name="Freeform: Shape 242">
                            <a:extLst>
                              <a:ext uri="{FF2B5EF4-FFF2-40B4-BE49-F238E27FC236}">
                                <a16:creationId xmlns:a16="http://schemas.microsoft.com/office/drawing/2014/main" xmlns="" id="{C0200C27-2EAF-477A-8A49-EBD5C7E7AB41}"/>
                              </a:ext>
                            </a:extLst>
                          </p:cNvPr>
                          <p:cNvSpPr/>
                          <p:nvPr/>
                        </p:nvSpPr>
                        <p:spPr>
                          <a:xfrm>
                            <a:off x="8839724" y="5094277"/>
                            <a:ext cx="499" cy="1350"/>
                          </a:xfrm>
                          <a:custGeom>
                            <a:avLst/>
                            <a:gdLst>
                              <a:gd name="connsiteX0" fmla="*/ 500 w 499"/>
                              <a:gd name="connsiteY0" fmla="*/ 0 h 1350"/>
                              <a:gd name="connsiteX1" fmla="*/ 0 w 499"/>
                              <a:gd name="connsiteY1" fmla="*/ 0 h 1350"/>
                              <a:gd name="connsiteX2" fmla="*/ 500 w 499"/>
                              <a:gd name="connsiteY2" fmla="*/ 1350 h 1350"/>
                              <a:gd name="connsiteX3" fmla="*/ 500 w 499"/>
                              <a:gd name="connsiteY3" fmla="*/ 0 h 1350"/>
                            </a:gdLst>
                            <a:ahLst/>
                            <a:cxnLst>
                              <a:cxn ang="0">
                                <a:pos x="connsiteX0" y="connsiteY0"/>
                              </a:cxn>
                              <a:cxn ang="0">
                                <a:pos x="connsiteX1" y="connsiteY1"/>
                              </a:cxn>
                              <a:cxn ang="0">
                                <a:pos x="connsiteX2" y="connsiteY2"/>
                              </a:cxn>
                              <a:cxn ang="0">
                                <a:pos x="connsiteX3" y="connsiteY3"/>
                              </a:cxn>
                            </a:cxnLst>
                            <a:rect l="l" t="t" r="r" b="b"/>
                            <a:pathLst>
                              <a:path w="499" h="1350">
                                <a:moveTo>
                                  <a:pt x="500" y="0"/>
                                </a:moveTo>
                                <a:lnTo>
                                  <a:pt x="0" y="0"/>
                                </a:lnTo>
                                <a:lnTo>
                                  <a:pt x="500" y="1350"/>
                                </a:lnTo>
                                <a:lnTo>
                                  <a:pt x="500" y="0"/>
                                </a:lnTo>
                                <a:close/>
                              </a:path>
                            </a:pathLst>
                          </a:custGeom>
                          <a:grpFill/>
                          <a:ln w="4993" cap="flat">
                            <a:noFill/>
                            <a:prstDash val="solid"/>
                            <a:miter/>
                          </a:ln>
                        </p:spPr>
                        <p:txBody>
                          <a:bodyPr rtlCol="0" anchor="ctr"/>
                          <a:lstStyle/>
                          <a:p>
                            <a:endParaRPr lang="en-PH"/>
                          </a:p>
                        </p:txBody>
                      </p:sp>
                      <p:sp>
                        <p:nvSpPr>
                          <p:cNvPr id="103" name="Freeform: Shape 243">
                            <a:extLst>
                              <a:ext uri="{FF2B5EF4-FFF2-40B4-BE49-F238E27FC236}">
                                <a16:creationId xmlns:a16="http://schemas.microsoft.com/office/drawing/2014/main" xmlns="" id="{602CB1DB-4139-4936-BC9A-8DB68D6B8B38}"/>
                              </a:ext>
                            </a:extLst>
                          </p:cNvPr>
                          <p:cNvSpPr/>
                          <p:nvPr/>
                        </p:nvSpPr>
                        <p:spPr>
                          <a:xfrm>
                            <a:off x="8836374" y="5068628"/>
                            <a:ext cx="1650" cy="9699"/>
                          </a:xfrm>
                          <a:custGeom>
                            <a:avLst/>
                            <a:gdLst>
                              <a:gd name="connsiteX0" fmla="*/ 550 w 1650"/>
                              <a:gd name="connsiteY0" fmla="*/ 8000 h 9699"/>
                              <a:gd name="connsiteX1" fmla="*/ 1650 w 1650"/>
                              <a:gd name="connsiteY1" fmla="*/ 2450 h 9699"/>
                              <a:gd name="connsiteX2" fmla="*/ 1650 w 1650"/>
                              <a:gd name="connsiteY2" fmla="*/ 0 h 9699"/>
                              <a:gd name="connsiteX3" fmla="*/ 0 w 1650"/>
                              <a:gd name="connsiteY3" fmla="*/ 9700 h 9699"/>
                              <a:gd name="connsiteX4" fmla="*/ 550 w 1650"/>
                              <a:gd name="connsiteY4" fmla="*/ 8000 h 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 h="9699">
                                <a:moveTo>
                                  <a:pt x="550" y="8000"/>
                                </a:moveTo>
                                <a:lnTo>
                                  <a:pt x="1650" y="2450"/>
                                </a:lnTo>
                                <a:lnTo>
                                  <a:pt x="1650" y="0"/>
                                </a:lnTo>
                                <a:lnTo>
                                  <a:pt x="0" y="9700"/>
                                </a:lnTo>
                                <a:lnTo>
                                  <a:pt x="550" y="8000"/>
                                </a:lnTo>
                                <a:close/>
                              </a:path>
                            </a:pathLst>
                          </a:custGeom>
                          <a:grpFill/>
                          <a:ln w="4993" cap="flat">
                            <a:noFill/>
                            <a:prstDash val="solid"/>
                            <a:miter/>
                          </a:ln>
                        </p:spPr>
                        <p:txBody>
                          <a:bodyPr rtlCol="0" anchor="ctr"/>
                          <a:lstStyle/>
                          <a:p>
                            <a:endParaRPr lang="en-PH"/>
                          </a:p>
                        </p:txBody>
                      </p:sp>
                      <p:sp>
                        <p:nvSpPr>
                          <p:cNvPr id="104" name="Freeform: Shape 244">
                            <a:extLst>
                              <a:ext uri="{FF2B5EF4-FFF2-40B4-BE49-F238E27FC236}">
                                <a16:creationId xmlns:a16="http://schemas.microsoft.com/office/drawing/2014/main" xmlns="" id="{DDE90619-DC1A-455B-B857-7B81C636A206}"/>
                              </a:ext>
                            </a:extLst>
                          </p:cNvPr>
                          <p:cNvSpPr/>
                          <p:nvPr/>
                        </p:nvSpPr>
                        <p:spPr>
                          <a:xfrm>
                            <a:off x="8856374" y="5173325"/>
                            <a:ext cx="450" cy="650"/>
                          </a:xfrm>
                          <a:custGeom>
                            <a:avLst/>
                            <a:gdLst>
                              <a:gd name="connsiteX0" fmla="*/ 450 w 450"/>
                              <a:gd name="connsiteY0" fmla="*/ 450 h 650"/>
                              <a:gd name="connsiteX1" fmla="*/ 0 w 450"/>
                              <a:gd name="connsiteY1" fmla="*/ 0 h 650"/>
                              <a:gd name="connsiteX2" fmla="*/ 450 w 450"/>
                              <a:gd name="connsiteY2" fmla="*/ 650 h 650"/>
                              <a:gd name="connsiteX3" fmla="*/ 450 w 450"/>
                              <a:gd name="connsiteY3" fmla="*/ 450 h 650"/>
                            </a:gdLst>
                            <a:ahLst/>
                            <a:cxnLst>
                              <a:cxn ang="0">
                                <a:pos x="connsiteX0" y="connsiteY0"/>
                              </a:cxn>
                              <a:cxn ang="0">
                                <a:pos x="connsiteX1" y="connsiteY1"/>
                              </a:cxn>
                              <a:cxn ang="0">
                                <a:pos x="connsiteX2" y="connsiteY2"/>
                              </a:cxn>
                              <a:cxn ang="0">
                                <a:pos x="connsiteX3" y="connsiteY3"/>
                              </a:cxn>
                            </a:cxnLst>
                            <a:rect l="l" t="t" r="r" b="b"/>
                            <a:pathLst>
                              <a:path w="450" h="650">
                                <a:moveTo>
                                  <a:pt x="450" y="450"/>
                                </a:moveTo>
                                <a:lnTo>
                                  <a:pt x="0" y="0"/>
                                </a:lnTo>
                                <a:lnTo>
                                  <a:pt x="450" y="650"/>
                                </a:lnTo>
                                <a:lnTo>
                                  <a:pt x="450" y="450"/>
                                </a:lnTo>
                                <a:close/>
                              </a:path>
                            </a:pathLst>
                          </a:custGeom>
                          <a:grpFill/>
                          <a:ln w="4993" cap="flat">
                            <a:noFill/>
                            <a:prstDash val="solid"/>
                            <a:miter/>
                          </a:ln>
                        </p:spPr>
                        <p:txBody>
                          <a:bodyPr rtlCol="0" anchor="ctr"/>
                          <a:lstStyle/>
                          <a:p>
                            <a:endParaRPr lang="en-PH"/>
                          </a:p>
                        </p:txBody>
                      </p:sp>
                      <p:sp>
                        <p:nvSpPr>
                          <p:cNvPr id="105" name="Freeform: Shape 245">
                            <a:extLst>
                              <a:ext uri="{FF2B5EF4-FFF2-40B4-BE49-F238E27FC236}">
                                <a16:creationId xmlns:a16="http://schemas.microsoft.com/office/drawing/2014/main" xmlns="" id="{1411AD5A-687C-45B5-A909-9A2A0A9648F1}"/>
                              </a:ext>
                            </a:extLst>
                          </p:cNvPr>
                          <p:cNvSpPr/>
                          <p:nvPr/>
                        </p:nvSpPr>
                        <p:spPr>
                          <a:xfrm>
                            <a:off x="8185443" y="4755287"/>
                            <a:ext cx="279392" cy="230793"/>
                          </a:xfrm>
                          <a:custGeom>
                            <a:avLst/>
                            <a:gdLst>
                              <a:gd name="connsiteX0" fmla="*/ 0 w 279392"/>
                              <a:gd name="connsiteY0" fmla="*/ 220894 h 230793"/>
                              <a:gd name="connsiteX1" fmla="*/ 0 w 279392"/>
                              <a:gd name="connsiteY1" fmla="*/ 229694 h 230793"/>
                              <a:gd name="connsiteX2" fmla="*/ 109297 w 279392"/>
                              <a:gd name="connsiteY2" fmla="*/ 230794 h 230793"/>
                              <a:gd name="connsiteX3" fmla="*/ 109297 w 279392"/>
                              <a:gd name="connsiteY3" fmla="*/ 220894 h 230793"/>
                              <a:gd name="connsiteX4" fmla="*/ 279392 w 279392"/>
                              <a:gd name="connsiteY4" fmla="*/ 219744 h 230793"/>
                              <a:gd name="connsiteX5" fmla="*/ 277142 w 279392"/>
                              <a:gd name="connsiteY5" fmla="*/ 55248 h 230793"/>
                              <a:gd name="connsiteX6" fmla="*/ 168945 w 279392"/>
                              <a:gd name="connsiteY6" fmla="*/ 55248 h 230793"/>
                              <a:gd name="connsiteX7" fmla="*/ 167795 w 279392"/>
                              <a:gd name="connsiteY7" fmla="*/ 1100 h 230793"/>
                              <a:gd name="connsiteX8" fmla="*/ 61798 w 279392"/>
                              <a:gd name="connsiteY8" fmla="*/ 0 h 230793"/>
                              <a:gd name="connsiteX9" fmla="*/ 3300 w 279392"/>
                              <a:gd name="connsiteY9" fmla="*/ 0 h 230793"/>
                              <a:gd name="connsiteX10" fmla="*/ 5500 w 279392"/>
                              <a:gd name="connsiteY10" fmla="*/ 220894 h 230793"/>
                              <a:gd name="connsiteX11" fmla="*/ 0 w 279392"/>
                              <a:gd name="connsiteY11" fmla="*/ 220894 h 23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392" h="230793">
                                <a:moveTo>
                                  <a:pt x="0" y="220894"/>
                                </a:moveTo>
                                <a:lnTo>
                                  <a:pt x="0" y="229694"/>
                                </a:lnTo>
                                <a:lnTo>
                                  <a:pt x="109297" y="230794"/>
                                </a:lnTo>
                                <a:lnTo>
                                  <a:pt x="109297" y="220894"/>
                                </a:lnTo>
                                <a:lnTo>
                                  <a:pt x="279392" y="219744"/>
                                </a:lnTo>
                                <a:lnTo>
                                  <a:pt x="277142" y="55248"/>
                                </a:lnTo>
                                <a:lnTo>
                                  <a:pt x="168945" y="55248"/>
                                </a:lnTo>
                                <a:lnTo>
                                  <a:pt x="167795" y="1100"/>
                                </a:lnTo>
                                <a:lnTo>
                                  <a:pt x="61798" y="0"/>
                                </a:lnTo>
                                <a:lnTo>
                                  <a:pt x="3300" y="0"/>
                                </a:lnTo>
                                <a:lnTo>
                                  <a:pt x="5500" y="220894"/>
                                </a:lnTo>
                                <a:lnTo>
                                  <a:pt x="0" y="220894"/>
                                </a:lnTo>
                                <a:close/>
                              </a:path>
                            </a:pathLst>
                          </a:custGeom>
                          <a:grpFill/>
                          <a:ln w="4993" cap="flat">
                            <a:noFill/>
                            <a:prstDash val="solid"/>
                            <a:miter/>
                          </a:ln>
                        </p:spPr>
                        <p:txBody>
                          <a:bodyPr rtlCol="0" anchor="ctr"/>
                          <a:lstStyle/>
                          <a:p>
                            <a:endParaRPr lang="en-PH"/>
                          </a:p>
                        </p:txBody>
                      </p:sp>
                      <p:sp>
                        <p:nvSpPr>
                          <p:cNvPr id="106" name="Freeform: Shape 246">
                            <a:extLst>
                              <a:ext uri="{FF2B5EF4-FFF2-40B4-BE49-F238E27FC236}">
                                <a16:creationId xmlns:a16="http://schemas.microsoft.com/office/drawing/2014/main" xmlns="" id="{0070C089-D074-4D61-861D-65E8ECD8A0A9}"/>
                              </a:ext>
                            </a:extLst>
                          </p:cNvPr>
                          <p:cNvSpPr/>
                          <p:nvPr/>
                        </p:nvSpPr>
                        <p:spPr>
                          <a:xfrm>
                            <a:off x="8835624" y="5081528"/>
                            <a:ext cx="149" cy="1599"/>
                          </a:xfrm>
                          <a:custGeom>
                            <a:avLst/>
                            <a:gdLst>
                              <a:gd name="connsiteX0" fmla="*/ 150 w 149"/>
                              <a:gd name="connsiteY0" fmla="*/ 1600 h 1599"/>
                              <a:gd name="connsiteX1" fmla="*/ 150 w 149"/>
                              <a:gd name="connsiteY1" fmla="*/ 600 h 1599"/>
                              <a:gd name="connsiteX2" fmla="*/ 150 w 149"/>
                              <a:gd name="connsiteY2" fmla="*/ 0 h 1599"/>
                              <a:gd name="connsiteX3" fmla="*/ 0 w 149"/>
                              <a:gd name="connsiteY3" fmla="*/ 1100 h 1599"/>
                              <a:gd name="connsiteX4" fmla="*/ 150 w 149"/>
                              <a:gd name="connsiteY4" fmla="*/ 1600 h 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 h="1599">
                                <a:moveTo>
                                  <a:pt x="150" y="1600"/>
                                </a:moveTo>
                                <a:lnTo>
                                  <a:pt x="150" y="600"/>
                                </a:lnTo>
                                <a:lnTo>
                                  <a:pt x="150" y="0"/>
                                </a:lnTo>
                                <a:lnTo>
                                  <a:pt x="0" y="1100"/>
                                </a:lnTo>
                                <a:lnTo>
                                  <a:pt x="150" y="1600"/>
                                </a:lnTo>
                                <a:close/>
                              </a:path>
                            </a:pathLst>
                          </a:custGeom>
                          <a:grpFill/>
                          <a:ln w="4993" cap="flat">
                            <a:noFill/>
                            <a:prstDash val="solid"/>
                            <a:miter/>
                          </a:ln>
                        </p:spPr>
                        <p:txBody>
                          <a:bodyPr rtlCol="0" anchor="ctr"/>
                          <a:lstStyle/>
                          <a:p>
                            <a:endParaRPr lang="en-PH"/>
                          </a:p>
                        </p:txBody>
                      </p:sp>
                      <p:sp>
                        <p:nvSpPr>
                          <p:cNvPr id="107" name="Freeform: Shape 247">
                            <a:extLst>
                              <a:ext uri="{FF2B5EF4-FFF2-40B4-BE49-F238E27FC236}">
                                <a16:creationId xmlns:a16="http://schemas.microsoft.com/office/drawing/2014/main" xmlns="" id="{43898D62-C5CE-4048-95AB-4753362EDEDA}"/>
                              </a:ext>
                            </a:extLst>
                          </p:cNvPr>
                          <p:cNvSpPr/>
                          <p:nvPr/>
                        </p:nvSpPr>
                        <p:spPr>
                          <a:xfrm>
                            <a:off x="8838024" y="5050229"/>
                            <a:ext cx="3149" cy="18399"/>
                          </a:xfrm>
                          <a:custGeom>
                            <a:avLst/>
                            <a:gdLst>
                              <a:gd name="connsiteX0" fmla="*/ 1050 w 3149"/>
                              <a:gd name="connsiteY0" fmla="*/ 4300 h 18399"/>
                              <a:gd name="connsiteX1" fmla="*/ 1050 w 3149"/>
                              <a:gd name="connsiteY1" fmla="*/ 5400 h 18399"/>
                              <a:gd name="connsiteX2" fmla="*/ 0 w 3149"/>
                              <a:gd name="connsiteY2" fmla="*/ 8750 h 18399"/>
                              <a:gd name="connsiteX3" fmla="*/ 0 w 3149"/>
                              <a:gd name="connsiteY3" fmla="*/ 10900 h 18399"/>
                              <a:gd name="connsiteX4" fmla="*/ 0 w 3149"/>
                              <a:gd name="connsiteY4" fmla="*/ 13100 h 18399"/>
                              <a:gd name="connsiteX5" fmla="*/ 0 w 3149"/>
                              <a:gd name="connsiteY5" fmla="*/ 15350 h 18399"/>
                              <a:gd name="connsiteX6" fmla="*/ 0 w 3149"/>
                              <a:gd name="connsiteY6" fmla="*/ 18399 h 18399"/>
                              <a:gd name="connsiteX7" fmla="*/ 3150 w 3149"/>
                              <a:gd name="connsiteY7" fmla="*/ 0 h 18399"/>
                              <a:gd name="connsiteX8" fmla="*/ 1050 w 3149"/>
                              <a:gd name="connsiteY8" fmla="*/ 2100 h 18399"/>
                              <a:gd name="connsiteX9" fmla="*/ 1050 w 3149"/>
                              <a:gd name="connsiteY9" fmla="*/ 4300 h 1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9" h="18399">
                                <a:moveTo>
                                  <a:pt x="1050" y="4300"/>
                                </a:moveTo>
                                <a:lnTo>
                                  <a:pt x="1050" y="5400"/>
                                </a:lnTo>
                                <a:lnTo>
                                  <a:pt x="0" y="8750"/>
                                </a:lnTo>
                                <a:lnTo>
                                  <a:pt x="0" y="10900"/>
                                </a:lnTo>
                                <a:lnTo>
                                  <a:pt x="0" y="13100"/>
                                </a:lnTo>
                                <a:lnTo>
                                  <a:pt x="0" y="15350"/>
                                </a:lnTo>
                                <a:lnTo>
                                  <a:pt x="0" y="18399"/>
                                </a:lnTo>
                                <a:lnTo>
                                  <a:pt x="3150" y="0"/>
                                </a:lnTo>
                                <a:lnTo>
                                  <a:pt x="1050" y="2100"/>
                                </a:lnTo>
                                <a:lnTo>
                                  <a:pt x="1050" y="4300"/>
                                </a:lnTo>
                                <a:close/>
                              </a:path>
                            </a:pathLst>
                          </a:custGeom>
                          <a:grpFill/>
                          <a:ln w="4993" cap="flat">
                            <a:noFill/>
                            <a:prstDash val="solid"/>
                            <a:miter/>
                          </a:ln>
                        </p:spPr>
                        <p:txBody>
                          <a:bodyPr rtlCol="0" anchor="ctr"/>
                          <a:lstStyle/>
                          <a:p>
                            <a:endParaRPr lang="en-PH"/>
                          </a:p>
                        </p:txBody>
                      </p:sp>
                      <p:sp>
                        <p:nvSpPr>
                          <p:cNvPr id="108" name="Freeform: Shape 248">
                            <a:extLst>
                              <a:ext uri="{FF2B5EF4-FFF2-40B4-BE49-F238E27FC236}">
                                <a16:creationId xmlns:a16="http://schemas.microsoft.com/office/drawing/2014/main" xmlns="" id="{2EFC2B6C-7BF2-462E-ABA1-614E34A6C831}"/>
                              </a:ext>
                            </a:extLst>
                          </p:cNvPr>
                          <p:cNvSpPr/>
                          <p:nvPr/>
                        </p:nvSpPr>
                        <p:spPr>
                          <a:xfrm>
                            <a:off x="8835774" y="5078328"/>
                            <a:ext cx="599" cy="3199"/>
                          </a:xfrm>
                          <a:custGeom>
                            <a:avLst/>
                            <a:gdLst>
                              <a:gd name="connsiteX0" fmla="*/ 0 w 599"/>
                              <a:gd name="connsiteY0" fmla="*/ 3200 h 3199"/>
                              <a:gd name="connsiteX1" fmla="*/ 600 w 599"/>
                              <a:gd name="connsiteY1" fmla="*/ 0 h 3199"/>
                              <a:gd name="connsiteX2" fmla="*/ 0 w 599"/>
                              <a:gd name="connsiteY2" fmla="*/ 1600 h 3199"/>
                              <a:gd name="connsiteX3" fmla="*/ 0 w 599"/>
                              <a:gd name="connsiteY3" fmla="*/ 3200 h 3199"/>
                            </a:gdLst>
                            <a:ahLst/>
                            <a:cxnLst>
                              <a:cxn ang="0">
                                <a:pos x="connsiteX0" y="connsiteY0"/>
                              </a:cxn>
                              <a:cxn ang="0">
                                <a:pos x="connsiteX1" y="connsiteY1"/>
                              </a:cxn>
                              <a:cxn ang="0">
                                <a:pos x="connsiteX2" y="connsiteY2"/>
                              </a:cxn>
                              <a:cxn ang="0">
                                <a:pos x="connsiteX3" y="connsiteY3"/>
                              </a:cxn>
                            </a:cxnLst>
                            <a:rect l="l" t="t" r="r" b="b"/>
                            <a:pathLst>
                              <a:path w="599" h="3199">
                                <a:moveTo>
                                  <a:pt x="0" y="3200"/>
                                </a:moveTo>
                                <a:lnTo>
                                  <a:pt x="600" y="0"/>
                                </a:lnTo>
                                <a:lnTo>
                                  <a:pt x="0" y="1600"/>
                                </a:lnTo>
                                <a:lnTo>
                                  <a:pt x="0" y="3200"/>
                                </a:lnTo>
                                <a:close/>
                              </a:path>
                            </a:pathLst>
                          </a:custGeom>
                          <a:grpFill/>
                          <a:ln w="4993" cap="flat">
                            <a:noFill/>
                            <a:prstDash val="solid"/>
                            <a:miter/>
                          </a:ln>
                        </p:spPr>
                        <p:txBody>
                          <a:bodyPr rtlCol="0" anchor="ctr"/>
                          <a:lstStyle/>
                          <a:p>
                            <a:endParaRPr lang="en-PH"/>
                          </a:p>
                        </p:txBody>
                      </p:sp>
                      <p:sp>
                        <p:nvSpPr>
                          <p:cNvPr id="109" name="Freeform: Shape 249">
                            <a:extLst>
                              <a:ext uri="{FF2B5EF4-FFF2-40B4-BE49-F238E27FC236}">
                                <a16:creationId xmlns:a16="http://schemas.microsoft.com/office/drawing/2014/main" xmlns="" id="{4EB5847C-7542-4A9C-8B10-8AAC36331AA1}"/>
                              </a:ext>
                            </a:extLst>
                          </p:cNvPr>
                          <p:cNvSpPr/>
                          <p:nvPr/>
                        </p:nvSpPr>
                        <p:spPr>
                          <a:xfrm>
                            <a:off x="8840774" y="5008380"/>
                            <a:ext cx="7199" cy="41848"/>
                          </a:xfrm>
                          <a:custGeom>
                            <a:avLst/>
                            <a:gdLst>
                              <a:gd name="connsiteX0" fmla="*/ 400 w 7199"/>
                              <a:gd name="connsiteY0" fmla="*/ 41849 h 41848"/>
                              <a:gd name="connsiteX1" fmla="*/ 550 w 7199"/>
                              <a:gd name="connsiteY1" fmla="*/ 41699 h 41848"/>
                              <a:gd name="connsiteX2" fmla="*/ 1700 w 7199"/>
                              <a:gd name="connsiteY2" fmla="*/ 40649 h 41848"/>
                              <a:gd name="connsiteX3" fmla="*/ 1700 w 7199"/>
                              <a:gd name="connsiteY3" fmla="*/ 39549 h 41848"/>
                              <a:gd name="connsiteX4" fmla="*/ 2750 w 7199"/>
                              <a:gd name="connsiteY4" fmla="*/ 36199 h 41848"/>
                              <a:gd name="connsiteX5" fmla="*/ 3850 w 7199"/>
                              <a:gd name="connsiteY5" fmla="*/ 31799 h 41848"/>
                              <a:gd name="connsiteX6" fmla="*/ 5000 w 7199"/>
                              <a:gd name="connsiteY6" fmla="*/ 26299 h 41848"/>
                              <a:gd name="connsiteX7" fmla="*/ 5000 w 7199"/>
                              <a:gd name="connsiteY7" fmla="*/ 23000 h 41848"/>
                              <a:gd name="connsiteX8" fmla="*/ 5000 w 7199"/>
                              <a:gd name="connsiteY8" fmla="*/ 20750 h 41848"/>
                              <a:gd name="connsiteX9" fmla="*/ 5000 w 7199"/>
                              <a:gd name="connsiteY9" fmla="*/ 19599 h 41848"/>
                              <a:gd name="connsiteX10" fmla="*/ 5000 w 7199"/>
                              <a:gd name="connsiteY10" fmla="*/ 16300 h 41848"/>
                              <a:gd name="connsiteX11" fmla="*/ 6100 w 7199"/>
                              <a:gd name="connsiteY11" fmla="*/ 14100 h 41848"/>
                              <a:gd name="connsiteX12" fmla="*/ 6100 w 7199"/>
                              <a:gd name="connsiteY12" fmla="*/ 11950 h 41848"/>
                              <a:gd name="connsiteX13" fmla="*/ 7200 w 7199"/>
                              <a:gd name="connsiteY13" fmla="*/ 10800 h 41848"/>
                              <a:gd name="connsiteX14" fmla="*/ 7200 w 7199"/>
                              <a:gd name="connsiteY14" fmla="*/ 9750 h 41848"/>
                              <a:gd name="connsiteX15" fmla="*/ 6100 w 7199"/>
                              <a:gd name="connsiteY15" fmla="*/ 8600 h 41848"/>
                              <a:gd name="connsiteX16" fmla="*/ 6100 w 7199"/>
                              <a:gd name="connsiteY16" fmla="*/ 6450 h 41848"/>
                              <a:gd name="connsiteX17" fmla="*/ 5000 w 7199"/>
                              <a:gd name="connsiteY17" fmla="*/ 5300 h 41848"/>
                              <a:gd name="connsiteX18" fmla="*/ 3850 w 7199"/>
                              <a:gd name="connsiteY18" fmla="*/ 4200 h 41848"/>
                              <a:gd name="connsiteX19" fmla="*/ 3850 w 7199"/>
                              <a:gd name="connsiteY19" fmla="*/ 3050 h 41848"/>
                              <a:gd name="connsiteX20" fmla="*/ 2750 w 7199"/>
                              <a:gd name="connsiteY20" fmla="*/ 2000 h 41848"/>
                              <a:gd name="connsiteX21" fmla="*/ 1700 w 7199"/>
                              <a:gd name="connsiteY21" fmla="*/ 2000 h 41848"/>
                              <a:gd name="connsiteX22" fmla="*/ 1700 w 7199"/>
                              <a:gd name="connsiteY22" fmla="*/ 900 h 41848"/>
                              <a:gd name="connsiteX23" fmla="*/ 0 w 7199"/>
                              <a:gd name="connsiteY23" fmla="*/ 0 h 41848"/>
                              <a:gd name="connsiteX24" fmla="*/ 5850 w 7199"/>
                              <a:gd name="connsiteY24" fmla="*/ 10200 h 41848"/>
                              <a:gd name="connsiteX25" fmla="*/ 400 w 7199"/>
                              <a:gd name="connsiteY25" fmla="*/ 41849 h 4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99" h="41848">
                                <a:moveTo>
                                  <a:pt x="400" y="41849"/>
                                </a:moveTo>
                                <a:lnTo>
                                  <a:pt x="550" y="41699"/>
                                </a:lnTo>
                                <a:lnTo>
                                  <a:pt x="1700" y="40649"/>
                                </a:lnTo>
                                <a:lnTo>
                                  <a:pt x="1700" y="39549"/>
                                </a:lnTo>
                                <a:lnTo>
                                  <a:pt x="2750" y="36199"/>
                                </a:lnTo>
                                <a:lnTo>
                                  <a:pt x="3850" y="31799"/>
                                </a:lnTo>
                                <a:lnTo>
                                  <a:pt x="5000" y="26299"/>
                                </a:lnTo>
                                <a:lnTo>
                                  <a:pt x="5000" y="23000"/>
                                </a:lnTo>
                                <a:lnTo>
                                  <a:pt x="5000" y="20750"/>
                                </a:lnTo>
                                <a:lnTo>
                                  <a:pt x="5000" y="19599"/>
                                </a:lnTo>
                                <a:lnTo>
                                  <a:pt x="5000" y="16300"/>
                                </a:lnTo>
                                <a:lnTo>
                                  <a:pt x="6100" y="14100"/>
                                </a:lnTo>
                                <a:lnTo>
                                  <a:pt x="6100" y="11950"/>
                                </a:lnTo>
                                <a:lnTo>
                                  <a:pt x="7200" y="10800"/>
                                </a:lnTo>
                                <a:lnTo>
                                  <a:pt x="7200" y="9750"/>
                                </a:lnTo>
                                <a:lnTo>
                                  <a:pt x="6100" y="8600"/>
                                </a:lnTo>
                                <a:lnTo>
                                  <a:pt x="6100" y="6450"/>
                                </a:lnTo>
                                <a:lnTo>
                                  <a:pt x="5000" y="5300"/>
                                </a:lnTo>
                                <a:lnTo>
                                  <a:pt x="3850" y="4200"/>
                                </a:lnTo>
                                <a:lnTo>
                                  <a:pt x="3850" y="3050"/>
                                </a:lnTo>
                                <a:lnTo>
                                  <a:pt x="2750" y="2000"/>
                                </a:lnTo>
                                <a:lnTo>
                                  <a:pt x="1700" y="2000"/>
                                </a:lnTo>
                                <a:lnTo>
                                  <a:pt x="1700" y="900"/>
                                </a:lnTo>
                                <a:lnTo>
                                  <a:pt x="0" y="0"/>
                                </a:lnTo>
                                <a:lnTo>
                                  <a:pt x="5850" y="10200"/>
                                </a:lnTo>
                                <a:lnTo>
                                  <a:pt x="400" y="41849"/>
                                </a:lnTo>
                                <a:close/>
                              </a:path>
                            </a:pathLst>
                          </a:custGeom>
                          <a:grpFill/>
                          <a:ln w="4993" cap="flat">
                            <a:noFill/>
                            <a:prstDash val="solid"/>
                            <a:miter/>
                          </a:ln>
                        </p:spPr>
                        <p:txBody>
                          <a:bodyPr rtlCol="0" anchor="ctr"/>
                          <a:lstStyle/>
                          <a:p>
                            <a:endParaRPr lang="en-PH"/>
                          </a:p>
                        </p:txBody>
                      </p:sp>
                      <p:sp>
                        <p:nvSpPr>
                          <p:cNvPr id="110" name="Freeform: Shape 250">
                            <a:extLst>
                              <a:ext uri="{FF2B5EF4-FFF2-40B4-BE49-F238E27FC236}">
                                <a16:creationId xmlns:a16="http://schemas.microsoft.com/office/drawing/2014/main" xmlns="" id="{DCB99D42-E099-4074-8583-2AD105CBED7A}"/>
                              </a:ext>
                            </a:extLst>
                          </p:cNvPr>
                          <p:cNvSpPr/>
                          <p:nvPr/>
                        </p:nvSpPr>
                        <p:spPr>
                          <a:xfrm>
                            <a:off x="8839074" y="5005530"/>
                            <a:ext cx="1699" cy="2849"/>
                          </a:xfrm>
                          <a:custGeom>
                            <a:avLst/>
                            <a:gdLst>
                              <a:gd name="connsiteX0" fmla="*/ 1150 w 1699"/>
                              <a:gd name="connsiteY0" fmla="*/ 2600 h 2849"/>
                              <a:gd name="connsiteX1" fmla="*/ 1700 w 1699"/>
                              <a:gd name="connsiteY1" fmla="*/ 2850 h 2849"/>
                              <a:gd name="connsiteX2" fmla="*/ 0 w 1699"/>
                              <a:gd name="connsiteY2" fmla="*/ 0 h 2849"/>
                              <a:gd name="connsiteX3" fmla="*/ 0 w 1699"/>
                              <a:gd name="connsiteY3" fmla="*/ 400 h 2849"/>
                              <a:gd name="connsiteX4" fmla="*/ 1150 w 1699"/>
                              <a:gd name="connsiteY4" fmla="*/ 2600 h 2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 h="2849">
                                <a:moveTo>
                                  <a:pt x="1150" y="2600"/>
                                </a:moveTo>
                                <a:lnTo>
                                  <a:pt x="1700" y="2850"/>
                                </a:lnTo>
                                <a:lnTo>
                                  <a:pt x="0" y="0"/>
                                </a:lnTo>
                                <a:lnTo>
                                  <a:pt x="0" y="400"/>
                                </a:lnTo>
                                <a:lnTo>
                                  <a:pt x="1150" y="2600"/>
                                </a:lnTo>
                                <a:close/>
                              </a:path>
                            </a:pathLst>
                          </a:custGeom>
                          <a:grpFill/>
                          <a:ln w="4993" cap="flat">
                            <a:noFill/>
                            <a:prstDash val="solid"/>
                            <a:miter/>
                          </a:ln>
                        </p:spPr>
                        <p:txBody>
                          <a:bodyPr rtlCol="0" anchor="ctr"/>
                          <a:lstStyle/>
                          <a:p>
                            <a:endParaRPr lang="en-PH"/>
                          </a:p>
                        </p:txBody>
                      </p:sp>
                      <p:sp>
                        <p:nvSpPr>
                          <p:cNvPr id="111" name="Freeform: Shape 251">
                            <a:extLst>
                              <a:ext uri="{FF2B5EF4-FFF2-40B4-BE49-F238E27FC236}">
                                <a16:creationId xmlns:a16="http://schemas.microsoft.com/office/drawing/2014/main" xmlns="" id="{82018B4E-9D25-46C1-AF50-AE904AE33DC3}"/>
                              </a:ext>
                            </a:extLst>
                          </p:cNvPr>
                          <p:cNvSpPr/>
                          <p:nvPr/>
                        </p:nvSpPr>
                        <p:spPr>
                          <a:xfrm>
                            <a:off x="8833974" y="4987980"/>
                            <a:ext cx="5099" cy="17549"/>
                          </a:xfrm>
                          <a:custGeom>
                            <a:avLst/>
                            <a:gdLst>
                              <a:gd name="connsiteX0" fmla="*/ 5100 w 5099"/>
                              <a:gd name="connsiteY0" fmla="*/ 17550 h 17549"/>
                              <a:gd name="connsiteX1" fmla="*/ 5100 w 5099"/>
                              <a:gd name="connsiteY1" fmla="*/ 15800 h 17549"/>
                              <a:gd name="connsiteX2" fmla="*/ 4050 w 5099"/>
                              <a:gd name="connsiteY2" fmla="*/ 13550 h 17549"/>
                              <a:gd name="connsiteX3" fmla="*/ 4050 w 5099"/>
                              <a:gd name="connsiteY3" fmla="*/ 11350 h 17549"/>
                              <a:gd name="connsiteX4" fmla="*/ 2950 w 5099"/>
                              <a:gd name="connsiteY4" fmla="*/ 9100 h 17549"/>
                              <a:gd name="connsiteX5" fmla="*/ 1800 w 5099"/>
                              <a:gd name="connsiteY5" fmla="*/ 4750 h 17549"/>
                              <a:gd name="connsiteX6" fmla="*/ 750 w 5099"/>
                              <a:gd name="connsiteY6" fmla="*/ 1400 h 17549"/>
                              <a:gd name="connsiteX7" fmla="*/ 0 w 5099"/>
                              <a:gd name="connsiteY7" fmla="*/ 0 h 17549"/>
                              <a:gd name="connsiteX8" fmla="*/ 5000 w 5099"/>
                              <a:gd name="connsiteY8" fmla="*/ 17350 h 17549"/>
                              <a:gd name="connsiteX9" fmla="*/ 5100 w 5099"/>
                              <a:gd name="connsiteY9" fmla="*/ 17550 h 1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 h="17549">
                                <a:moveTo>
                                  <a:pt x="5100" y="17550"/>
                                </a:moveTo>
                                <a:lnTo>
                                  <a:pt x="5100" y="15800"/>
                                </a:lnTo>
                                <a:lnTo>
                                  <a:pt x="4050" y="13550"/>
                                </a:lnTo>
                                <a:lnTo>
                                  <a:pt x="4050" y="11350"/>
                                </a:lnTo>
                                <a:lnTo>
                                  <a:pt x="2950" y="9100"/>
                                </a:lnTo>
                                <a:lnTo>
                                  <a:pt x="1800" y="4750"/>
                                </a:lnTo>
                                <a:lnTo>
                                  <a:pt x="750" y="1400"/>
                                </a:lnTo>
                                <a:lnTo>
                                  <a:pt x="0" y="0"/>
                                </a:lnTo>
                                <a:lnTo>
                                  <a:pt x="5000" y="17350"/>
                                </a:lnTo>
                                <a:lnTo>
                                  <a:pt x="5100" y="17550"/>
                                </a:lnTo>
                                <a:close/>
                              </a:path>
                            </a:pathLst>
                          </a:custGeom>
                          <a:grpFill/>
                          <a:ln w="4993" cap="flat">
                            <a:noFill/>
                            <a:prstDash val="solid"/>
                            <a:miter/>
                          </a:ln>
                        </p:spPr>
                        <p:txBody>
                          <a:bodyPr rtlCol="0" anchor="ctr"/>
                          <a:lstStyle/>
                          <a:p>
                            <a:endParaRPr lang="en-PH"/>
                          </a:p>
                        </p:txBody>
                      </p:sp>
                      <p:sp>
                        <p:nvSpPr>
                          <p:cNvPr id="112" name="Freeform: Shape 252">
                            <a:extLst>
                              <a:ext uri="{FF2B5EF4-FFF2-40B4-BE49-F238E27FC236}">
                                <a16:creationId xmlns:a16="http://schemas.microsoft.com/office/drawing/2014/main" xmlns="" id="{C138FB94-3D4E-4C8E-8F65-6D47DF099475}"/>
                              </a:ext>
                            </a:extLst>
                          </p:cNvPr>
                          <p:cNvSpPr/>
                          <p:nvPr/>
                        </p:nvSpPr>
                        <p:spPr>
                          <a:xfrm>
                            <a:off x="8838974" y="5114877"/>
                            <a:ext cx="2549" cy="4250"/>
                          </a:xfrm>
                          <a:custGeom>
                            <a:avLst/>
                            <a:gdLst>
                              <a:gd name="connsiteX0" fmla="*/ 2550 w 2549"/>
                              <a:gd name="connsiteY0" fmla="*/ 4250 h 4250"/>
                              <a:gd name="connsiteX1" fmla="*/ 2350 w 2549"/>
                              <a:gd name="connsiteY1" fmla="*/ 3700 h 4250"/>
                              <a:gd name="connsiteX2" fmla="*/ 100 w 2549"/>
                              <a:gd name="connsiteY2" fmla="*/ 400 h 4250"/>
                              <a:gd name="connsiteX3" fmla="*/ 100 w 2549"/>
                              <a:gd name="connsiteY3" fmla="*/ 0 h 4250"/>
                              <a:gd name="connsiteX4" fmla="*/ 0 w 2549"/>
                              <a:gd name="connsiteY4" fmla="*/ 850 h 4250"/>
                              <a:gd name="connsiteX5" fmla="*/ 2550 w 2549"/>
                              <a:gd name="connsiteY5" fmla="*/ 4250 h 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9" h="4250">
                                <a:moveTo>
                                  <a:pt x="2550" y="4250"/>
                                </a:moveTo>
                                <a:lnTo>
                                  <a:pt x="2350" y="3700"/>
                                </a:lnTo>
                                <a:lnTo>
                                  <a:pt x="100" y="400"/>
                                </a:lnTo>
                                <a:lnTo>
                                  <a:pt x="100" y="0"/>
                                </a:lnTo>
                                <a:lnTo>
                                  <a:pt x="0" y="850"/>
                                </a:lnTo>
                                <a:lnTo>
                                  <a:pt x="2550" y="4250"/>
                                </a:lnTo>
                                <a:close/>
                              </a:path>
                            </a:pathLst>
                          </a:custGeom>
                          <a:grpFill/>
                          <a:ln w="4993" cap="flat">
                            <a:noFill/>
                            <a:prstDash val="solid"/>
                            <a:miter/>
                          </a:ln>
                        </p:spPr>
                        <p:txBody>
                          <a:bodyPr rtlCol="0" anchor="ctr"/>
                          <a:lstStyle/>
                          <a:p>
                            <a:endParaRPr lang="en-PH"/>
                          </a:p>
                        </p:txBody>
                      </p:sp>
                      <p:sp>
                        <p:nvSpPr>
                          <p:cNvPr id="113" name="Freeform: Shape 253">
                            <a:extLst>
                              <a:ext uri="{FF2B5EF4-FFF2-40B4-BE49-F238E27FC236}">
                                <a16:creationId xmlns:a16="http://schemas.microsoft.com/office/drawing/2014/main" xmlns="" id="{6BC472A2-2BA0-46AA-91CF-DFACC8615277}"/>
                              </a:ext>
                            </a:extLst>
                          </p:cNvPr>
                          <p:cNvSpPr/>
                          <p:nvPr/>
                        </p:nvSpPr>
                        <p:spPr>
                          <a:xfrm>
                            <a:off x="8835774" y="5083128"/>
                            <a:ext cx="3950" cy="11149"/>
                          </a:xfrm>
                          <a:custGeom>
                            <a:avLst/>
                            <a:gdLst>
                              <a:gd name="connsiteX0" fmla="*/ 0 w 3950"/>
                              <a:gd name="connsiteY0" fmla="*/ 4500 h 11149"/>
                              <a:gd name="connsiteX1" fmla="*/ 0 w 3950"/>
                              <a:gd name="connsiteY1" fmla="*/ 7850 h 11149"/>
                              <a:gd name="connsiteX2" fmla="*/ 1150 w 3950"/>
                              <a:gd name="connsiteY2" fmla="*/ 8950 h 11149"/>
                              <a:gd name="connsiteX3" fmla="*/ 2250 w 3950"/>
                              <a:gd name="connsiteY3" fmla="*/ 10050 h 11149"/>
                              <a:gd name="connsiteX4" fmla="*/ 3300 w 3950"/>
                              <a:gd name="connsiteY4" fmla="*/ 11150 h 11149"/>
                              <a:gd name="connsiteX5" fmla="*/ 3950 w 3950"/>
                              <a:gd name="connsiteY5" fmla="*/ 11150 h 11149"/>
                              <a:gd name="connsiteX6" fmla="*/ 0 w 3950"/>
                              <a:gd name="connsiteY6" fmla="*/ 0 h 11149"/>
                              <a:gd name="connsiteX7" fmla="*/ 0 w 3950"/>
                              <a:gd name="connsiteY7" fmla="*/ 2300 h 11149"/>
                              <a:gd name="connsiteX8" fmla="*/ 0 w 3950"/>
                              <a:gd name="connsiteY8" fmla="*/ 4500 h 1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0" h="11149">
                                <a:moveTo>
                                  <a:pt x="0" y="4500"/>
                                </a:moveTo>
                                <a:lnTo>
                                  <a:pt x="0" y="7850"/>
                                </a:lnTo>
                                <a:lnTo>
                                  <a:pt x="1150" y="8950"/>
                                </a:lnTo>
                                <a:lnTo>
                                  <a:pt x="2250" y="10050"/>
                                </a:lnTo>
                                <a:lnTo>
                                  <a:pt x="3300" y="11150"/>
                                </a:lnTo>
                                <a:lnTo>
                                  <a:pt x="3950" y="11150"/>
                                </a:lnTo>
                                <a:lnTo>
                                  <a:pt x="0" y="0"/>
                                </a:lnTo>
                                <a:lnTo>
                                  <a:pt x="0" y="2300"/>
                                </a:lnTo>
                                <a:lnTo>
                                  <a:pt x="0" y="4500"/>
                                </a:lnTo>
                                <a:close/>
                              </a:path>
                            </a:pathLst>
                          </a:custGeom>
                          <a:grpFill/>
                          <a:ln w="4993" cap="flat">
                            <a:noFill/>
                            <a:prstDash val="solid"/>
                            <a:miter/>
                          </a:ln>
                        </p:spPr>
                        <p:txBody>
                          <a:bodyPr rtlCol="0" anchor="ctr"/>
                          <a:lstStyle/>
                          <a:p>
                            <a:endParaRPr lang="en-PH"/>
                          </a:p>
                        </p:txBody>
                      </p:sp>
                      <p:sp>
                        <p:nvSpPr>
                          <p:cNvPr id="114" name="Freeform: Shape 254">
                            <a:extLst>
                              <a:ext uri="{FF2B5EF4-FFF2-40B4-BE49-F238E27FC236}">
                                <a16:creationId xmlns:a16="http://schemas.microsoft.com/office/drawing/2014/main" xmlns="" id="{C8B29DA0-83C3-458C-85C4-F9F237B9A09A}"/>
                              </a:ext>
                            </a:extLst>
                          </p:cNvPr>
                          <p:cNvSpPr/>
                          <p:nvPr/>
                        </p:nvSpPr>
                        <p:spPr>
                          <a:xfrm>
                            <a:off x="8833574" y="4986530"/>
                            <a:ext cx="400" cy="1449"/>
                          </a:xfrm>
                          <a:custGeom>
                            <a:avLst/>
                            <a:gdLst>
                              <a:gd name="connsiteX0" fmla="*/ 400 w 400"/>
                              <a:gd name="connsiteY0" fmla="*/ 1450 h 1449"/>
                              <a:gd name="connsiteX1" fmla="*/ 0 w 400"/>
                              <a:gd name="connsiteY1" fmla="*/ 0 h 1449"/>
                              <a:gd name="connsiteX2" fmla="*/ 0 w 400"/>
                              <a:gd name="connsiteY2" fmla="*/ 700 h 1449"/>
                              <a:gd name="connsiteX3" fmla="*/ 400 w 400"/>
                              <a:gd name="connsiteY3" fmla="*/ 1450 h 1449"/>
                            </a:gdLst>
                            <a:ahLst/>
                            <a:cxnLst>
                              <a:cxn ang="0">
                                <a:pos x="connsiteX0" y="connsiteY0"/>
                              </a:cxn>
                              <a:cxn ang="0">
                                <a:pos x="connsiteX1" y="connsiteY1"/>
                              </a:cxn>
                              <a:cxn ang="0">
                                <a:pos x="connsiteX2" y="connsiteY2"/>
                              </a:cxn>
                              <a:cxn ang="0">
                                <a:pos x="connsiteX3" y="connsiteY3"/>
                              </a:cxn>
                            </a:cxnLst>
                            <a:rect l="l" t="t" r="r" b="b"/>
                            <a:pathLst>
                              <a:path w="400" h="1449">
                                <a:moveTo>
                                  <a:pt x="400" y="1450"/>
                                </a:moveTo>
                                <a:lnTo>
                                  <a:pt x="0" y="0"/>
                                </a:lnTo>
                                <a:lnTo>
                                  <a:pt x="0" y="700"/>
                                </a:lnTo>
                                <a:lnTo>
                                  <a:pt x="400" y="1450"/>
                                </a:lnTo>
                                <a:close/>
                              </a:path>
                            </a:pathLst>
                          </a:custGeom>
                          <a:grpFill/>
                          <a:ln w="4993" cap="flat">
                            <a:noFill/>
                            <a:prstDash val="solid"/>
                            <a:miter/>
                          </a:ln>
                        </p:spPr>
                        <p:txBody>
                          <a:bodyPr rtlCol="0" anchor="ctr"/>
                          <a:lstStyle/>
                          <a:p>
                            <a:endParaRPr lang="en-PH"/>
                          </a:p>
                        </p:txBody>
                      </p:sp>
                      <p:sp>
                        <p:nvSpPr>
                          <p:cNvPr id="115" name="Freeform: Shape 255">
                            <a:extLst>
                              <a:ext uri="{FF2B5EF4-FFF2-40B4-BE49-F238E27FC236}">
                                <a16:creationId xmlns:a16="http://schemas.microsoft.com/office/drawing/2014/main" xmlns="" id="{9F050E74-FF70-4B48-8B8E-D07B694CCD91}"/>
                              </a:ext>
                            </a:extLst>
                          </p:cNvPr>
                          <p:cNvSpPr/>
                          <p:nvPr/>
                        </p:nvSpPr>
                        <p:spPr>
                          <a:xfrm>
                            <a:off x="8849174" y="5129326"/>
                            <a:ext cx="6499" cy="27699"/>
                          </a:xfrm>
                          <a:custGeom>
                            <a:avLst/>
                            <a:gdLst>
                              <a:gd name="connsiteX0" fmla="*/ 3300 w 6499"/>
                              <a:gd name="connsiteY0" fmla="*/ 27699 h 27699"/>
                              <a:gd name="connsiteX1" fmla="*/ 4350 w 6499"/>
                              <a:gd name="connsiteY1" fmla="*/ 25649 h 27699"/>
                              <a:gd name="connsiteX2" fmla="*/ 5400 w 6499"/>
                              <a:gd name="connsiteY2" fmla="*/ 22350 h 27699"/>
                              <a:gd name="connsiteX3" fmla="*/ 6500 w 6499"/>
                              <a:gd name="connsiteY3" fmla="*/ 19049 h 27699"/>
                              <a:gd name="connsiteX4" fmla="*/ 6500 w 6499"/>
                              <a:gd name="connsiteY4" fmla="*/ 14600 h 27699"/>
                              <a:gd name="connsiteX5" fmla="*/ 6500 w 6499"/>
                              <a:gd name="connsiteY5" fmla="*/ 10250 h 27699"/>
                              <a:gd name="connsiteX6" fmla="*/ 6500 w 6499"/>
                              <a:gd name="connsiteY6" fmla="*/ 8050 h 27699"/>
                              <a:gd name="connsiteX7" fmla="*/ 5400 w 6499"/>
                              <a:gd name="connsiteY7" fmla="*/ 6950 h 27699"/>
                              <a:gd name="connsiteX8" fmla="*/ 4350 w 6499"/>
                              <a:gd name="connsiteY8" fmla="*/ 4700 h 27699"/>
                              <a:gd name="connsiteX9" fmla="*/ 3200 w 6499"/>
                              <a:gd name="connsiteY9" fmla="*/ 3600 h 27699"/>
                              <a:gd name="connsiteX10" fmla="*/ 2100 w 6499"/>
                              <a:gd name="connsiteY10" fmla="*/ 1450 h 27699"/>
                              <a:gd name="connsiteX11" fmla="*/ 0 w 6499"/>
                              <a:gd name="connsiteY11" fmla="*/ 0 h 27699"/>
                              <a:gd name="connsiteX12" fmla="*/ 6350 w 6499"/>
                              <a:gd name="connsiteY12" fmla="*/ 8500 h 27699"/>
                              <a:gd name="connsiteX13" fmla="*/ 3300 w 6499"/>
                              <a:gd name="connsiteY13" fmla="*/ 27699 h 2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99" h="27699">
                                <a:moveTo>
                                  <a:pt x="3300" y="27699"/>
                                </a:moveTo>
                                <a:lnTo>
                                  <a:pt x="4350" y="25649"/>
                                </a:lnTo>
                                <a:lnTo>
                                  <a:pt x="5400" y="22350"/>
                                </a:lnTo>
                                <a:lnTo>
                                  <a:pt x="6500" y="19049"/>
                                </a:lnTo>
                                <a:lnTo>
                                  <a:pt x="6500" y="14600"/>
                                </a:lnTo>
                                <a:lnTo>
                                  <a:pt x="6500" y="10250"/>
                                </a:lnTo>
                                <a:lnTo>
                                  <a:pt x="6500" y="8050"/>
                                </a:lnTo>
                                <a:lnTo>
                                  <a:pt x="5400" y="6950"/>
                                </a:lnTo>
                                <a:lnTo>
                                  <a:pt x="4350" y="4700"/>
                                </a:lnTo>
                                <a:lnTo>
                                  <a:pt x="3200" y="3600"/>
                                </a:lnTo>
                                <a:lnTo>
                                  <a:pt x="2100" y="1450"/>
                                </a:lnTo>
                                <a:lnTo>
                                  <a:pt x="0" y="0"/>
                                </a:lnTo>
                                <a:lnTo>
                                  <a:pt x="6350" y="8500"/>
                                </a:lnTo>
                                <a:lnTo>
                                  <a:pt x="3300" y="27699"/>
                                </a:lnTo>
                                <a:close/>
                              </a:path>
                            </a:pathLst>
                          </a:custGeom>
                          <a:grpFill/>
                          <a:ln w="4993" cap="flat">
                            <a:noFill/>
                            <a:prstDash val="solid"/>
                            <a:miter/>
                          </a:ln>
                        </p:spPr>
                        <p:txBody>
                          <a:bodyPr rtlCol="0" anchor="ctr"/>
                          <a:lstStyle/>
                          <a:p>
                            <a:endParaRPr lang="en-PH"/>
                          </a:p>
                        </p:txBody>
                      </p:sp>
                      <p:sp>
                        <p:nvSpPr>
                          <p:cNvPr id="116" name="Freeform: Shape 256">
                            <a:extLst>
                              <a:ext uri="{FF2B5EF4-FFF2-40B4-BE49-F238E27FC236}">
                                <a16:creationId xmlns:a16="http://schemas.microsoft.com/office/drawing/2014/main" xmlns="" id="{B4CF77F6-3529-48F3-AD2E-948BCAB974D2}"/>
                              </a:ext>
                            </a:extLst>
                          </p:cNvPr>
                          <p:cNvSpPr/>
                          <p:nvPr/>
                        </p:nvSpPr>
                        <p:spPr>
                          <a:xfrm>
                            <a:off x="8839074" y="5099427"/>
                            <a:ext cx="1899" cy="15449"/>
                          </a:xfrm>
                          <a:custGeom>
                            <a:avLst/>
                            <a:gdLst>
                              <a:gd name="connsiteX0" fmla="*/ 1150 w 1899"/>
                              <a:gd name="connsiteY0" fmla="*/ 2550 h 15449"/>
                              <a:gd name="connsiteX1" fmla="*/ 0 w 1899"/>
                              <a:gd name="connsiteY1" fmla="*/ 4800 h 15449"/>
                              <a:gd name="connsiteX2" fmla="*/ 0 w 1899"/>
                              <a:gd name="connsiteY2" fmla="*/ 7000 h 15449"/>
                              <a:gd name="connsiteX3" fmla="*/ 0 w 1899"/>
                              <a:gd name="connsiteY3" fmla="*/ 8100 h 15449"/>
                              <a:gd name="connsiteX4" fmla="*/ 0 w 1899"/>
                              <a:gd name="connsiteY4" fmla="*/ 10300 h 15449"/>
                              <a:gd name="connsiteX5" fmla="*/ 0 w 1899"/>
                              <a:gd name="connsiteY5" fmla="*/ 12550 h 15449"/>
                              <a:gd name="connsiteX6" fmla="*/ 0 w 1899"/>
                              <a:gd name="connsiteY6" fmla="*/ 15449 h 15449"/>
                              <a:gd name="connsiteX7" fmla="*/ 1900 w 1899"/>
                              <a:gd name="connsiteY7" fmla="*/ 0 h 15449"/>
                              <a:gd name="connsiteX8" fmla="*/ 1150 w 1899"/>
                              <a:gd name="connsiteY8" fmla="*/ 1500 h 15449"/>
                              <a:gd name="connsiteX9" fmla="*/ 1150 w 1899"/>
                              <a:gd name="connsiteY9" fmla="*/ 2550 h 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9" h="15449">
                                <a:moveTo>
                                  <a:pt x="1150" y="2550"/>
                                </a:moveTo>
                                <a:lnTo>
                                  <a:pt x="0" y="4800"/>
                                </a:lnTo>
                                <a:lnTo>
                                  <a:pt x="0" y="7000"/>
                                </a:lnTo>
                                <a:lnTo>
                                  <a:pt x="0" y="8100"/>
                                </a:lnTo>
                                <a:lnTo>
                                  <a:pt x="0" y="10300"/>
                                </a:lnTo>
                                <a:lnTo>
                                  <a:pt x="0" y="12550"/>
                                </a:lnTo>
                                <a:lnTo>
                                  <a:pt x="0" y="15449"/>
                                </a:lnTo>
                                <a:lnTo>
                                  <a:pt x="1900" y="0"/>
                                </a:lnTo>
                                <a:lnTo>
                                  <a:pt x="1150" y="1500"/>
                                </a:lnTo>
                                <a:lnTo>
                                  <a:pt x="1150" y="2550"/>
                                </a:lnTo>
                                <a:close/>
                              </a:path>
                            </a:pathLst>
                          </a:custGeom>
                          <a:grpFill/>
                          <a:ln w="4993" cap="flat">
                            <a:noFill/>
                            <a:prstDash val="solid"/>
                            <a:miter/>
                          </a:ln>
                        </p:spPr>
                        <p:txBody>
                          <a:bodyPr rtlCol="0" anchor="ctr"/>
                          <a:lstStyle/>
                          <a:p>
                            <a:endParaRPr lang="en-PH"/>
                          </a:p>
                        </p:txBody>
                      </p:sp>
                      <p:sp>
                        <p:nvSpPr>
                          <p:cNvPr id="117" name="Freeform: Shape 257">
                            <a:extLst>
                              <a:ext uri="{FF2B5EF4-FFF2-40B4-BE49-F238E27FC236}">
                                <a16:creationId xmlns:a16="http://schemas.microsoft.com/office/drawing/2014/main" xmlns="" id="{91E5CABD-FC4F-40E8-BC47-59DD23915A52}"/>
                              </a:ext>
                            </a:extLst>
                          </p:cNvPr>
                          <p:cNvSpPr/>
                          <p:nvPr/>
                        </p:nvSpPr>
                        <p:spPr>
                          <a:xfrm>
                            <a:off x="8840224" y="5095627"/>
                            <a:ext cx="499" cy="1350"/>
                          </a:xfrm>
                          <a:custGeom>
                            <a:avLst/>
                            <a:gdLst>
                              <a:gd name="connsiteX0" fmla="*/ 500 w 499"/>
                              <a:gd name="connsiteY0" fmla="*/ 1350 h 1350"/>
                              <a:gd name="connsiteX1" fmla="*/ 0 w 499"/>
                              <a:gd name="connsiteY1" fmla="*/ 0 h 1350"/>
                              <a:gd name="connsiteX2" fmla="*/ 0 w 499"/>
                              <a:gd name="connsiteY2" fmla="*/ 850 h 1350"/>
                              <a:gd name="connsiteX3" fmla="*/ 500 w 499"/>
                              <a:gd name="connsiteY3" fmla="*/ 1350 h 1350"/>
                            </a:gdLst>
                            <a:ahLst/>
                            <a:cxnLst>
                              <a:cxn ang="0">
                                <a:pos x="connsiteX0" y="connsiteY0"/>
                              </a:cxn>
                              <a:cxn ang="0">
                                <a:pos x="connsiteX1" y="connsiteY1"/>
                              </a:cxn>
                              <a:cxn ang="0">
                                <a:pos x="connsiteX2" y="connsiteY2"/>
                              </a:cxn>
                              <a:cxn ang="0">
                                <a:pos x="connsiteX3" y="connsiteY3"/>
                              </a:cxn>
                            </a:cxnLst>
                            <a:rect l="l" t="t" r="r" b="b"/>
                            <a:pathLst>
                              <a:path w="499" h="1350">
                                <a:moveTo>
                                  <a:pt x="500" y="1350"/>
                                </a:moveTo>
                                <a:lnTo>
                                  <a:pt x="0" y="0"/>
                                </a:lnTo>
                                <a:lnTo>
                                  <a:pt x="0" y="850"/>
                                </a:lnTo>
                                <a:lnTo>
                                  <a:pt x="500" y="1350"/>
                                </a:lnTo>
                                <a:close/>
                              </a:path>
                            </a:pathLst>
                          </a:custGeom>
                          <a:grpFill/>
                          <a:ln w="4993" cap="flat">
                            <a:noFill/>
                            <a:prstDash val="solid"/>
                            <a:miter/>
                          </a:ln>
                        </p:spPr>
                        <p:txBody>
                          <a:bodyPr rtlCol="0" anchor="ctr"/>
                          <a:lstStyle/>
                          <a:p>
                            <a:endParaRPr lang="en-PH"/>
                          </a:p>
                        </p:txBody>
                      </p:sp>
                      <p:sp>
                        <p:nvSpPr>
                          <p:cNvPr id="118" name="Freeform: Shape 258">
                            <a:extLst>
                              <a:ext uri="{FF2B5EF4-FFF2-40B4-BE49-F238E27FC236}">
                                <a16:creationId xmlns:a16="http://schemas.microsoft.com/office/drawing/2014/main" xmlns="" id="{6BBDD9B0-02A3-48FE-94E7-5D2660F04C7A}"/>
                              </a:ext>
                            </a:extLst>
                          </p:cNvPr>
                          <p:cNvSpPr/>
                          <p:nvPr/>
                        </p:nvSpPr>
                        <p:spPr>
                          <a:xfrm>
                            <a:off x="8841524" y="5119127"/>
                            <a:ext cx="7649" cy="10199"/>
                          </a:xfrm>
                          <a:custGeom>
                            <a:avLst/>
                            <a:gdLst>
                              <a:gd name="connsiteX0" fmla="*/ 4250 w 7649"/>
                              <a:gd name="connsiteY0" fmla="*/ 6100 h 10199"/>
                              <a:gd name="connsiteX1" fmla="*/ 6450 w 7649"/>
                              <a:gd name="connsiteY1" fmla="*/ 9400 h 10199"/>
                              <a:gd name="connsiteX2" fmla="*/ 7650 w 7649"/>
                              <a:gd name="connsiteY2" fmla="*/ 10200 h 10199"/>
                              <a:gd name="connsiteX3" fmla="*/ 0 w 7649"/>
                              <a:gd name="connsiteY3" fmla="*/ 0 h 10199"/>
                              <a:gd name="connsiteX4" fmla="*/ 950 w 7649"/>
                              <a:gd name="connsiteY4" fmla="*/ 2750 h 10199"/>
                              <a:gd name="connsiteX5" fmla="*/ 4250 w 7649"/>
                              <a:gd name="connsiteY5" fmla="*/ 6100 h 1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9" h="10199">
                                <a:moveTo>
                                  <a:pt x="4250" y="6100"/>
                                </a:moveTo>
                                <a:lnTo>
                                  <a:pt x="6450" y="9400"/>
                                </a:lnTo>
                                <a:lnTo>
                                  <a:pt x="7650" y="10200"/>
                                </a:lnTo>
                                <a:lnTo>
                                  <a:pt x="0" y="0"/>
                                </a:lnTo>
                                <a:lnTo>
                                  <a:pt x="950" y="2750"/>
                                </a:lnTo>
                                <a:lnTo>
                                  <a:pt x="4250" y="6100"/>
                                </a:lnTo>
                                <a:close/>
                              </a:path>
                            </a:pathLst>
                          </a:custGeom>
                          <a:grpFill/>
                          <a:ln w="4993" cap="flat">
                            <a:noFill/>
                            <a:prstDash val="solid"/>
                            <a:miter/>
                          </a:ln>
                        </p:spPr>
                        <p:txBody>
                          <a:bodyPr rtlCol="0" anchor="ctr"/>
                          <a:lstStyle/>
                          <a:p>
                            <a:endParaRPr lang="en-PH"/>
                          </a:p>
                        </p:txBody>
                      </p:sp>
                      <p:sp>
                        <p:nvSpPr>
                          <p:cNvPr id="119" name="Freeform: Shape 259">
                            <a:extLst>
                              <a:ext uri="{FF2B5EF4-FFF2-40B4-BE49-F238E27FC236}">
                                <a16:creationId xmlns:a16="http://schemas.microsoft.com/office/drawing/2014/main" xmlns="" id="{EAF26F1B-88B5-4737-BFB4-0861B56B19C6}"/>
                              </a:ext>
                            </a:extLst>
                          </p:cNvPr>
                          <p:cNvSpPr/>
                          <p:nvPr/>
                        </p:nvSpPr>
                        <p:spPr>
                          <a:xfrm>
                            <a:off x="8462585" y="4755287"/>
                            <a:ext cx="364989" cy="219743"/>
                          </a:xfrm>
                          <a:custGeom>
                            <a:avLst/>
                            <a:gdLst>
                              <a:gd name="connsiteX0" fmla="*/ 0 w 364989"/>
                              <a:gd name="connsiteY0" fmla="*/ 55248 h 219743"/>
                              <a:gd name="connsiteX1" fmla="*/ 2250 w 364989"/>
                              <a:gd name="connsiteY1" fmla="*/ 219744 h 219743"/>
                              <a:gd name="connsiteX2" fmla="*/ 162345 w 364989"/>
                              <a:gd name="connsiteY2" fmla="*/ 218644 h 219743"/>
                              <a:gd name="connsiteX3" fmla="*/ 357790 w 364989"/>
                              <a:gd name="connsiteY3" fmla="*/ 215344 h 219743"/>
                              <a:gd name="connsiteX4" fmla="*/ 364390 w 364989"/>
                              <a:gd name="connsiteY4" fmla="*/ 215344 h 219743"/>
                              <a:gd name="connsiteX5" fmla="*/ 364990 w 364989"/>
                              <a:gd name="connsiteY5" fmla="*/ 215344 h 219743"/>
                              <a:gd name="connsiteX6" fmla="*/ 324491 w 364989"/>
                              <a:gd name="connsiteY6" fmla="*/ 155096 h 219743"/>
                              <a:gd name="connsiteX7" fmla="*/ 295742 w 364989"/>
                              <a:gd name="connsiteY7" fmla="*/ 123047 h 219743"/>
                              <a:gd name="connsiteX8" fmla="*/ 260443 w 364989"/>
                              <a:gd name="connsiteY8" fmla="*/ 107547 h 219743"/>
                              <a:gd name="connsiteX9" fmla="*/ 222894 w 364989"/>
                              <a:gd name="connsiteY9" fmla="*/ 99897 h 219743"/>
                              <a:gd name="connsiteX10" fmla="*/ 187545 w 364989"/>
                              <a:gd name="connsiteY10" fmla="*/ 66748 h 219743"/>
                              <a:gd name="connsiteX11" fmla="*/ 168745 w 364989"/>
                              <a:gd name="connsiteY11" fmla="*/ 55749 h 219743"/>
                              <a:gd name="connsiteX12" fmla="*/ 162145 w 364989"/>
                              <a:gd name="connsiteY12" fmla="*/ 39149 h 219743"/>
                              <a:gd name="connsiteX13" fmla="*/ 126796 w 364989"/>
                              <a:gd name="connsiteY13" fmla="*/ 23649 h 219743"/>
                              <a:gd name="connsiteX14" fmla="*/ 100097 w 364989"/>
                              <a:gd name="connsiteY14" fmla="*/ 0 h 219743"/>
                              <a:gd name="connsiteX15" fmla="*/ 0 w 364989"/>
                              <a:gd name="connsiteY15" fmla="*/ 0 h 219743"/>
                              <a:gd name="connsiteX16" fmla="*/ 0 w 364989"/>
                              <a:gd name="connsiteY16" fmla="*/ 55248 h 21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4989" h="219743">
                                <a:moveTo>
                                  <a:pt x="0" y="55248"/>
                                </a:moveTo>
                                <a:lnTo>
                                  <a:pt x="2250" y="219744"/>
                                </a:lnTo>
                                <a:lnTo>
                                  <a:pt x="162345" y="218644"/>
                                </a:lnTo>
                                <a:lnTo>
                                  <a:pt x="357790" y="215344"/>
                                </a:lnTo>
                                <a:lnTo>
                                  <a:pt x="364390" y="215344"/>
                                </a:lnTo>
                                <a:lnTo>
                                  <a:pt x="364990" y="215344"/>
                                </a:lnTo>
                                <a:lnTo>
                                  <a:pt x="324491" y="155096"/>
                                </a:lnTo>
                                <a:lnTo>
                                  <a:pt x="295742" y="123047"/>
                                </a:lnTo>
                                <a:lnTo>
                                  <a:pt x="260443" y="107547"/>
                                </a:lnTo>
                                <a:lnTo>
                                  <a:pt x="222894" y="99897"/>
                                </a:lnTo>
                                <a:lnTo>
                                  <a:pt x="187545" y="66748"/>
                                </a:lnTo>
                                <a:lnTo>
                                  <a:pt x="168745" y="55749"/>
                                </a:lnTo>
                                <a:lnTo>
                                  <a:pt x="162145" y="39149"/>
                                </a:lnTo>
                                <a:lnTo>
                                  <a:pt x="126796" y="23649"/>
                                </a:lnTo>
                                <a:lnTo>
                                  <a:pt x="100097" y="0"/>
                                </a:lnTo>
                                <a:lnTo>
                                  <a:pt x="0" y="0"/>
                                </a:lnTo>
                                <a:lnTo>
                                  <a:pt x="0" y="55248"/>
                                </a:lnTo>
                                <a:close/>
                              </a:path>
                            </a:pathLst>
                          </a:custGeom>
                          <a:grpFill/>
                          <a:ln w="4993" cap="flat">
                            <a:noFill/>
                            <a:prstDash val="solid"/>
                            <a:miter/>
                          </a:ln>
                        </p:spPr>
                        <p:txBody>
                          <a:bodyPr rtlCol="0" anchor="ctr"/>
                          <a:lstStyle/>
                          <a:p>
                            <a:endParaRPr lang="en-PH"/>
                          </a:p>
                        </p:txBody>
                      </p:sp>
                      <p:sp>
                        <p:nvSpPr>
                          <p:cNvPr id="120" name="Freeform: Shape 260">
                            <a:extLst>
                              <a:ext uri="{FF2B5EF4-FFF2-40B4-BE49-F238E27FC236}">
                                <a16:creationId xmlns:a16="http://schemas.microsoft.com/office/drawing/2014/main" xmlns="" id="{C258BC26-A98E-4FE2-84C9-930DA91D6FBB}"/>
                              </a:ext>
                            </a:extLst>
                          </p:cNvPr>
                          <p:cNvSpPr/>
                          <p:nvPr/>
                        </p:nvSpPr>
                        <p:spPr>
                          <a:xfrm>
                            <a:off x="8247241" y="4589691"/>
                            <a:ext cx="315441" cy="220843"/>
                          </a:xfrm>
                          <a:custGeom>
                            <a:avLst/>
                            <a:gdLst>
                              <a:gd name="connsiteX0" fmla="*/ 54148 w 315441"/>
                              <a:gd name="connsiteY0" fmla="*/ 55198 h 220843"/>
                              <a:gd name="connsiteX1" fmla="*/ 0 w 315441"/>
                              <a:gd name="connsiteY1" fmla="*/ 56298 h 220843"/>
                              <a:gd name="connsiteX2" fmla="*/ 0 w 315441"/>
                              <a:gd name="connsiteY2" fmla="*/ 165595 h 220843"/>
                              <a:gd name="connsiteX3" fmla="*/ 105997 w 315441"/>
                              <a:gd name="connsiteY3" fmla="*/ 166696 h 220843"/>
                              <a:gd name="connsiteX4" fmla="*/ 107147 w 315441"/>
                              <a:gd name="connsiteY4" fmla="*/ 220844 h 220843"/>
                              <a:gd name="connsiteX5" fmla="*/ 215344 w 315441"/>
                              <a:gd name="connsiteY5" fmla="*/ 220844 h 220843"/>
                              <a:gd name="connsiteX6" fmla="*/ 215344 w 315441"/>
                              <a:gd name="connsiteY6" fmla="*/ 165595 h 220843"/>
                              <a:gd name="connsiteX7" fmla="*/ 315441 w 315441"/>
                              <a:gd name="connsiteY7" fmla="*/ 165595 h 220843"/>
                              <a:gd name="connsiteX8" fmla="*/ 313441 w 315441"/>
                              <a:gd name="connsiteY8" fmla="*/ 163896 h 220843"/>
                              <a:gd name="connsiteX9" fmla="*/ 301242 w 315441"/>
                              <a:gd name="connsiteY9" fmla="*/ 144046 h 220843"/>
                              <a:gd name="connsiteX10" fmla="*/ 303492 w 315441"/>
                              <a:gd name="connsiteY10" fmla="*/ 128547 h 220843"/>
                              <a:gd name="connsiteX11" fmla="*/ 296892 w 315441"/>
                              <a:gd name="connsiteY11" fmla="*/ 113097 h 220843"/>
                              <a:gd name="connsiteX12" fmla="*/ 284692 w 315441"/>
                              <a:gd name="connsiteY12" fmla="*/ 103147 h 220843"/>
                              <a:gd name="connsiteX13" fmla="*/ 289142 w 315441"/>
                              <a:gd name="connsiteY13" fmla="*/ 91048 h 220843"/>
                              <a:gd name="connsiteX14" fmla="*/ 285842 w 315441"/>
                              <a:gd name="connsiteY14" fmla="*/ 81048 h 220843"/>
                              <a:gd name="connsiteX15" fmla="*/ 269293 w 315441"/>
                              <a:gd name="connsiteY15" fmla="*/ 60048 h 220843"/>
                              <a:gd name="connsiteX16" fmla="*/ 210794 w 315441"/>
                              <a:gd name="connsiteY16" fmla="*/ 28099 h 220843"/>
                              <a:gd name="connsiteX17" fmla="*/ 150046 w 315441"/>
                              <a:gd name="connsiteY17" fmla="*/ 9300 h 220843"/>
                              <a:gd name="connsiteX18" fmla="*/ 139096 w 315441"/>
                              <a:gd name="connsiteY18" fmla="*/ 0 h 220843"/>
                              <a:gd name="connsiteX19" fmla="*/ 55248 w 315441"/>
                              <a:gd name="connsiteY19" fmla="*/ 0 h 220843"/>
                              <a:gd name="connsiteX20" fmla="*/ 54148 w 315441"/>
                              <a:gd name="connsiteY20" fmla="*/ 55198 h 22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5441" h="220843">
                                <a:moveTo>
                                  <a:pt x="54148" y="55198"/>
                                </a:moveTo>
                                <a:lnTo>
                                  <a:pt x="0" y="56298"/>
                                </a:lnTo>
                                <a:lnTo>
                                  <a:pt x="0" y="165595"/>
                                </a:lnTo>
                                <a:lnTo>
                                  <a:pt x="105997" y="166696"/>
                                </a:lnTo>
                                <a:lnTo>
                                  <a:pt x="107147" y="220844"/>
                                </a:lnTo>
                                <a:lnTo>
                                  <a:pt x="215344" y="220844"/>
                                </a:lnTo>
                                <a:lnTo>
                                  <a:pt x="215344" y="165595"/>
                                </a:lnTo>
                                <a:lnTo>
                                  <a:pt x="315441" y="165595"/>
                                </a:lnTo>
                                <a:lnTo>
                                  <a:pt x="313441" y="163896"/>
                                </a:lnTo>
                                <a:lnTo>
                                  <a:pt x="301242" y="144046"/>
                                </a:lnTo>
                                <a:lnTo>
                                  <a:pt x="303492" y="128547"/>
                                </a:lnTo>
                                <a:lnTo>
                                  <a:pt x="296892" y="113097"/>
                                </a:lnTo>
                                <a:lnTo>
                                  <a:pt x="284692" y="103147"/>
                                </a:lnTo>
                                <a:lnTo>
                                  <a:pt x="289142" y="91048"/>
                                </a:lnTo>
                                <a:lnTo>
                                  <a:pt x="285842" y="81048"/>
                                </a:lnTo>
                                <a:lnTo>
                                  <a:pt x="269293" y="60048"/>
                                </a:lnTo>
                                <a:lnTo>
                                  <a:pt x="210794" y="28099"/>
                                </a:lnTo>
                                <a:lnTo>
                                  <a:pt x="150046" y="9300"/>
                                </a:lnTo>
                                <a:lnTo>
                                  <a:pt x="139096" y="0"/>
                                </a:lnTo>
                                <a:lnTo>
                                  <a:pt x="55248" y="0"/>
                                </a:lnTo>
                                <a:lnTo>
                                  <a:pt x="54148" y="55198"/>
                                </a:lnTo>
                                <a:close/>
                              </a:path>
                            </a:pathLst>
                          </a:custGeom>
                          <a:grpFill/>
                          <a:ln w="4993" cap="flat">
                            <a:noFill/>
                            <a:prstDash val="solid"/>
                            <a:miter/>
                          </a:ln>
                        </p:spPr>
                        <p:txBody>
                          <a:bodyPr rtlCol="0" anchor="ctr"/>
                          <a:lstStyle/>
                          <a:p>
                            <a:endParaRPr lang="en-PH"/>
                          </a:p>
                        </p:txBody>
                      </p:sp>
                      <p:sp>
                        <p:nvSpPr>
                          <p:cNvPr id="121" name="Freeform: Shape 261">
                            <a:extLst>
                              <a:ext uri="{FF2B5EF4-FFF2-40B4-BE49-F238E27FC236}">
                                <a16:creationId xmlns:a16="http://schemas.microsoft.com/office/drawing/2014/main" xmlns="" id="{9E5B76B9-0311-4889-914B-E7F2D07E8A6B}"/>
                              </a:ext>
                            </a:extLst>
                          </p:cNvPr>
                          <p:cNvSpPr/>
                          <p:nvPr/>
                        </p:nvSpPr>
                        <p:spPr>
                          <a:xfrm>
                            <a:off x="8624930" y="4970631"/>
                            <a:ext cx="237193" cy="224593"/>
                          </a:xfrm>
                          <a:custGeom>
                            <a:avLst/>
                            <a:gdLst>
                              <a:gd name="connsiteX0" fmla="*/ 195444 w 237193"/>
                              <a:gd name="connsiteY0" fmla="*/ 0 h 224593"/>
                              <a:gd name="connsiteX1" fmla="*/ 0 w 237193"/>
                              <a:gd name="connsiteY1" fmla="*/ 3300 h 224593"/>
                              <a:gd name="connsiteX2" fmla="*/ 2200 w 237193"/>
                              <a:gd name="connsiteY2" fmla="*/ 224594 h 224593"/>
                              <a:gd name="connsiteX3" fmla="*/ 237193 w 237193"/>
                              <a:gd name="connsiteY3" fmla="*/ 221344 h 224593"/>
                              <a:gd name="connsiteX4" fmla="*/ 237193 w 237193"/>
                              <a:gd name="connsiteY4" fmla="*/ 211394 h 224593"/>
                              <a:gd name="connsiteX5" fmla="*/ 233593 w 237193"/>
                              <a:gd name="connsiteY5" fmla="*/ 205994 h 224593"/>
                              <a:gd name="connsiteX6" fmla="*/ 232943 w 237193"/>
                              <a:gd name="connsiteY6" fmla="*/ 205394 h 224593"/>
                              <a:gd name="connsiteX7" fmla="*/ 231894 w 237193"/>
                              <a:gd name="connsiteY7" fmla="*/ 205394 h 224593"/>
                              <a:gd name="connsiteX8" fmla="*/ 231894 w 237193"/>
                              <a:gd name="connsiteY8" fmla="*/ 203344 h 224593"/>
                              <a:gd name="connsiteX9" fmla="*/ 231443 w 237193"/>
                              <a:gd name="connsiteY9" fmla="*/ 202694 h 224593"/>
                              <a:gd name="connsiteX10" fmla="*/ 229644 w 237193"/>
                              <a:gd name="connsiteY10" fmla="*/ 200894 h 224593"/>
                              <a:gd name="connsiteX11" fmla="*/ 228593 w 237193"/>
                              <a:gd name="connsiteY11" fmla="*/ 198744 h 224593"/>
                              <a:gd name="connsiteX12" fmla="*/ 227794 w 237193"/>
                              <a:gd name="connsiteY12" fmla="*/ 197245 h 224593"/>
                              <a:gd name="connsiteX13" fmla="*/ 226144 w 237193"/>
                              <a:gd name="connsiteY13" fmla="*/ 194795 h 224593"/>
                              <a:gd name="connsiteX14" fmla="*/ 227444 w 237193"/>
                              <a:gd name="connsiteY14" fmla="*/ 186995 h 224593"/>
                              <a:gd name="connsiteX15" fmla="*/ 227444 w 237193"/>
                              <a:gd name="connsiteY15" fmla="*/ 186595 h 224593"/>
                              <a:gd name="connsiteX16" fmla="*/ 227544 w 237193"/>
                              <a:gd name="connsiteY16" fmla="*/ 186395 h 224593"/>
                              <a:gd name="connsiteX17" fmla="*/ 230594 w 237193"/>
                              <a:gd name="connsiteY17" fmla="*/ 167195 h 224593"/>
                              <a:gd name="connsiteX18" fmla="*/ 224244 w 237193"/>
                              <a:gd name="connsiteY18" fmla="*/ 158696 h 224593"/>
                              <a:gd name="connsiteX19" fmla="*/ 223044 w 237193"/>
                              <a:gd name="connsiteY19" fmla="*/ 157896 h 224593"/>
                              <a:gd name="connsiteX20" fmla="*/ 220844 w 237193"/>
                              <a:gd name="connsiteY20" fmla="*/ 154596 h 224593"/>
                              <a:gd name="connsiteX21" fmla="*/ 217544 w 237193"/>
                              <a:gd name="connsiteY21" fmla="*/ 151246 h 224593"/>
                              <a:gd name="connsiteX22" fmla="*/ 216594 w 237193"/>
                              <a:gd name="connsiteY22" fmla="*/ 148496 h 224593"/>
                              <a:gd name="connsiteX23" fmla="*/ 214044 w 237193"/>
                              <a:gd name="connsiteY23" fmla="*/ 145096 h 224593"/>
                              <a:gd name="connsiteX24" fmla="*/ 214144 w 237193"/>
                              <a:gd name="connsiteY24" fmla="*/ 144246 h 224593"/>
                              <a:gd name="connsiteX25" fmla="*/ 214144 w 237193"/>
                              <a:gd name="connsiteY25" fmla="*/ 141346 h 224593"/>
                              <a:gd name="connsiteX26" fmla="*/ 214144 w 237193"/>
                              <a:gd name="connsiteY26" fmla="*/ 139096 h 224593"/>
                              <a:gd name="connsiteX27" fmla="*/ 214144 w 237193"/>
                              <a:gd name="connsiteY27" fmla="*/ 136896 h 224593"/>
                              <a:gd name="connsiteX28" fmla="*/ 214144 w 237193"/>
                              <a:gd name="connsiteY28" fmla="*/ 135796 h 224593"/>
                              <a:gd name="connsiteX29" fmla="*/ 214144 w 237193"/>
                              <a:gd name="connsiteY29" fmla="*/ 133596 h 224593"/>
                              <a:gd name="connsiteX30" fmla="*/ 215294 w 237193"/>
                              <a:gd name="connsiteY30" fmla="*/ 131346 h 224593"/>
                              <a:gd name="connsiteX31" fmla="*/ 215294 w 237193"/>
                              <a:gd name="connsiteY31" fmla="*/ 130296 h 224593"/>
                              <a:gd name="connsiteX32" fmla="*/ 216044 w 237193"/>
                              <a:gd name="connsiteY32" fmla="*/ 128796 h 224593"/>
                              <a:gd name="connsiteX33" fmla="*/ 216194 w 237193"/>
                              <a:gd name="connsiteY33" fmla="*/ 127496 h 224593"/>
                              <a:gd name="connsiteX34" fmla="*/ 215794 w 237193"/>
                              <a:gd name="connsiteY34" fmla="*/ 126347 h 224593"/>
                              <a:gd name="connsiteX35" fmla="*/ 215294 w 237193"/>
                              <a:gd name="connsiteY35" fmla="*/ 125846 h 224593"/>
                              <a:gd name="connsiteX36" fmla="*/ 215294 w 237193"/>
                              <a:gd name="connsiteY36" fmla="*/ 124997 h 224593"/>
                              <a:gd name="connsiteX37" fmla="*/ 214794 w 237193"/>
                              <a:gd name="connsiteY37" fmla="*/ 123646 h 224593"/>
                              <a:gd name="connsiteX38" fmla="*/ 214144 w 237193"/>
                              <a:gd name="connsiteY38" fmla="*/ 123646 h 224593"/>
                              <a:gd name="connsiteX39" fmla="*/ 213094 w 237193"/>
                              <a:gd name="connsiteY39" fmla="*/ 122547 h 224593"/>
                              <a:gd name="connsiteX40" fmla="*/ 211994 w 237193"/>
                              <a:gd name="connsiteY40" fmla="*/ 121447 h 224593"/>
                              <a:gd name="connsiteX41" fmla="*/ 210844 w 237193"/>
                              <a:gd name="connsiteY41" fmla="*/ 120347 h 224593"/>
                              <a:gd name="connsiteX42" fmla="*/ 210844 w 237193"/>
                              <a:gd name="connsiteY42" fmla="*/ 116997 h 224593"/>
                              <a:gd name="connsiteX43" fmla="*/ 210844 w 237193"/>
                              <a:gd name="connsiteY43" fmla="*/ 114797 h 224593"/>
                              <a:gd name="connsiteX44" fmla="*/ 210844 w 237193"/>
                              <a:gd name="connsiteY44" fmla="*/ 112497 h 224593"/>
                              <a:gd name="connsiteX45" fmla="*/ 210694 w 237193"/>
                              <a:gd name="connsiteY45" fmla="*/ 111997 h 224593"/>
                              <a:gd name="connsiteX46" fmla="*/ 210844 w 237193"/>
                              <a:gd name="connsiteY46" fmla="*/ 110897 h 224593"/>
                              <a:gd name="connsiteX47" fmla="*/ 210844 w 237193"/>
                              <a:gd name="connsiteY47" fmla="*/ 109297 h 224593"/>
                              <a:gd name="connsiteX48" fmla="*/ 211444 w 237193"/>
                              <a:gd name="connsiteY48" fmla="*/ 107697 h 224593"/>
                              <a:gd name="connsiteX49" fmla="*/ 213094 w 237193"/>
                              <a:gd name="connsiteY49" fmla="*/ 97997 h 224593"/>
                              <a:gd name="connsiteX50" fmla="*/ 213094 w 237193"/>
                              <a:gd name="connsiteY50" fmla="*/ 94947 h 224593"/>
                              <a:gd name="connsiteX51" fmla="*/ 213094 w 237193"/>
                              <a:gd name="connsiteY51" fmla="*/ 92697 h 224593"/>
                              <a:gd name="connsiteX52" fmla="*/ 213094 w 237193"/>
                              <a:gd name="connsiteY52" fmla="*/ 90497 h 224593"/>
                              <a:gd name="connsiteX53" fmla="*/ 213094 w 237193"/>
                              <a:gd name="connsiteY53" fmla="*/ 88347 h 224593"/>
                              <a:gd name="connsiteX54" fmla="*/ 214144 w 237193"/>
                              <a:gd name="connsiteY54" fmla="*/ 84998 h 224593"/>
                              <a:gd name="connsiteX55" fmla="*/ 214144 w 237193"/>
                              <a:gd name="connsiteY55" fmla="*/ 83898 h 224593"/>
                              <a:gd name="connsiteX56" fmla="*/ 214144 w 237193"/>
                              <a:gd name="connsiteY56" fmla="*/ 81698 h 224593"/>
                              <a:gd name="connsiteX57" fmla="*/ 216244 w 237193"/>
                              <a:gd name="connsiteY57" fmla="*/ 79598 h 224593"/>
                              <a:gd name="connsiteX58" fmla="*/ 221694 w 237193"/>
                              <a:gd name="connsiteY58" fmla="*/ 47949 h 224593"/>
                              <a:gd name="connsiteX59" fmla="*/ 215844 w 237193"/>
                              <a:gd name="connsiteY59" fmla="*/ 37749 h 224593"/>
                              <a:gd name="connsiteX60" fmla="*/ 215294 w 237193"/>
                              <a:gd name="connsiteY60" fmla="*/ 37499 h 224593"/>
                              <a:gd name="connsiteX61" fmla="*/ 214144 w 237193"/>
                              <a:gd name="connsiteY61" fmla="*/ 35299 h 224593"/>
                              <a:gd name="connsiteX62" fmla="*/ 214144 w 237193"/>
                              <a:gd name="connsiteY62" fmla="*/ 34899 h 224593"/>
                              <a:gd name="connsiteX63" fmla="*/ 214044 w 237193"/>
                              <a:gd name="connsiteY63" fmla="*/ 34699 h 224593"/>
                              <a:gd name="connsiteX64" fmla="*/ 209044 w 237193"/>
                              <a:gd name="connsiteY64" fmla="*/ 17349 h 224593"/>
                              <a:gd name="connsiteX65" fmla="*/ 208644 w 237193"/>
                              <a:gd name="connsiteY65" fmla="*/ 16600 h 224593"/>
                              <a:gd name="connsiteX66" fmla="*/ 208644 w 237193"/>
                              <a:gd name="connsiteY66" fmla="*/ 15900 h 224593"/>
                              <a:gd name="connsiteX67" fmla="*/ 205144 w 237193"/>
                              <a:gd name="connsiteY67" fmla="*/ 3800 h 224593"/>
                              <a:gd name="connsiteX68" fmla="*/ 202644 w 237193"/>
                              <a:gd name="connsiteY68" fmla="*/ 0 h 224593"/>
                              <a:gd name="connsiteX69" fmla="*/ 202044 w 237193"/>
                              <a:gd name="connsiteY69" fmla="*/ 0 h 224593"/>
                              <a:gd name="connsiteX70" fmla="*/ 195444 w 237193"/>
                              <a:gd name="connsiteY70" fmla="*/ 0 h 22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7193" h="224593">
                                <a:moveTo>
                                  <a:pt x="195444" y="0"/>
                                </a:moveTo>
                                <a:lnTo>
                                  <a:pt x="0" y="3300"/>
                                </a:lnTo>
                                <a:lnTo>
                                  <a:pt x="2200" y="224594"/>
                                </a:lnTo>
                                <a:lnTo>
                                  <a:pt x="237193" y="221344"/>
                                </a:lnTo>
                                <a:lnTo>
                                  <a:pt x="237193" y="211394"/>
                                </a:lnTo>
                                <a:lnTo>
                                  <a:pt x="233593" y="205994"/>
                                </a:lnTo>
                                <a:lnTo>
                                  <a:pt x="232943" y="205394"/>
                                </a:lnTo>
                                <a:lnTo>
                                  <a:pt x="231894" y="205394"/>
                                </a:lnTo>
                                <a:lnTo>
                                  <a:pt x="231894" y="203344"/>
                                </a:lnTo>
                                <a:lnTo>
                                  <a:pt x="231443" y="202694"/>
                                </a:lnTo>
                                <a:lnTo>
                                  <a:pt x="229644" y="200894"/>
                                </a:lnTo>
                                <a:lnTo>
                                  <a:pt x="228593" y="198744"/>
                                </a:lnTo>
                                <a:lnTo>
                                  <a:pt x="227794" y="197245"/>
                                </a:lnTo>
                                <a:lnTo>
                                  <a:pt x="226144" y="194795"/>
                                </a:lnTo>
                                <a:lnTo>
                                  <a:pt x="227444" y="186995"/>
                                </a:lnTo>
                                <a:lnTo>
                                  <a:pt x="227444" y="186595"/>
                                </a:lnTo>
                                <a:lnTo>
                                  <a:pt x="227544" y="186395"/>
                                </a:lnTo>
                                <a:lnTo>
                                  <a:pt x="230594" y="167195"/>
                                </a:lnTo>
                                <a:lnTo>
                                  <a:pt x="224244" y="158696"/>
                                </a:lnTo>
                                <a:lnTo>
                                  <a:pt x="223044" y="157896"/>
                                </a:lnTo>
                                <a:lnTo>
                                  <a:pt x="220844" y="154596"/>
                                </a:lnTo>
                                <a:lnTo>
                                  <a:pt x="217544" y="151246"/>
                                </a:lnTo>
                                <a:lnTo>
                                  <a:pt x="216594" y="148496"/>
                                </a:lnTo>
                                <a:lnTo>
                                  <a:pt x="214044" y="145096"/>
                                </a:lnTo>
                                <a:lnTo>
                                  <a:pt x="214144" y="144246"/>
                                </a:lnTo>
                                <a:lnTo>
                                  <a:pt x="214144" y="141346"/>
                                </a:lnTo>
                                <a:lnTo>
                                  <a:pt x="214144" y="139096"/>
                                </a:lnTo>
                                <a:lnTo>
                                  <a:pt x="214144" y="136896"/>
                                </a:lnTo>
                                <a:lnTo>
                                  <a:pt x="214144" y="135796"/>
                                </a:lnTo>
                                <a:lnTo>
                                  <a:pt x="214144" y="133596"/>
                                </a:lnTo>
                                <a:lnTo>
                                  <a:pt x="215294" y="131346"/>
                                </a:lnTo>
                                <a:lnTo>
                                  <a:pt x="215294" y="130296"/>
                                </a:lnTo>
                                <a:lnTo>
                                  <a:pt x="216044" y="128796"/>
                                </a:lnTo>
                                <a:lnTo>
                                  <a:pt x="216194" y="127496"/>
                                </a:lnTo>
                                <a:lnTo>
                                  <a:pt x="215794" y="126347"/>
                                </a:lnTo>
                                <a:lnTo>
                                  <a:pt x="215294" y="125846"/>
                                </a:lnTo>
                                <a:lnTo>
                                  <a:pt x="215294" y="124997"/>
                                </a:lnTo>
                                <a:lnTo>
                                  <a:pt x="214794" y="123646"/>
                                </a:lnTo>
                                <a:lnTo>
                                  <a:pt x="214144" y="123646"/>
                                </a:lnTo>
                                <a:lnTo>
                                  <a:pt x="213094" y="122547"/>
                                </a:lnTo>
                                <a:lnTo>
                                  <a:pt x="211994" y="121447"/>
                                </a:lnTo>
                                <a:lnTo>
                                  <a:pt x="210844" y="120347"/>
                                </a:lnTo>
                                <a:lnTo>
                                  <a:pt x="210844" y="116997"/>
                                </a:lnTo>
                                <a:lnTo>
                                  <a:pt x="210844" y="114797"/>
                                </a:lnTo>
                                <a:lnTo>
                                  <a:pt x="210844" y="112497"/>
                                </a:lnTo>
                                <a:lnTo>
                                  <a:pt x="210694" y="111997"/>
                                </a:lnTo>
                                <a:lnTo>
                                  <a:pt x="210844" y="110897"/>
                                </a:lnTo>
                                <a:lnTo>
                                  <a:pt x="210844" y="109297"/>
                                </a:lnTo>
                                <a:lnTo>
                                  <a:pt x="211444" y="107697"/>
                                </a:lnTo>
                                <a:lnTo>
                                  <a:pt x="213094" y="97997"/>
                                </a:lnTo>
                                <a:lnTo>
                                  <a:pt x="213094" y="94947"/>
                                </a:lnTo>
                                <a:lnTo>
                                  <a:pt x="213094" y="92697"/>
                                </a:lnTo>
                                <a:lnTo>
                                  <a:pt x="213094" y="90497"/>
                                </a:lnTo>
                                <a:lnTo>
                                  <a:pt x="213094" y="88347"/>
                                </a:lnTo>
                                <a:lnTo>
                                  <a:pt x="214144" y="84998"/>
                                </a:lnTo>
                                <a:lnTo>
                                  <a:pt x="214144" y="83898"/>
                                </a:lnTo>
                                <a:lnTo>
                                  <a:pt x="214144" y="81698"/>
                                </a:lnTo>
                                <a:lnTo>
                                  <a:pt x="216244" y="79598"/>
                                </a:lnTo>
                                <a:lnTo>
                                  <a:pt x="221694" y="47949"/>
                                </a:lnTo>
                                <a:lnTo>
                                  <a:pt x="215844" y="37749"/>
                                </a:lnTo>
                                <a:lnTo>
                                  <a:pt x="215294" y="37499"/>
                                </a:lnTo>
                                <a:lnTo>
                                  <a:pt x="214144" y="35299"/>
                                </a:lnTo>
                                <a:lnTo>
                                  <a:pt x="214144" y="34899"/>
                                </a:lnTo>
                                <a:lnTo>
                                  <a:pt x="214044" y="34699"/>
                                </a:lnTo>
                                <a:lnTo>
                                  <a:pt x="209044" y="17349"/>
                                </a:lnTo>
                                <a:lnTo>
                                  <a:pt x="208644" y="16600"/>
                                </a:lnTo>
                                <a:lnTo>
                                  <a:pt x="208644" y="15900"/>
                                </a:lnTo>
                                <a:lnTo>
                                  <a:pt x="205144" y="3800"/>
                                </a:lnTo>
                                <a:lnTo>
                                  <a:pt x="202644" y="0"/>
                                </a:lnTo>
                                <a:lnTo>
                                  <a:pt x="202044" y="0"/>
                                </a:lnTo>
                                <a:lnTo>
                                  <a:pt x="195444" y="0"/>
                                </a:lnTo>
                                <a:close/>
                              </a:path>
                            </a:pathLst>
                          </a:custGeom>
                          <a:grpFill/>
                          <a:ln w="4993" cap="flat">
                            <a:noFill/>
                            <a:prstDash val="solid"/>
                            <a:miter/>
                          </a:ln>
                        </p:spPr>
                        <p:txBody>
                          <a:bodyPr rtlCol="0" anchor="ctr"/>
                          <a:lstStyle/>
                          <a:p>
                            <a:endParaRPr lang="en-PH"/>
                          </a:p>
                        </p:txBody>
                      </p:sp>
                      <p:sp>
                        <p:nvSpPr>
                          <p:cNvPr id="122" name="Freeform: Shape 262">
                            <a:extLst>
                              <a:ext uri="{FF2B5EF4-FFF2-40B4-BE49-F238E27FC236}">
                                <a16:creationId xmlns:a16="http://schemas.microsoft.com/office/drawing/2014/main" xmlns="" id="{98091871-7A07-481D-984E-8A86F874321E}"/>
                              </a:ext>
                            </a:extLst>
                          </p:cNvPr>
                          <p:cNvSpPr/>
                          <p:nvPr/>
                        </p:nvSpPr>
                        <p:spPr>
                          <a:xfrm>
                            <a:off x="8827574" y="4970631"/>
                            <a:ext cx="5999" cy="15899"/>
                          </a:xfrm>
                          <a:custGeom>
                            <a:avLst/>
                            <a:gdLst>
                              <a:gd name="connsiteX0" fmla="*/ 6000 w 5999"/>
                              <a:gd name="connsiteY0" fmla="*/ 15900 h 15899"/>
                              <a:gd name="connsiteX1" fmla="*/ 6000 w 5999"/>
                              <a:gd name="connsiteY1" fmla="*/ 13200 h 15899"/>
                              <a:gd name="connsiteX2" fmla="*/ 4900 w 5999"/>
                              <a:gd name="connsiteY2" fmla="*/ 11050 h 15899"/>
                              <a:gd name="connsiteX3" fmla="*/ 4900 w 5999"/>
                              <a:gd name="connsiteY3" fmla="*/ 8850 h 15899"/>
                              <a:gd name="connsiteX4" fmla="*/ 3850 w 5999"/>
                              <a:gd name="connsiteY4" fmla="*/ 5550 h 15899"/>
                              <a:gd name="connsiteX5" fmla="*/ 2700 w 5999"/>
                              <a:gd name="connsiteY5" fmla="*/ 3300 h 15899"/>
                              <a:gd name="connsiteX6" fmla="*/ 500 w 5999"/>
                              <a:gd name="connsiteY6" fmla="*/ 0 h 15899"/>
                              <a:gd name="connsiteX7" fmla="*/ 0 w 5999"/>
                              <a:gd name="connsiteY7" fmla="*/ 0 h 15899"/>
                              <a:gd name="connsiteX8" fmla="*/ 2500 w 5999"/>
                              <a:gd name="connsiteY8" fmla="*/ 3800 h 15899"/>
                              <a:gd name="connsiteX9" fmla="*/ 6000 w 5999"/>
                              <a:gd name="connsiteY9" fmla="*/ 15900 h 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9" h="15899">
                                <a:moveTo>
                                  <a:pt x="6000" y="15900"/>
                                </a:moveTo>
                                <a:lnTo>
                                  <a:pt x="6000" y="13200"/>
                                </a:lnTo>
                                <a:lnTo>
                                  <a:pt x="4900" y="11050"/>
                                </a:lnTo>
                                <a:lnTo>
                                  <a:pt x="4900" y="8850"/>
                                </a:lnTo>
                                <a:lnTo>
                                  <a:pt x="3850" y="5550"/>
                                </a:lnTo>
                                <a:lnTo>
                                  <a:pt x="2700" y="3300"/>
                                </a:lnTo>
                                <a:lnTo>
                                  <a:pt x="500" y="0"/>
                                </a:lnTo>
                                <a:lnTo>
                                  <a:pt x="0" y="0"/>
                                </a:lnTo>
                                <a:lnTo>
                                  <a:pt x="2500" y="3800"/>
                                </a:lnTo>
                                <a:lnTo>
                                  <a:pt x="6000" y="15900"/>
                                </a:lnTo>
                                <a:close/>
                              </a:path>
                            </a:pathLst>
                          </a:custGeom>
                          <a:grpFill/>
                          <a:ln w="4993" cap="flat">
                            <a:noFill/>
                            <a:prstDash val="solid"/>
                            <a:miter/>
                          </a:ln>
                        </p:spPr>
                        <p:txBody>
                          <a:bodyPr rtlCol="0" anchor="ctr"/>
                          <a:lstStyle/>
                          <a:p>
                            <a:endParaRPr lang="en-PH"/>
                          </a:p>
                        </p:txBody>
                      </p:sp>
                      <p:sp>
                        <p:nvSpPr>
                          <p:cNvPr id="123" name="Freeform: Shape 263">
                            <a:extLst>
                              <a:ext uri="{FF2B5EF4-FFF2-40B4-BE49-F238E27FC236}">
                                <a16:creationId xmlns:a16="http://schemas.microsoft.com/office/drawing/2014/main" xmlns="" id="{7D90C2DF-7D74-4FBF-B95C-680F66F62B36}"/>
                              </a:ext>
                            </a:extLst>
                          </p:cNvPr>
                          <p:cNvSpPr/>
                          <p:nvPr/>
                        </p:nvSpPr>
                        <p:spPr>
                          <a:xfrm>
                            <a:off x="8840724" y="5096977"/>
                            <a:ext cx="599" cy="2449"/>
                          </a:xfrm>
                          <a:custGeom>
                            <a:avLst/>
                            <a:gdLst>
                              <a:gd name="connsiteX0" fmla="*/ 250 w 599"/>
                              <a:gd name="connsiteY0" fmla="*/ 2450 h 2449"/>
                              <a:gd name="connsiteX1" fmla="*/ 600 w 599"/>
                              <a:gd name="connsiteY1" fmla="*/ 1750 h 2449"/>
                              <a:gd name="connsiteX2" fmla="*/ 600 w 599"/>
                              <a:gd name="connsiteY2" fmla="*/ 650 h 2449"/>
                              <a:gd name="connsiteX3" fmla="*/ 0 w 599"/>
                              <a:gd name="connsiteY3" fmla="*/ 0 h 2449"/>
                              <a:gd name="connsiteX4" fmla="*/ 400 w 599"/>
                              <a:gd name="connsiteY4" fmla="*/ 1150 h 2449"/>
                              <a:gd name="connsiteX5" fmla="*/ 250 w 599"/>
                              <a:gd name="connsiteY5" fmla="*/ 2450 h 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 h="2449">
                                <a:moveTo>
                                  <a:pt x="250" y="2450"/>
                                </a:moveTo>
                                <a:lnTo>
                                  <a:pt x="600" y="1750"/>
                                </a:lnTo>
                                <a:lnTo>
                                  <a:pt x="600" y="650"/>
                                </a:lnTo>
                                <a:lnTo>
                                  <a:pt x="0" y="0"/>
                                </a:lnTo>
                                <a:lnTo>
                                  <a:pt x="400" y="1150"/>
                                </a:lnTo>
                                <a:lnTo>
                                  <a:pt x="250" y="2450"/>
                                </a:lnTo>
                                <a:close/>
                              </a:path>
                            </a:pathLst>
                          </a:custGeom>
                          <a:grpFill/>
                          <a:ln w="4993" cap="flat">
                            <a:noFill/>
                            <a:prstDash val="solid"/>
                            <a:miter/>
                          </a:ln>
                        </p:spPr>
                        <p:txBody>
                          <a:bodyPr rtlCol="0" anchor="ctr"/>
                          <a:lstStyle/>
                          <a:p>
                            <a:endParaRPr lang="en-PH"/>
                          </a:p>
                        </p:txBody>
                      </p:sp>
                      <p:sp>
                        <p:nvSpPr>
                          <p:cNvPr id="124" name="Freeform: Shape 264">
                            <a:extLst>
                              <a:ext uri="{FF2B5EF4-FFF2-40B4-BE49-F238E27FC236}">
                                <a16:creationId xmlns:a16="http://schemas.microsoft.com/office/drawing/2014/main" xmlns="" id="{6667C55C-CF5C-4FB1-BBED-DCABB0F7BED2}"/>
                              </a:ext>
                            </a:extLst>
                          </p:cNvPr>
                          <p:cNvSpPr/>
                          <p:nvPr/>
                        </p:nvSpPr>
                        <p:spPr>
                          <a:xfrm>
                            <a:off x="8852374" y="5157026"/>
                            <a:ext cx="100" cy="599"/>
                          </a:xfrm>
                          <a:custGeom>
                            <a:avLst/>
                            <a:gdLst>
                              <a:gd name="connsiteX0" fmla="*/ 0 w 100"/>
                              <a:gd name="connsiteY0" fmla="*/ 600 h 599"/>
                              <a:gd name="connsiteX1" fmla="*/ 100 w 100"/>
                              <a:gd name="connsiteY1" fmla="*/ 0 h 599"/>
                              <a:gd name="connsiteX2" fmla="*/ 0 w 100"/>
                              <a:gd name="connsiteY2" fmla="*/ 200 h 599"/>
                              <a:gd name="connsiteX3" fmla="*/ 0 w 100"/>
                              <a:gd name="connsiteY3" fmla="*/ 600 h 599"/>
                            </a:gdLst>
                            <a:ahLst/>
                            <a:cxnLst>
                              <a:cxn ang="0">
                                <a:pos x="connsiteX0" y="connsiteY0"/>
                              </a:cxn>
                              <a:cxn ang="0">
                                <a:pos x="connsiteX1" y="connsiteY1"/>
                              </a:cxn>
                              <a:cxn ang="0">
                                <a:pos x="connsiteX2" y="connsiteY2"/>
                              </a:cxn>
                              <a:cxn ang="0">
                                <a:pos x="connsiteX3" y="connsiteY3"/>
                              </a:cxn>
                            </a:cxnLst>
                            <a:rect l="l" t="t" r="r" b="b"/>
                            <a:pathLst>
                              <a:path w="100" h="599">
                                <a:moveTo>
                                  <a:pt x="0" y="600"/>
                                </a:moveTo>
                                <a:lnTo>
                                  <a:pt x="100" y="0"/>
                                </a:lnTo>
                                <a:lnTo>
                                  <a:pt x="0" y="200"/>
                                </a:lnTo>
                                <a:lnTo>
                                  <a:pt x="0" y="600"/>
                                </a:lnTo>
                                <a:close/>
                              </a:path>
                            </a:pathLst>
                          </a:custGeom>
                          <a:grpFill/>
                          <a:ln w="4993" cap="flat">
                            <a:noFill/>
                            <a:prstDash val="solid"/>
                            <a:miter/>
                          </a:ln>
                        </p:spPr>
                        <p:txBody>
                          <a:bodyPr rtlCol="0" anchor="ctr"/>
                          <a:lstStyle/>
                          <a:p>
                            <a:endParaRPr lang="en-PH"/>
                          </a:p>
                        </p:txBody>
                      </p:sp>
                      <p:sp>
                        <p:nvSpPr>
                          <p:cNvPr id="125" name="Freeform: Shape 265">
                            <a:extLst>
                              <a:ext uri="{FF2B5EF4-FFF2-40B4-BE49-F238E27FC236}">
                                <a16:creationId xmlns:a16="http://schemas.microsoft.com/office/drawing/2014/main" xmlns="" id="{65372373-9C12-4A21-812D-A0C445F9CBC1}"/>
                              </a:ext>
                            </a:extLst>
                          </p:cNvPr>
                          <p:cNvSpPr/>
                          <p:nvPr/>
                        </p:nvSpPr>
                        <p:spPr>
                          <a:xfrm>
                            <a:off x="8627130" y="5176625"/>
                            <a:ext cx="236243" cy="19249"/>
                          </a:xfrm>
                          <a:custGeom>
                            <a:avLst/>
                            <a:gdLst>
                              <a:gd name="connsiteX0" fmla="*/ 234993 w 236243"/>
                              <a:gd name="connsiteY0" fmla="*/ 15350 h 19249"/>
                              <a:gd name="connsiteX1" fmla="*/ 0 w 236243"/>
                              <a:gd name="connsiteY1" fmla="*/ 18599 h 19249"/>
                              <a:gd name="connsiteX2" fmla="*/ 0 w 236243"/>
                              <a:gd name="connsiteY2" fmla="*/ 19249 h 19249"/>
                              <a:gd name="connsiteX3" fmla="*/ 19899 w 236243"/>
                              <a:gd name="connsiteY3" fmla="*/ 19249 h 19249"/>
                              <a:gd name="connsiteX4" fmla="*/ 56298 w 236243"/>
                              <a:gd name="connsiteY4" fmla="*/ 18150 h 19249"/>
                              <a:gd name="connsiteX5" fmla="*/ 202044 w 236243"/>
                              <a:gd name="connsiteY5" fmla="*/ 15950 h 19249"/>
                              <a:gd name="connsiteX6" fmla="*/ 209794 w 236243"/>
                              <a:gd name="connsiteY6" fmla="*/ 15950 h 19249"/>
                              <a:gd name="connsiteX7" fmla="*/ 210894 w 236243"/>
                              <a:gd name="connsiteY7" fmla="*/ 15950 h 19249"/>
                              <a:gd name="connsiteX8" fmla="*/ 211944 w 236243"/>
                              <a:gd name="connsiteY8" fmla="*/ 15950 h 19249"/>
                              <a:gd name="connsiteX9" fmla="*/ 220844 w 236243"/>
                              <a:gd name="connsiteY9" fmla="*/ 15950 h 19249"/>
                              <a:gd name="connsiteX10" fmla="*/ 235193 w 236243"/>
                              <a:gd name="connsiteY10" fmla="*/ 15950 h 19249"/>
                              <a:gd name="connsiteX11" fmla="*/ 236243 w 236243"/>
                              <a:gd name="connsiteY11" fmla="*/ 11500 h 19249"/>
                              <a:gd name="connsiteX12" fmla="*/ 236243 w 236243"/>
                              <a:gd name="connsiteY12" fmla="*/ 8200 h 19249"/>
                              <a:gd name="connsiteX13" fmla="*/ 236243 w 236243"/>
                              <a:gd name="connsiteY13" fmla="*/ 7100 h 19249"/>
                              <a:gd name="connsiteX14" fmla="*/ 235193 w 236243"/>
                              <a:gd name="connsiteY14" fmla="*/ 4900 h 19249"/>
                              <a:gd name="connsiteX15" fmla="*/ 234043 w 236243"/>
                              <a:gd name="connsiteY15" fmla="*/ 3800 h 19249"/>
                              <a:gd name="connsiteX16" fmla="*/ 232993 w 236243"/>
                              <a:gd name="connsiteY16" fmla="*/ 1600 h 19249"/>
                              <a:gd name="connsiteX17" fmla="*/ 231894 w 236243"/>
                              <a:gd name="connsiteY17" fmla="*/ 450 h 19249"/>
                              <a:gd name="connsiteX18" fmla="*/ 231393 w 236243"/>
                              <a:gd name="connsiteY18" fmla="*/ 0 h 19249"/>
                              <a:gd name="connsiteX19" fmla="*/ 234993 w 236243"/>
                              <a:gd name="connsiteY19" fmla="*/ 5400 h 19249"/>
                              <a:gd name="connsiteX20" fmla="*/ 234993 w 236243"/>
                              <a:gd name="connsiteY20" fmla="*/ 15350 h 1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6243" h="19249">
                                <a:moveTo>
                                  <a:pt x="234993" y="15350"/>
                                </a:moveTo>
                                <a:lnTo>
                                  <a:pt x="0" y="18599"/>
                                </a:lnTo>
                                <a:lnTo>
                                  <a:pt x="0" y="19249"/>
                                </a:lnTo>
                                <a:lnTo>
                                  <a:pt x="19899" y="19249"/>
                                </a:lnTo>
                                <a:lnTo>
                                  <a:pt x="56298" y="18150"/>
                                </a:lnTo>
                                <a:lnTo>
                                  <a:pt x="202044" y="15950"/>
                                </a:lnTo>
                                <a:lnTo>
                                  <a:pt x="209794" y="15950"/>
                                </a:lnTo>
                                <a:lnTo>
                                  <a:pt x="210894" y="15950"/>
                                </a:lnTo>
                                <a:lnTo>
                                  <a:pt x="211944" y="15950"/>
                                </a:lnTo>
                                <a:lnTo>
                                  <a:pt x="220844" y="15950"/>
                                </a:lnTo>
                                <a:lnTo>
                                  <a:pt x="235193" y="15950"/>
                                </a:lnTo>
                                <a:lnTo>
                                  <a:pt x="236243" y="11500"/>
                                </a:lnTo>
                                <a:lnTo>
                                  <a:pt x="236243" y="8200"/>
                                </a:lnTo>
                                <a:lnTo>
                                  <a:pt x="236243" y="7100"/>
                                </a:lnTo>
                                <a:lnTo>
                                  <a:pt x="235193" y="4900"/>
                                </a:lnTo>
                                <a:lnTo>
                                  <a:pt x="234043" y="3800"/>
                                </a:lnTo>
                                <a:lnTo>
                                  <a:pt x="232993" y="1600"/>
                                </a:lnTo>
                                <a:lnTo>
                                  <a:pt x="231894" y="450"/>
                                </a:lnTo>
                                <a:lnTo>
                                  <a:pt x="231393" y="0"/>
                                </a:lnTo>
                                <a:lnTo>
                                  <a:pt x="234993" y="5400"/>
                                </a:lnTo>
                                <a:lnTo>
                                  <a:pt x="234993" y="15350"/>
                                </a:lnTo>
                                <a:close/>
                              </a:path>
                            </a:pathLst>
                          </a:custGeom>
                          <a:grpFill/>
                          <a:ln w="4993" cap="flat">
                            <a:noFill/>
                            <a:prstDash val="solid"/>
                            <a:miter/>
                          </a:ln>
                        </p:spPr>
                        <p:txBody>
                          <a:bodyPr rtlCol="0" anchor="ctr"/>
                          <a:lstStyle/>
                          <a:p>
                            <a:endParaRPr lang="en-PH"/>
                          </a:p>
                        </p:txBody>
                      </p:sp>
                      <p:sp>
                        <p:nvSpPr>
                          <p:cNvPr id="126" name="Freeform: Shape 266">
                            <a:extLst>
                              <a:ext uri="{FF2B5EF4-FFF2-40B4-BE49-F238E27FC236}">
                                <a16:creationId xmlns:a16="http://schemas.microsoft.com/office/drawing/2014/main" xmlns="" id="{3D597CF0-D890-4132-A4B0-1E251259735C}"/>
                              </a:ext>
                            </a:extLst>
                          </p:cNvPr>
                          <p:cNvSpPr/>
                          <p:nvPr/>
                        </p:nvSpPr>
                        <p:spPr>
                          <a:xfrm>
                            <a:off x="8534383" y="5195225"/>
                            <a:ext cx="92747" cy="1300"/>
                          </a:xfrm>
                          <a:custGeom>
                            <a:avLst/>
                            <a:gdLst>
                              <a:gd name="connsiteX0" fmla="*/ 0 w 92747"/>
                              <a:gd name="connsiteY0" fmla="*/ 1300 h 1300"/>
                              <a:gd name="connsiteX1" fmla="*/ 92748 w 92747"/>
                              <a:gd name="connsiteY1" fmla="*/ 650 h 1300"/>
                              <a:gd name="connsiteX2" fmla="*/ 92748 w 92747"/>
                              <a:gd name="connsiteY2" fmla="*/ 0 h 1300"/>
                              <a:gd name="connsiteX3" fmla="*/ 0 w 92747"/>
                              <a:gd name="connsiteY3" fmla="*/ 1300 h 1300"/>
                            </a:gdLst>
                            <a:ahLst/>
                            <a:cxnLst>
                              <a:cxn ang="0">
                                <a:pos x="connsiteX0" y="connsiteY0"/>
                              </a:cxn>
                              <a:cxn ang="0">
                                <a:pos x="connsiteX1" y="connsiteY1"/>
                              </a:cxn>
                              <a:cxn ang="0">
                                <a:pos x="connsiteX2" y="connsiteY2"/>
                              </a:cxn>
                              <a:cxn ang="0">
                                <a:pos x="connsiteX3" y="connsiteY3"/>
                              </a:cxn>
                            </a:cxnLst>
                            <a:rect l="l" t="t" r="r" b="b"/>
                            <a:pathLst>
                              <a:path w="92747" h="1300">
                                <a:moveTo>
                                  <a:pt x="0" y="1300"/>
                                </a:moveTo>
                                <a:lnTo>
                                  <a:pt x="92748" y="650"/>
                                </a:lnTo>
                                <a:lnTo>
                                  <a:pt x="92748" y="0"/>
                                </a:lnTo>
                                <a:lnTo>
                                  <a:pt x="0" y="1300"/>
                                </a:lnTo>
                                <a:close/>
                              </a:path>
                            </a:pathLst>
                          </a:custGeom>
                          <a:grpFill/>
                          <a:ln w="4993" cap="flat">
                            <a:noFill/>
                            <a:prstDash val="solid"/>
                            <a:miter/>
                          </a:ln>
                        </p:spPr>
                        <p:txBody>
                          <a:bodyPr rtlCol="0" anchor="ctr"/>
                          <a:lstStyle/>
                          <a:p>
                            <a:endParaRPr lang="en-PH"/>
                          </a:p>
                        </p:txBody>
                      </p:sp>
                      <p:sp>
                        <p:nvSpPr>
                          <p:cNvPr id="127" name="Freeform: Shape 267">
                            <a:extLst>
                              <a:ext uri="{FF2B5EF4-FFF2-40B4-BE49-F238E27FC236}">
                                <a16:creationId xmlns:a16="http://schemas.microsoft.com/office/drawing/2014/main" xmlns="" id="{AFDF5048-9CD7-468C-847D-AEE78825666A}"/>
                              </a:ext>
                            </a:extLst>
                          </p:cNvPr>
                          <p:cNvSpPr/>
                          <p:nvPr/>
                        </p:nvSpPr>
                        <p:spPr>
                          <a:xfrm>
                            <a:off x="8856824" y="5173975"/>
                            <a:ext cx="1699" cy="2650"/>
                          </a:xfrm>
                          <a:custGeom>
                            <a:avLst/>
                            <a:gdLst>
                              <a:gd name="connsiteX0" fmla="*/ 1050 w 1699"/>
                              <a:gd name="connsiteY0" fmla="*/ 2050 h 2650"/>
                              <a:gd name="connsiteX1" fmla="*/ 1700 w 1699"/>
                              <a:gd name="connsiteY1" fmla="*/ 2650 h 2650"/>
                              <a:gd name="connsiteX2" fmla="*/ 0 w 1699"/>
                              <a:gd name="connsiteY2" fmla="*/ 0 h 2650"/>
                              <a:gd name="connsiteX3" fmla="*/ 0 w 1699"/>
                              <a:gd name="connsiteY3" fmla="*/ 2050 h 2650"/>
                              <a:gd name="connsiteX4" fmla="*/ 1050 w 1699"/>
                              <a:gd name="connsiteY4" fmla="*/ 2050 h 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 h="2650">
                                <a:moveTo>
                                  <a:pt x="1050" y="2050"/>
                                </a:moveTo>
                                <a:lnTo>
                                  <a:pt x="1700" y="2650"/>
                                </a:lnTo>
                                <a:lnTo>
                                  <a:pt x="0" y="0"/>
                                </a:lnTo>
                                <a:lnTo>
                                  <a:pt x="0" y="2050"/>
                                </a:lnTo>
                                <a:lnTo>
                                  <a:pt x="1050" y="2050"/>
                                </a:lnTo>
                                <a:close/>
                              </a:path>
                            </a:pathLst>
                          </a:custGeom>
                          <a:grpFill/>
                          <a:ln w="4993" cap="flat">
                            <a:noFill/>
                            <a:prstDash val="solid"/>
                            <a:miter/>
                          </a:ln>
                        </p:spPr>
                        <p:txBody>
                          <a:bodyPr rtlCol="0" anchor="ctr"/>
                          <a:lstStyle/>
                          <a:p>
                            <a:endParaRPr lang="en-PH"/>
                          </a:p>
                        </p:txBody>
                      </p:sp>
                      <p:sp>
                        <p:nvSpPr>
                          <p:cNvPr id="128" name="Freeform: Shape 268">
                            <a:extLst>
                              <a:ext uri="{FF2B5EF4-FFF2-40B4-BE49-F238E27FC236}">
                                <a16:creationId xmlns:a16="http://schemas.microsoft.com/office/drawing/2014/main" xmlns="" id="{65D92294-698E-445B-9E0D-BAAA697193D8}"/>
                              </a:ext>
                            </a:extLst>
                          </p:cNvPr>
                          <p:cNvSpPr/>
                          <p:nvPr/>
                        </p:nvSpPr>
                        <p:spPr>
                          <a:xfrm>
                            <a:off x="8294739" y="4973931"/>
                            <a:ext cx="332390" cy="223893"/>
                          </a:xfrm>
                          <a:custGeom>
                            <a:avLst/>
                            <a:gdLst>
                              <a:gd name="connsiteX0" fmla="*/ 330191 w 332390"/>
                              <a:gd name="connsiteY0" fmla="*/ 0 h 223893"/>
                              <a:gd name="connsiteX1" fmla="*/ 170095 w 332390"/>
                              <a:gd name="connsiteY1" fmla="*/ 1100 h 223893"/>
                              <a:gd name="connsiteX2" fmla="*/ 0 w 332390"/>
                              <a:gd name="connsiteY2" fmla="*/ 2250 h 223893"/>
                              <a:gd name="connsiteX3" fmla="*/ 0 w 332390"/>
                              <a:gd name="connsiteY3" fmla="*/ 12150 h 223893"/>
                              <a:gd name="connsiteX4" fmla="*/ 1100 w 332390"/>
                              <a:gd name="connsiteY4" fmla="*/ 223894 h 223893"/>
                              <a:gd name="connsiteX5" fmla="*/ 60348 w 332390"/>
                              <a:gd name="connsiteY5" fmla="*/ 223794 h 223893"/>
                              <a:gd name="connsiteX6" fmla="*/ 170095 w 332390"/>
                              <a:gd name="connsiteY6" fmla="*/ 223094 h 223893"/>
                              <a:gd name="connsiteX7" fmla="*/ 172295 w 332390"/>
                              <a:gd name="connsiteY7" fmla="*/ 223094 h 223893"/>
                              <a:gd name="connsiteX8" fmla="*/ 239643 w 332390"/>
                              <a:gd name="connsiteY8" fmla="*/ 222594 h 223893"/>
                              <a:gd name="connsiteX9" fmla="*/ 332391 w 332390"/>
                              <a:gd name="connsiteY9" fmla="*/ 221294 h 223893"/>
                              <a:gd name="connsiteX10" fmla="*/ 330191 w 332390"/>
                              <a:gd name="connsiteY10" fmla="*/ 0 h 2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390" h="223893">
                                <a:moveTo>
                                  <a:pt x="330191" y="0"/>
                                </a:moveTo>
                                <a:lnTo>
                                  <a:pt x="170095" y="1100"/>
                                </a:lnTo>
                                <a:lnTo>
                                  <a:pt x="0" y="2250"/>
                                </a:lnTo>
                                <a:lnTo>
                                  <a:pt x="0" y="12150"/>
                                </a:lnTo>
                                <a:lnTo>
                                  <a:pt x="1100" y="223894"/>
                                </a:lnTo>
                                <a:lnTo>
                                  <a:pt x="60348" y="223794"/>
                                </a:lnTo>
                                <a:lnTo>
                                  <a:pt x="170095" y="223094"/>
                                </a:lnTo>
                                <a:lnTo>
                                  <a:pt x="172295" y="223094"/>
                                </a:lnTo>
                                <a:lnTo>
                                  <a:pt x="239643" y="222594"/>
                                </a:lnTo>
                                <a:lnTo>
                                  <a:pt x="332391" y="221294"/>
                                </a:lnTo>
                                <a:lnTo>
                                  <a:pt x="330191" y="0"/>
                                </a:lnTo>
                                <a:close/>
                              </a:path>
                            </a:pathLst>
                          </a:custGeom>
                          <a:grpFill/>
                          <a:ln w="4993" cap="flat">
                            <a:noFill/>
                            <a:prstDash val="solid"/>
                            <a:miter/>
                          </a:ln>
                        </p:spPr>
                        <p:txBody>
                          <a:bodyPr rtlCol="0" anchor="ctr"/>
                          <a:lstStyle/>
                          <a:p>
                            <a:endParaRPr lang="en-PH"/>
                          </a:p>
                        </p:txBody>
                      </p:sp>
                      <p:sp>
                        <p:nvSpPr>
                          <p:cNvPr id="129" name="Freeform: Shape 269">
                            <a:extLst>
                              <a:ext uri="{FF2B5EF4-FFF2-40B4-BE49-F238E27FC236}">
                                <a16:creationId xmlns:a16="http://schemas.microsoft.com/office/drawing/2014/main" xmlns="" id="{2ABAE774-8BE1-47BB-BA02-A896B91B75B4}"/>
                              </a:ext>
                            </a:extLst>
                          </p:cNvPr>
                          <p:cNvSpPr/>
                          <p:nvPr/>
                        </p:nvSpPr>
                        <p:spPr>
                          <a:xfrm>
                            <a:off x="8852724" y="5167875"/>
                            <a:ext cx="3649" cy="5449"/>
                          </a:xfrm>
                          <a:custGeom>
                            <a:avLst/>
                            <a:gdLst>
                              <a:gd name="connsiteX0" fmla="*/ 1850 w 3649"/>
                              <a:gd name="connsiteY0" fmla="*/ 3650 h 5449"/>
                              <a:gd name="connsiteX1" fmla="*/ 3650 w 3649"/>
                              <a:gd name="connsiteY1" fmla="*/ 5450 h 5449"/>
                              <a:gd name="connsiteX2" fmla="*/ 0 w 3649"/>
                              <a:gd name="connsiteY2" fmla="*/ 0 h 5449"/>
                              <a:gd name="connsiteX3" fmla="*/ 800 w 3649"/>
                              <a:gd name="connsiteY3" fmla="*/ 1500 h 5449"/>
                              <a:gd name="connsiteX4" fmla="*/ 1850 w 3649"/>
                              <a:gd name="connsiteY4" fmla="*/ 3650 h 5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 h="5449">
                                <a:moveTo>
                                  <a:pt x="1850" y="3650"/>
                                </a:moveTo>
                                <a:lnTo>
                                  <a:pt x="3650" y="5450"/>
                                </a:lnTo>
                                <a:lnTo>
                                  <a:pt x="0" y="0"/>
                                </a:lnTo>
                                <a:lnTo>
                                  <a:pt x="800" y="1500"/>
                                </a:lnTo>
                                <a:lnTo>
                                  <a:pt x="1850" y="3650"/>
                                </a:lnTo>
                                <a:close/>
                              </a:path>
                            </a:pathLst>
                          </a:custGeom>
                          <a:grpFill/>
                          <a:ln w="4993" cap="flat">
                            <a:noFill/>
                            <a:prstDash val="solid"/>
                            <a:miter/>
                          </a:ln>
                        </p:spPr>
                        <p:txBody>
                          <a:bodyPr rtlCol="0" anchor="ctr"/>
                          <a:lstStyle/>
                          <a:p>
                            <a:endParaRPr lang="en-PH"/>
                          </a:p>
                        </p:txBody>
                      </p:sp>
                      <p:sp>
                        <p:nvSpPr>
                          <p:cNvPr id="130" name="Freeform: Shape 270">
                            <a:extLst>
                              <a:ext uri="{FF2B5EF4-FFF2-40B4-BE49-F238E27FC236}">
                                <a16:creationId xmlns:a16="http://schemas.microsoft.com/office/drawing/2014/main" xmlns="" id="{2003D23C-252A-43BE-9D5A-E3DF02773E0D}"/>
                              </a:ext>
                            </a:extLst>
                          </p:cNvPr>
                          <p:cNvSpPr/>
                          <p:nvPr/>
                        </p:nvSpPr>
                        <p:spPr>
                          <a:xfrm>
                            <a:off x="8851074" y="5157626"/>
                            <a:ext cx="1650" cy="10249"/>
                          </a:xfrm>
                          <a:custGeom>
                            <a:avLst/>
                            <a:gdLst>
                              <a:gd name="connsiteX0" fmla="*/ 1650 w 1650"/>
                              <a:gd name="connsiteY0" fmla="*/ 10250 h 10249"/>
                              <a:gd name="connsiteX1" fmla="*/ 1300 w 1650"/>
                              <a:gd name="connsiteY1" fmla="*/ 9550 h 10249"/>
                              <a:gd name="connsiteX2" fmla="*/ 1300 w 1650"/>
                              <a:gd name="connsiteY2" fmla="*/ 7350 h 10249"/>
                              <a:gd name="connsiteX3" fmla="*/ 1300 w 1650"/>
                              <a:gd name="connsiteY3" fmla="*/ 5100 h 10249"/>
                              <a:gd name="connsiteX4" fmla="*/ 1300 w 1650"/>
                              <a:gd name="connsiteY4" fmla="*/ 1800 h 10249"/>
                              <a:gd name="connsiteX5" fmla="*/ 1300 w 1650"/>
                              <a:gd name="connsiteY5" fmla="*/ 0 h 10249"/>
                              <a:gd name="connsiteX6" fmla="*/ 0 w 1650"/>
                              <a:gd name="connsiteY6" fmla="*/ 7800 h 10249"/>
                              <a:gd name="connsiteX7" fmla="*/ 1650 w 1650"/>
                              <a:gd name="connsiteY7" fmla="*/ 10250 h 1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0" h="10249">
                                <a:moveTo>
                                  <a:pt x="1650" y="10250"/>
                                </a:moveTo>
                                <a:lnTo>
                                  <a:pt x="1300" y="9550"/>
                                </a:lnTo>
                                <a:lnTo>
                                  <a:pt x="1300" y="7350"/>
                                </a:lnTo>
                                <a:lnTo>
                                  <a:pt x="1300" y="5100"/>
                                </a:lnTo>
                                <a:lnTo>
                                  <a:pt x="1300" y="1800"/>
                                </a:lnTo>
                                <a:lnTo>
                                  <a:pt x="1300" y="0"/>
                                </a:lnTo>
                                <a:lnTo>
                                  <a:pt x="0" y="7800"/>
                                </a:lnTo>
                                <a:lnTo>
                                  <a:pt x="1650" y="10250"/>
                                </a:lnTo>
                                <a:close/>
                              </a:path>
                            </a:pathLst>
                          </a:custGeom>
                          <a:grpFill/>
                          <a:ln w="4993" cap="flat">
                            <a:noFill/>
                            <a:prstDash val="solid"/>
                            <a:miter/>
                          </a:ln>
                        </p:spPr>
                        <p:txBody>
                          <a:bodyPr rtlCol="0" anchor="ctr"/>
                          <a:lstStyle/>
                          <a:p>
                            <a:endParaRPr lang="en-PH"/>
                          </a:p>
                        </p:txBody>
                      </p:sp>
                      <p:sp>
                        <p:nvSpPr>
                          <p:cNvPr id="131" name="Freeform: Shape 271">
                            <a:extLst>
                              <a:ext uri="{FF2B5EF4-FFF2-40B4-BE49-F238E27FC236}">
                                <a16:creationId xmlns:a16="http://schemas.microsoft.com/office/drawing/2014/main" xmlns="" id="{2F97E69C-B3AE-43FA-8D5E-B8574F1EE850}"/>
                              </a:ext>
                            </a:extLst>
                          </p:cNvPr>
                          <p:cNvSpPr/>
                          <p:nvPr/>
                        </p:nvSpPr>
                        <p:spPr>
                          <a:xfrm>
                            <a:off x="8295839" y="5197724"/>
                            <a:ext cx="59248" cy="350"/>
                          </a:xfrm>
                          <a:custGeom>
                            <a:avLst/>
                            <a:gdLst>
                              <a:gd name="connsiteX0" fmla="*/ 0 w 59248"/>
                              <a:gd name="connsiteY0" fmla="*/ 350 h 350"/>
                              <a:gd name="connsiteX1" fmla="*/ 59248 w 59248"/>
                              <a:gd name="connsiteY1" fmla="*/ 0 h 350"/>
                              <a:gd name="connsiteX2" fmla="*/ 0 w 59248"/>
                              <a:gd name="connsiteY2" fmla="*/ 100 h 350"/>
                              <a:gd name="connsiteX3" fmla="*/ 0 w 59248"/>
                              <a:gd name="connsiteY3" fmla="*/ 350 h 350"/>
                            </a:gdLst>
                            <a:ahLst/>
                            <a:cxnLst>
                              <a:cxn ang="0">
                                <a:pos x="connsiteX0" y="connsiteY0"/>
                              </a:cxn>
                              <a:cxn ang="0">
                                <a:pos x="connsiteX1" y="connsiteY1"/>
                              </a:cxn>
                              <a:cxn ang="0">
                                <a:pos x="connsiteX2" y="connsiteY2"/>
                              </a:cxn>
                              <a:cxn ang="0">
                                <a:pos x="connsiteX3" y="connsiteY3"/>
                              </a:cxn>
                            </a:cxnLst>
                            <a:rect l="l" t="t" r="r" b="b"/>
                            <a:pathLst>
                              <a:path w="59248" h="350">
                                <a:moveTo>
                                  <a:pt x="0" y="350"/>
                                </a:moveTo>
                                <a:lnTo>
                                  <a:pt x="59248" y="0"/>
                                </a:lnTo>
                                <a:lnTo>
                                  <a:pt x="0" y="100"/>
                                </a:lnTo>
                                <a:lnTo>
                                  <a:pt x="0" y="350"/>
                                </a:lnTo>
                                <a:close/>
                              </a:path>
                            </a:pathLst>
                          </a:custGeom>
                          <a:grpFill/>
                          <a:ln w="4993" cap="flat">
                            <a:noFill/>
                            <a:prstDash val="solid"/>
                            <a:miter/>
                          </a:ln>
                        </p:spPr>
                        <p:txBody>
                          <a:bodyPr rtlCol="0" anchor="ctr"/>
                          <a:lstStyle/>
                          <a:p>
                            <a:endParaRPr lang="en-PH"/>
                          </a:p>
                        </p:txBody>
                      </p:sp>
                      <p:sp>
                        <p:nvSpPr>
                          <p:cNvPr id="132" name="Freeform: Shape 272">
                            <a:extLst>
                              <a:ext uri="{FF2B5EF4-FFF2-40B4-BE49-F238E27FC236}">
                                <a16:creationId xmlns:a16="http://schemas.microsoft.com/office/drawing/2014/main" xmlns="" id="{05A0CB7A-8F52-423B-B99B-7502C37F0A8F}"/>
                              </a:ext>
                            </a:extLst>
                          </p:cNvPr>
                          <p:cNvSpPr/>
                          <p:nvPr/>
                        </p:nvSpPr>
                        <p:spPr>
                          <a:xfrm>
                            <a:off x="8355088" y="5196525"/>
                            <a:ext cx="179294" cy="1199"/>
                          </a:xfrm>
                          <a:custGeom>
                            <a:avLst/>
                            <a:gdLst>
                              <a:gd name="connsiteX0" fmla="*/ 109747 w 179294"/>
                              <a:gd name="connsiteY0" fmla="*/ 500 h 1199"/>
                              <a:gd name="connsiteX1" fmla="*/ 0 w 179294"/>
                              <a:gd name="connsiteY1" fmla="*/ 1200 h 1199"/>
                              <a:gd name="connsiteX2" fmla="*/ 109497 w 179294"/>
                              <a:gd name="connsiteY2" fmla="*/ 1000 h 1199"/>
                              <a:gd name="connsiteX3" fmla="*/ 179295 w 179294"/>
                              <a:gd name="connsiteY3" fmla="*/ 0 h 1199"/>
                              <a:gd name="connsiteX4" fmla="*/ 111947 w 179294"/>
                              <a:gd name="connsiteY4" fmla="*/ 500 h 1199"/>
                              <a:gd name="connsiteX5" fmla="*/ 109747 w 179294"/>
                              <a:gd name="connsiteY5" fmla="*/ 500 h 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294" h="1199">
                                <a:moveTo>
                                  <a:pt x="109747" y="500"/>
                                </a:moveTo>
                                <a:lnTo>
                                  <a:pt x="0" y="1200"/>
                                </a:lnTo>
                                <a:lnTo>
                                  <a:pt x="109497" y="1000"/>
                                </a:lnTo>
                                <a:lnTo>
                                  <a:pt x="179295" y="0"/>
                                </a:lnTo>
                                <a:lnTo>
                                  <a:pt x="111947" y="500"/>
                                </a:lnTo>
                                <a:lnTo>
                                  <a:pt x="109747" y="500"/>
                                </a:lnTo>
                                <a:close/>
                              </a:path>
                            </a:pathLst>
                          </a:custGeom>
                          <a:grpFill/>
                          <a:ln w="4993" cap="flat">
                            <a:noFill/>
                            <a:prstDash val="solid"/>
                            <a:miter/>
                          </a:ln>
                        </p:spPr>
                        <p:txBody>
                          <a:bodyPr rtlCol="0" anchor="ctr"/>
                          <a:lstStyle/>
                          <a:p>
                            <a:endParaRPr lang="en-PH"/>
                          </a:p>
                        </p:txBody>
                      </p:sp>
                      <p:sp>
                        <p:nvSpPr>
                          <p:cNvPr id="133" name="Freeform: Shape 273">
                            <a:extLst>
                              <a:ext uri="{FF2B5EF4-FFF2-40B4-BE49-F238E27FC236}">
                                <a16:creationId xmlns:a16="http://schemas.microsoft.com/office/drawing/2014/main" xmlns="" id="{D89A306D-385E-4DFB-BE3B-08D5F79EA631}"/>
                              </a:ext>
                            </a:extLst>
                          </p:cNvPr>
                          <p:cNvSpPr/>
                          <p:nvPr/>
                        </p:nvSpPr>
                        <p:spPr>
                          <a:xfrm>
                            <a:off x="8161143" y="5197825"/>
                            <a:ext cx="134696" cy="249"/>
                          </a:xfrm>
                          <a:custGeom>
                            <a:avLst/>
                            <a:gdLst>
                              <a:gd name="connsiteX0" fmla="*/ 0 w 134696"/>
                              <a:gd name="connsiteY0" fmla="*/ 250 h 249"/>
                              <a:gd name="connsiteX1" fmla="*/ 87198 w 134696"/>
                              <a:gd name="connsiteY1" fmla="*/ 250 h 249"/>
                              <a:gd name="connsiteX2" fmla="*/ 119247 w 134696"/>
                              <a:gd name="connsiteY2" fmla="*/ 250 h 249"/>
                              <a:gd name="connsiteX3" fmla="*/ 134696 w 134696"/>
                              <a:gd name="connsiteY3" fmla="*/ 250 h 249"/>
                              <a:gd name="connsiteX4" fmla="*/ 134696 w 134696"/>
                              <a:gd name="connsiteY4" fmla="*/ 0 h 249"/>
                              <a:gd name="connsiteX5" fmla="*/ 0 w 134696"/>
                              <a:gd name="connsiteY5" fmla="*/ 250 h 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96" h="249">
                                <a:moveTo>
                                  <a:pt x="0" y="250"/>
                                </a:moveTo>
                                <a:lnTo>
                                  <a:pt x="87198" y="250"/>
                                </a:lnTo>
                                <a:lnTo>
                                  <a:pt x="119247" y="250"/>
                                </a:lnTo>
                                <a:lnTo>
                                  <a:pt x="134696" y="250"/>
                                </a:lnTo>
                                <a:lnTo>
                                  <a:pt x="134696" y="0"/>
                                </a:lnTo>
                                <a:lnTo>
                                  <a:pt x="0" y="250"/>
                                </a:lnTo>
                                <a:close/>
                              </a:path>
                            </a:pathLst>
                          </a:custGeom>
                          <a:grpFill/>
                          <a:ln w="4993" cap="flat">
                            <a:noFill/>
                            <a:prstDash val="solid"/>
                            <a:miter/>
                          </a:ln>
                        </p:spPr>
                        <p:txBody>
                          <a:bodyPr rtlCol="0" anchor="ctr"/>
                          <a:lstStyle/>
                          <a:p>
                            <a:endParaRPr lang="en-PH"/>
                          </a:p>
                        </p:txBody>
                      </p:sp>
                    </p:grpSp>
                  </p:grpSp>
                </p:grpSp>
              </p:grpSp>
            </p:grpSp>
            <p:grpSp>
              <p:nvGrpSpPr>
                <p:cNvPr id="83" name="Group 82">
                  <a:extLst>
                    <a:ext uri="{FF2B5EF4-FFF2-40B4-BE49-F238E27FC236}">
                      <a16:creationId xmlns:a16="http://schemas.microsoft.com/office/drawing/2014/main" xmlns="" id="{6ED819C1-7709-442E-B290-99845A5F2F51}"/>
                    </a:ext>
                  </a:extLst>
                </p:cNvPr>
                <p:cNvGrpSpPr/>
                <p:nvPr/>
              </p:nvGrpSpPr>
              <p:grpSpPr>
                <a:xfrm>
                  <a:off x="7083423" y="4555393"/>
                  <a:ext cx="936374" cy="642681"/>
                  <a:chOff x="7083423" y="4555393"/>
                  <a:chExt cx="936374" cy="642681"/>
                </a:xfrm>
                <a:grpFill/>
              </p:grpSpPr>
              <p:sp>
                <p:nvSpPr>
                  <p:cNvPr id="84" name="Freeform: Shape 224">
                    <a:extLst>
                      <a:ext uri="{FF2B5EF4-FFF2-40B4-BE49-F238E27FC236}">
                        <a16:creationId xmlns:a16="http://schemas.microsoft.com/office/drawing/2014/main" xmlns="" id="{22E06A3C-DB4A-4757-B2F6-F79693F3506A}"/>
                      </a:ext>
                    </a:extLst>
                  </p:cNvPr>
                  <p:cNvSpPr/>
                  <p:nvPr/>
                </p:nvSpPr>
                <p:spPr>
                  <a:xfrm>
                    <a:off x="7415764" y="4707838"/>
                    <a:ext cx="277142" cy="267192"/>
                  </a:xfrm>
                  <a:custGeom>
                    <a:avLst/>
                    <a:gdLst>
                      <a:gd name="connsiteX0" fmla="*/ 277142 w 277142"/>
                      <a:gd name="connsiteY0" fmla="*/ 46349 h 267192"/>
                      <a:gd name="connsiteX1" fmla="*/ 277142 w 277142"/>
                      <a:gd name="connsiteY1" fmla="*/ 17649 h 267192"/>
                      <a:gd name="connsiteX2" fmla="*/ 166745 w 277142"/>
                      <a:gd name="connsiteY2" fmla="*/ 16550 h 267192"/>
                      <a:gd name="connsiteX3" fmla="*/ 165645 w 277142"/>
                      <a:gd name="connsiteY3" fmla="*/ 20949 h 267192"/>
                      <a:gd name="connsiteX4" fmla="*/ 165645 w 277142"/>
                      <a:gd name="connsiteY4" fmla="*/ 23149 h 267192"/>
                      <a:gd name="connsiteX5" fmla="*/ 165645 w 277142"/>
                      <a:gd name="connsiteY5" fmla="*/ 25399 h 267192"/>
                      <a:gd name="connsiteX6" fmla="*/ 166745 w 277142"/>
                      <a:gd name="connsiteY6" fmla="*/ 26449 h 267192"/>
                      <a:gd name="connsiteX7" fmla="*/ 166745 w 277142"/>
                      <a:gd name="connsiteY7" fmla="*/ 28699 h 267192"/>
                      <a:gd name="connsiteX8" fmla="*/ 166745 w 277142"/>
                      <a:gd name="connsiteY8" fmla="*/ 31999 h 267192"/>
                      <a:gd name="connsiteX9" fmla="*/ 164595 w 277142"/>
                      <a:gd name="connsiteY9" fmla="*/ 30899 h 267192"/>
                      <a:gd name="connsiteX10" fmla="*/ 163446 w 277142"/>
                      <a:gd name="connsiteY10" fmla="*/ 29749 h 267192"/>
                      <a:gd name="connsiteX11" fmla="*/ 162346 w 277142"/>
                      <a:gd name="connsiteY11" fmla="*/ 30899 h 267192"/>
                      <a:gd name="connsiteX12" fmla="*/ 161196 w 277142"/>
                      <a:gd name="connsiteY12" fmla="*/ 31999 h 267192"/>
                      <a:gd name="connsiteX13" fmla="*/ 161196 w 277142"/>
                      <a:gd name="connsiteY13" fmla="*/ 33049 h 267192"/>
                      <a:gd name="connsiteX14" fmla="*/ 162346 w 277142"/>
                      <a:gd name="connsiteY14" fmla="*/ 36449 h 267192"/>
                      <a:gd name="connsiteX15" fmla="*/ 164595 w 277142"/>
                      <a:gd name="connsiteY15" fmla="*/ 37499 h 267192"/>
                      <a:gd name="connsiteX16" fmla="*/ 165645 w 277142"/>
                      <a:gd name="connsiteY16" fmla="*/ 38599 h 267192"/>
                      <a:gd name="connsiteX17" fmla="*/ 166745 w 277142"/>
                      <a:gd name="connsiteY17" fmla="*/ 40799 h 267192"/>
                      <a:gd name="connsiteX18" fmla="*/ 166745 w 277142"/>
                      <a:gd name="connsiteY18" fmla="*/ 42999 h 267192"/>
                      <a:gd name="connsiteX19" fmla="*/ 165645 w 277142"/>
                      <a:gd name="connsiteY19" fmla="*/ 46349 h 267192"/>
                      <a:gd name="connsiteX20" fmla="*/ 166745 w 277142"/>
                      <a:gd name="connsiteY20" fmla="*/ 47449 h 267192"/>
                      <a:gd name="connsiteX21" fmla="*/ 167895 w 277142"/>
                      <a:gd name="connsiteY21" fmla="*/ 50749 h 267192"/>
                      <a:gd name="connsiteX22" fmla="*/ 168945 w 277142"/>
                      <a:gd name="connsiteY22" fmla="*/ 54048 h 267192"/>
                      <a:gd name="connsiteX23" fmla="*/ 171195 w 277142"/>
                      <a:gd name="connsiteY23" fmla="*/ 57348 h 267192"/>
                      <a:gd name="connsiteX24" fmla="*/ 171195 w 277142"/>
                      <a:gd name="connsiteY24" fmla="*/ 60648 h 267192"/>
                      <a:gd name="connsiteX25" fmla="*/ 170095 w 277142"/>
                      <a:gd name="connsiteY25" fmla="*/ 61798 h 267192"/>
                      <a:gd name="connsiteX26" fmla="*/ 167895 w 277142"/>
                      <a:gd name="connsiteY26" fmla="*/ 64048 h 267192"/>
                      <a:gd name="connsiteX27" fmla="*/ 165645 w 277142"/>
                      <a:gd name="connsiteY27" fmla="*/ 65098 h 267192"/>
                      <a:gd name="connsiteX28" fmla="*/ 163446 w 277142"/>
                      <a:gd name="connsiteY28" fmla="*/ 65098 h 267192"/>
                      <a:gd name="connsiteX29" fmla="*/ 161196 w 277142"/>
                      <a:gd name="connsiteY29" fmla="*/ 65098 h 267192"/>
                      <a:gd name="connsiteX30" fmla="*/ 156846 w 277142"/>
                      <a:gd name="connsiteY30" fmla="*/ 66198 h 267192"/>
                      <a:gd name="connsiteX31" fmla="*/ 154596 w 277142"/>
                      <a:gd name="connsiteY31" fmla="*/ 67348 h 267192"/>
                      <a:gd name="connsiteX32" fmla="*/ 152396 w 277142"/>
                      <a:gd name="connsiteY32" fmla="*/ 69548 h 267192"/>
                      <a:gd name="connsiteX33" fmla="*/ 151296 w 277142"/>
                      <a:gd name="connsiteY33" fmla="*/ 70648 h 267192"/>
                      <a:gd name="connsiteX34" fmla="*/ 149096 w 277142"/>
                      <a:gd name="connsiteY34" fmla="*/ 70648 h 267192"/>
                      <a:gd name="connsiteX35" fmla="*/ 147996 w 277142"/>
                      <a:gd name="connsiteY35" fmla="*/ 70648 h 267192"/>
                      <a:gd name="connsiteX36" fmla="*/ 146846 w 277142"/>
                      <a:gd name="connsiteY36" fmla="*/ 68398 h 267192"/>
                      <a:gd name="connsiteX37" fmla="*/ 144646 w 277142"/>
                      <a:gd name="connsiteY37" fmla="*/ 68398 h 267192"/>
                      <a:gd name="connsiteX38" fmla="*/ 143546 w 277142"/>
                      <a:gd name="connsiteY38" fmla="*/ 69548 h 267192"/>
                      <a:gd name="connsiteX39" fmla="*/ 140296 w 277142"/>
                      <a:gd name="connsiteY39" fmla="*/ 68398 h 267192"/>
                      <a:gd name="connsiteX40" fmla="*/ 136996 w 277142"/>
                      <a:gd name="connsiteY40" fmla="*/ 67348 h 267192"/>
                      <a:gd name="connsiteX41" fmla="*/ 135796 w 277142"/>
                      <a:gd name="connsiteY41" fmla="*/ 66198 h 267192"/>
                      <a:gd name="connsiteX42" fmla="*/ 132546 w 277142"/>
                      <a:gd name="connsiteY42" fmla="*/ 65098 h 267192"/>
                      <a:gd name="connsiteX43" fmla="*/ 131446 w 277142"/>
                      <a:gd name="connsiteY43" fmla="*/ 64048 h 267192"/>
                      <a:gd name="connsiteX44" fmla="*/ 129196 w 277142"/>
                      <a:gd name="connsiteY44" fmla="*/ 62898 h 267192"/>
                      <a:gd name="connsiteX45" fmla="*/ 126997 w 277142"/>
                      <a:gd name="connsiteY45" fmla="*/ 60648 h 267192"/>
                      <a:gd name="connsiteX46" fmla="*/ 124797 w 277142"/>
                      <a:gd name="connsiteY46" fmla="*/ 60648 h 267192"/>
                      <a:gd name="connsiteX47" fmla="*/ 122547 w 277142"/>
                      <a:gd name="connsiteY47" fmla="*/ 58498 h 267192"/>
                      <a:gd name="connsiteX48" fmla="*/ 122547 w 277142"/>
                      <a:gd name="connsiteY48" fmla="*/ 57348 h 267192"/>
                      <a:gd name="connsiteX49" fmla="*/ 121497 w 277142"/>
                      <a:gd name="connsiteY49" fmla="*/ 56298 h 267192"/>
                      <a:gd name="connsiteX50" fmla="*/ 119247 w 277142"/>
                      <a:gd name="connsiteY50" fmla="*/ 56298 h 267192"/>
                      <a:gd name="connsiteX51" fmla="*/ 118197 w 277142"/>
                      <a:gd name="connsiteY51" fmla="*/ 55148 h 267192"/>
                      <a:gd name="connsiteX52" fmla="*/ 117047 w 277142"/>
                      <a:gd name="connsiteY52" fmla="*/ 52998 h 267192"/>
                      <a:gd name="connsiteX53" fmla="*/ 114897 w 277142"/>
                      <a:gd name="connsiteY53" fmla="*/ 51849 h 267192"/>
                      <a:gd name="connsiteX54" fmla="*/ 113747 w 277142"/>
                      <a:gd name="connsiteY54" fmla="*/ 50749 h 267192"/>
                      <a:gd name="connsiteX55" fmla="*/ 110447 w 277142"/>
                      <a:gd name="connsiteY55" fmla="*/ 48549 h 267192"/>
                      <a:gd name="connsiteX56" fmla="*/ 108197 w 277142"/>
                      <a:gd name="connsiteY56" fmla="*/ 47449 h 267192"/>
                      <a:gd name="connsiteX57" fmla="*/ 105997 w 277142"/>
                      <a:gd name="connsiteY57" fmla="*/ 48549 h 267192"/>
                      <a:gd name="connsiteX58" fmla="*/ 102697 w 277142"/>
                      <a:gd name="connsiteY58" fmla="*/ 46349 h 267192"/>
                      <a:gd name="connsiteX59" fmla="*/ 98347 w 277142"/>
                      <a:gd name="connsiteY59" fmla="*/ 46349 h 267192"/>
                      <a:gd name="connsiteX60" fmla="*/ 94947 w 277142"/>
                      <a:gd name="connsiteY60" fmla="*/ 45249 h 267192"/>
                      <a:gd name="connsiteX61" fmla="*/ 89448 w 277142"/>
                      <a:gd name="connsiteY61" fmla="*/ 44099 h 267192"/>
                      <a:gd name="connsiteX62" fmla="*/ 86148 w 277142"/>
                      <a:gd name="connsiteY62" fmla="*/ 41949 h 267192"/>
                      <a:gd name="connsiteX63" fmla="*/ 82848 w 277142"/>
                      <a:gd name="connsiteY63" fmla="*/ 40799 h 267192"/>
                      <a:gd name="connsiteX64" fmla="*/ 79548 w 277142"/>
                      <a:gd name="connsiteY64" fmla="*/ 40799 h 267192"/>
                      <a:gd name="connsiteX65" fmla="*/ 78398 w 277142"/>
                      <a:gd name="connsiteY65" fmla="*/ 38599 h 267192"/>
                      <a:gd name="connsiteX66" fmla="*/ 75098 w 277142"/>
                      <a:gd name="connsiteY66" fmla="*/ 38599 h 267192"/>
                      <a:gd name="connsiteX67" fmla="*/ 72848 w 277142"/>
                      <a:gd name="connsiteY67" fmla="*/ 38599 h 267192"/>
                      <a:gd name="connsiteX68" fmla="*/ 72848 w 277142"/>
                      <a:gd name="connsiteY68" fmla="*/ 36449 h 267192"/>
                      <a:gd name="connsiteX69" fmla="*/ 73998 w 277142"/>
                      <a:gd name="connsiteY69" fmla="*/ 35299 h 267192"/>
                      <a:gd name="connsiteX70" fmla="*/ 72848 w 277142"/>
                      <a:gd name="connsiteY70" fmla="*/ 31999 h 267192"/>
                      <a:gd name="connsiteX71" fmla="*/ 70748 w 277142"/>
                      <a:gd name="connsiteY71" fmla="*/ 33049 h 267192"/>
                      <a:gd name="connsiteX72" fmla="*/ 70748 w 277142"/>
                      <a:gd name="connsiteY72" fmla="*/ 35299 h 267192"/>
                      <a:gd name="connsiteX73" fmla="*/ 68498 w 277142"/>
                      <a:gd name="connsiteY73" fmla="*/ 35299 h 267192"/>
                      <a:gd name="connsiteX74" fmla="*/ 66298 w 277142"/>
                      <a:gd name="connsiteY74" fmla="*/ 34199 h 267192"/>
                      <a:gd name="connsiteX75" fmla="*/ 62948 w 277142"/>
                      <a:gd name="connsiteY75" fmla="*/ 34199 h 267192"/>
                      <a:gd name="connsiteX76" fmla="*/ 59698 w 277142"/>
                      <a:gd name="connsiteY76" fmla="*/ 30899 h 267192"/>
                      <a:gd name="connsiteX77" fmla="*/ 58548 w 277142"/>
                      <a:gd name="connsiteY77" fmla="*/ 29749 h 267192"/>
                      <a:gd name="connsiteX78" fmla="*/ 56298 w 277142"/>
                      <a:gd name="connsiteY78" fmla="*/ 27549 h 267192"/>
                      <a:gd name="connsiteX79" fmla="*/ 55248 w 277142"/>
                      <a:gd name="connsiteY79" fmla="*/ 26449 h 267192"/>
                      <a:gd name="connsiteX80" fmla="*/ 52999 w 277142"/>
                      <a:gd name="connsiteY80" fmla="*/ 26449 h 267192"/>
                      <a:gd name="connsiteX81" fmla="*/ 51949 w 277142"/>
                      <a:gd name="connsiteY81" fmla="*/ 24249 h 267192"/>
                      <a:gd name="connsiteX82" fmla="*/ 50799 w 277142"/>
                      <a:gd name="connsiteY82" fmla="*/ 22099 h 267192"/>
                      <a:gd name="connsiteX83" fmla="*/ 49699 w 277142"/>
                      <a:gd name="connsiteY83" fmla="*/ 23149 h 267192"/>
                      <a:gd name="connsiteX84" fmla="*/ 48649 w 277142"/>
                      <a:gd name="connsiteY84" fmla="*/ 25399 h 267192"/>
                      <a:gd name="connsiteX85" fmla="*/ 47499 w 277142"/>
                      <a:gd name="connsiteY85" fmla="*/ 25399 h 267192"/>
                      <a:gd name="connsiteX86" fmla="*/ 44199 w 277142"/>
                      <a:gd name="connsiteY86" fmla="*/ 23149 h 267192"/>
                      <a:gd name="connsiteX87" fmla="*/ 43099 w 277142"/>
                      <a:gd name="connsiteY87" fmla="*/ 19849 h 267192"/>
                      <a:gd name="connsiteX88" fmla="*/ 40899 w 277142"/>
                      <a:gd name="connsiteY88" fmla="*/ 17649 h 267192"/>
                      <a:gd name="connsiteX89" fmla="*/ 38649 w 277142"/>
                      <a:gd name="connsiteY89" fmla="*/ 18699 h 267192"/>
                      <a:gd name="connsiteX90" fmla="*/ 36449 w 277142"/>
                      <a:gd name="connsiteY90" fmla="*/ 18699 h 267192"/>
                      <a:gd name="connsiteX91" fmla="*/ 36449 w 277142"/>
                      <a:gd name="connsiteY91" fmla="*/ 15450 h 267192"/>
                      <a:gd name="connsiteX92" fmla="*/ 35349 w 277142"/>
                      <a:gd name="connsiteY92" fmla="*/ 14350 h 267192"/>
                      <a:gd name="connsiteX93" fmla="*/ 32049 w 277142"/>
                      <a:gd name="connsiteY93" fmla="*/ 12150 h 267192"/>
                      <a:gd name="connsiteX94" fmla="*/ 30899 w 277142"/>
                      <a:gd name="connsiteY94" fmla="*/ 13200 h 267192"/>
                      <a:gd name="connsiteX95" fmla="*/ 28699 w 277142"/>
                      <a:gd name="connsiteY95" fmla="*/ 14350 h 267192"/>
                      <a:gd name="connsiteX96" fmla="*/ 27599 w 277142"/>
                      <a:gd name="connsiteY96" fmla="*/ 12150 h 267192"/>
                      <a:gd name="connsiteX97" fmla="*/ 26549 w 277142"/>
                      <a:gd name="connsiteY97" fmla="*/ 11050 h 267192"/>
                      <a:gd name="connsiteX98" fmla="*/ 24299 w 277142"/>
                      <a:gd name="connsiteY98" fmla="*/ 11050 h 267192"/>
                      <a:gd name="connsiteX99" fmla="*/ 22099 w 277142"/>
                      <a:gd name="connsiteY99" fmla="*/ 7650 h 267192"/>
                      <a:gd name="connsiteX100" fmla="*/ 17650 w 277142"/>
                      <a:gd name="connsiteY100" fmla="*/ 7650 h 267192"/>
                      <a:gd name="connsiteX101" fmla="*/ 17650 w 277142"/>
                      <a:gd name="connsiteY101" fmla="*/ 6600 h 267192"/>
                      <a:gd name="connsiteX102" fmla="*/ 14350 w 277142"/>
                      <a:gd name="connsiteY102" fmla="*/ 3300 h 267192"/>
                      <a:gd name="connsiteX103" fmla="*/ 11050 w 277142"/>
                      <a:gd name="connsiteY103" fmla="*/ 5550 h 267192"/>
                      <a:gd name="connsiteX104" fmla="*/ 8850 w 277142"/>
                      <a:gd name="connsiteY104" fmla="*/ 5550 h 267192"/>
                      <a:gd name="connsiteX105" fmla="*/ 8850 w 277142"/>
                      <a:gd name="connsiteY105" fmla="*/ 3300 h 267192"/>
                      <a:gd name="connsiteX106" fmla="*/ 6600 w 277142"/>
                      <a:gd name="connsiteY106" fmla="*/ 1100 h 267192"/>
                      <a:gd name="connsiteX107" fmla="*/ 4450 w 277142"/>
                      <a:gd name="connsiteY107" fmla="*/ 0 h 267192"/>
                      <a:gd name="connsiteX108" fmla="*/ 2250 w 277142"/>
                      <a:gd name="connsiteY108" fmla="*/ 44099 h 267192"/>
                      <a:gd name="connsiteX109" fmla="*/ 4450 w 277142"/>
                      <a:gd name="connsiteY109" fmla="*/ 44099 h 267192"/>
                      <a:gd name="connsiteX110" fmla="*/ 2250 w 277142"/>
                      <a:gd name="connsiteY110" fmla="*/ 98247 h 267192"/>
                      <a:gd name="connsiteX111" fmla="*/ 0 w 277142"/>
                      <a:gd name="connsiteY111" fmla="*/ 263893 h 267192"/>
                      <a:gd name="connsiteX112" fmla="*/ 55248 w 277142"/>
                      <a:gd name="connsiteY112" fmla="*/ 264943 h 267192"/>
                      <a:gd name="connsiteX113" fmla="*/ 276092 w 277142"/>
                      <a:gd name="connsiteY113" fmla="*/ 267193 h 267192"/>
                      <a:gd name="connsiteX114" fmla="*/ 276092 w 277142"/>
                      <a:gd name="connsiteY114" fmla="*/ 185495 h 267192"/>
                      <a:gd name="connsiteX115" fmla="*/ 277142 w 277142"/>
                      <a:gd name="connsiteY115" fmla="*/ 46349 h 26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7142" h="267192">
                        <a:moveTo>
                          <a:pt x="277142" y="46349"/>
                        </a:moveTo>
                        <a:lnTo>
                          <a:pt x="277142" y="17649"/>
                        </a:lnTo>
                        <a:lnTo>
                          <a:pt x="166745" y="16550"/>
                        </a:lnTo>
                        <a:lnTo>
                          <a:pt x="165645" y="20949"/>
                        </a:lnTo>
                        <a:lnTo>
                          <a:pt x="165645" y="23149"/>
                        </a:lnTo>
                        <a:lnTo>
                          <a:pt x="165645" y="25399"/>
                        </a:lnTo>
                        <a:lnTo>
                          <a:pt x="166745" y="26449"/>
                        </a:lnTo>
                        <a:lnTo>
                          <a:pt x="166745" y="28699"/>
                        </a:lnTo>
                        <a:lnTo>
                          <a:pt x="166745" y="31999"/>
                        </a:lnTo>
                        <a:lnTo>
                          <a:pt x="164595" y="30899"/>
                        </a:lnTo>
                        <a:lnTo>
                          <a:pt x="163446" y="29749"/>
                        </a:lnTo>
                        <a:lnTo>
                          <a:pt x="162346" y="30899"/>
                        </a:lnTo>
                        <a:lnTo>
                          <a:pt x="161196" y="31999"/>
                        </a:lnTo>
                        <a:lnTo>
                          <a:pt x="161196" y="33049"/>
                        </a:lnTo>
                        <a:lnTo>
                          <a:pt x="162346" y="36449"/>
                        </a:lnTo>
                        <a:lnTo>
                          <a:pt x="164595" y="37499"/>
                        </a:lnTo>
                        <a:lnTo>
                          <a:pt x="165645" y="38599"/>
                        </a:lnTo>
                        <a:lnTo>
                          <a:pt x="166745" y="40799"/>
                        </a:lnTo>
                        <a:lnTo>
                          <a:pt x="166745" y="42999"/>
                        </a:lnTo>
                        <a:lnTo>
                          <a:pt x="165645" y="46349"/>
                        </a:lnTo>
                        <a:lnTo>
                          <a:pt x="166745" y="47449"/>
                        </a:lnTo>
                        <a:lnTo>
                          <a:pt x="167895" y="50749"/>
                        </a:lnTo>
                        <a:lnTo>
                          <a:pt x="168945" y="54048"/>
                        </a:lnTo>
                        <a:lnTo>
                          <a:pt x="171195" y="57348"/>
                        </a:lnTo>
                        <a:lnTo>
                          <a:pt x="171195" y="60648"/>
                        </a:lnTo>
                        <a:lnTo>
                          <a:pt x="170095" y="61798"/>
                        </a:lnTo>
                        <a:lnTo>
                          <a:pt x="167895" y="64048"/>
                        </a:lnTo>
                        <a:lnTo>
                          <a:pt x="165645" y="65098"/>
                        </a:lnTo>
                        <a:lnTo>
                          <a:pt x="163446" y="65098"/>
                        </a:lnTo>
                        <a:lnTo>
                          <a:pt x="161196" y="65098"/>
                        </a:lnTo>
                        <a:lnTo>
                          <a:pt x="156846" y="66198"/>
                        </a:lnTo>
                        <a:lnTo>
                          <a:pt x="154596" y="67348"/>
                        </a:lnTo>
                        <a:lnTo>
                          <a:pt x="152396" y="69548"/>
                        </a:lnTo>
                        <a:lnTo>
                          <a:pt x="151296" y="70648"/>
                        </a:lnTo>
                        <a:lnTo>
                          <a:pt x="149096" y="70648"/>
                        </a:lnTo>
                        <a:lnTo>
                          <a:pt x="147996" y="70648"/>
                        </a:lnTo>
                        <a:lnTo>
                          <a:pt x="146846" y="68398"/>
                        </a:lnTo>
                        <a:lnTo>
                          <a:pt x="144646" y="68398"/>
                        </a:lnTo>
                        <a:lnTo>
                          <a:pt x="143546" y="69548"/>
                        </a:lnTo>
                        <a:lnTo>
                          <a:pt x="140296" y="68398"/>
                        </a:lnTo>
                        <a:lnTo>
                          <a:pt x="136996" y="67348"/>
                        </a:lnTo>
                        <a:lnTo>
                          <a:pt x="135796" y="66198"/>
                        </a:lnTo>
                        <a:lnTo>
                          <a:pt x="132546" y="65098"/>
                        </a:lnTo>
                        <a:lnTo>
                          <a:pt x="131446" y="64048"/>
                        </a:lnTo>
                        <a:lnTo>
                          <a:pt x="129196" y="62898"/>
                        </a:lnTo>
                        <a:lnTo>
                          <a:pt x="126997" y="60648"/>
                        </a:lnTo>
                        <a:lnTo>
                          <a:pt x="124797" y="60648"/>
                        </a:lnTo>
                        <a:lnTo>
                          <a:pt x="122547" y="58498"/>
                        </a:lnTo>
                        <a:lnTo>
                          <a:pt x="122547" y="57348"/>
                        </a:lnTo>
                        <a:lnTo>
                          <a:pt x="121497" y="56298"/>
                        </a:lnTo>
                        <a:lnTo>
                          <a:pt x="119247" y="56298"/>
                        </a:lnTo>
                        <a:lnTo>
                          <a:pt x="118197" y="55148"/>
                        </a:lnTo>
                        <a:lnTo>
                          <a:pt x="117047" y="52998"/>
                        </a:lnTo>
                        <a:lnTo>
                          <a:pt x="114897" y="51849"/>
                        </a:lnTo>
                        <a:lnTo>
                          <a:pt x="113747" y="50749"/>
                        </a:lnTo>
                        <a:lnTo>
                          <a:pt x="110447" y="48549"/>
                        </a:lnTo>
                        <a:lnTo>
                          <a:pt x="108197" y="47449"/>
                        </a:lnTo>
                        <a:lnTo>
                          <a:pt x="105997" y="48549"/>
                        </a:lnTo>
                        <a:lnTo>
                          <a:pt x="102697" y="46349"/>
                        </a:lnTo>
                        <a:lnTo>
                          <a:pt x="98347" y="46349"/>
                        </a:lnTo>
                        <a:lnTo>
                          <a:pt x="94947" y="45249"/>
                        </a:lnTo>
                        <a:lnTo>
                          <a:pt x="89448" y="44099"/>
                        </a:lnTo>
                        <a:lnTo>
                          <a:pt x="86148" y="41949"/>
                        </a:lnTo>
                        <a:lnTo>
                          <a:pt x="82848" y="40799"/>
                        </a:lnTo>
                        <a:lnTo>
                          <a:pt x="79548" y="40799"/>
                        </a:lnTo>
                        <a:lnTo>
                          <a:pt x="78398" y="38599"/>
                        </a:lnTo>
                        <a:lnTo>
                          <a:pt x="75098" y="38599"/>
                        </a:lnTo>
                        <a:lnTo>
                          <a:pt x="72848" y="38599"/>
                        </a:lnTo>
                        <a:lnTo>
                          <a:pt x="72848" y="36449"/>
                        </a:lnTo>
                        <a:lnTo>
                          <a:pt x="73998" y="35299"/>
                        </a:lnTo>
                        <a:lnTo>
                          <a:pt x="72848" y="31999"/>
                        </a:lnTo>
                        <a:lnTo>
                          <a:pt x="70748" y="33049"/>
                        </a:lnTo>
                        <a:lnTo>
                          <a:pt x="70748" y="35299"/>
                        </a:lnTo>
                        <a:lnTo>
                          <a:pt x="68498" y="35299"/>
                        </a:lnTo>
                        <a:lnTo>
                          <a:pt x="66298" y="34199"/>
                        </a:lnTo>
                        <a:lnTo>
                          <a:pt x="62948" y="34199"/>
                        </a:lnTo>
                        <a:lnTo>
                          <a:pt x="59698" y="30899"/>
                        </a:lnTo>
                        <a:lnTo>
                          <a:pt x="58548" y="29749"/>
                        </a:lnTo>
                        <a:lnTo>
                          <a:pt x="56298" y="27549"/>
                        </a:lnTo>
                        <a:lnTo>
                          <a:pt x="55248" y="26449"/>
                        </a:lnTo>
                        <a:lnTo>
                          <a:pt x="52999" y="26449"/>
                        </a:lnTo>
                        <a:lnTo>
                          <a:pt x="51949" y="24249"/>
                        </a:lnTo>
                        <a:lnTo>
                          <a:pt x="50799" y="22099"/>
                        </a:lnTo>
                        <a:lnTo>
                          <a:pt x="49699" y="23149"/>
                        </a:lnTo>
                        <a:lnTo>
                          <a:pt x="48649" y="25399"/>
                        </a:lnTo>
                        <a:lnTo>
                          <a:pt x="47499" y="25399"/>
                        </a:lnTo>
                        <a:lnTo>
                          <a:pt x="44199" y="23149"/>
                        </a:lnTo>
                        <a:lnTo>
                          <a:pt x="43099" y="19849"/>
                        </a:lnTo>
                        <a:lnTo>
                          <a:pt x="40899" y="17649"/>
                        </a:lnTo>
                        <a:lnTo>
                          <a:pt x="38649" y="18699"/>
                        </a:lnTo>
                        <a:lnTo>
                          <a:pt x="36449" y="18699"/>
                        </a:lnTo>
                        <a:lnTo>
                          <a:pt x="36449" y="15450"/>
                        </a:lnTo>
                        <a:lnTo>
                          <a:pt x="35349" y="14350"/>
                        </a:lnTo>
                        <a:lnTo>
                          <a:pt x="32049" y="12150"/>
                        </a:lnTo>
                        <a:lnTo>
                          <a:pt x="30899" y="13200"/>
                        </a:lnTo>
                        <a:lnTo>
                          <a:pt x="28699" y="14350"/>
                        </a:lnTo>
                        <a:lnTo>
                          <a:pt x="27599" y="12150"/>
                        </a:lnTo>
                        <a:lnTo>
                          <a:pt x="26549" y="11050"/>
                        </a:lnTo>
                        <a:lnTo>
                          <a:pt x="24299" y="11050"/>
                        </a:lnTo>
                        <a:lnTo>
                          <a:pt x="22099" y="7650"/>
                        </a:lnTo>
                        <a:lnTo>
                          <a:pt x="17650" y="7650"/>
                        </a:lnTo>
                        <a:lnTo>
                          <a:pt x="17650" y="6600"/>
                        </a:lnTo>
                        <a:lnTo>
                          <a:pt x="14350" y="3300"/>
                        </a:lnTo>
                        <a:lnTo>
                          <a:pt x="11050" y="5550"/>
                        </a:lnTo>
                        <a:lnTo>
                          <a:pt x="8850" y="5550"/>
                        </a:lnTo>
                        <a:lnTo>
                          <a:pt x="8850" y="3300"/>
                        </a:lnTo>
                        <a:lnTo>
                          <a:pt x="6600" y="1100"/>
                        </a:lnTo>
                        <a:lnTo>
                          <a:pt x="4450" y="0"/>
                        </a:lnTo>
                        <a:lnTo>
                          <a:pt x="2250" y="44099"/>
                        </a:lnTo>
                        <a:lnTo>
                          <a:pt x="4450" y="44099"/>
                        </a:lnTo>
                        <a:lnTo>
                          <a:pt x="2250" y="98247"/>
                        </a:lnTo>
                        <a:lnTo>
                          <a:pt x="0" y="263893"/>
                        </a:lnTo>
                        <a:lnTo>
                          <a:pt x="55248" y="264943"/>
                        </a:lnTo>
                        <a:lnTo>
                          <a:pt x="276092" y="267193"/>
                        </a:lnTo>
                        <a:lnTo>
                          <a:pt x="276092" y="185495"/>
                        </a:lnTo>
                        <a:lnTo>
                          <a:pt x="277142" y="46349"/>
                        </a:lnTo>
                        <a:close/>
                      </a:path>
                    </a:pathLst>
                  </a:custGeom>
                  <a:grpFill/>
                  <a:ln w="4993" cap="flat">
                    <a:noFill/>
                    <a:prstDash val="solid"/>
                    <a:miter/>
                  </a:ln>
                </p:spPr>
                <p:txBody>
                  <a:bodyPr rtlCol="0" anchor="ctr"/>
                  <a:lstStyle/>
                  <a:p>
                    <a:endParaRPr lang="en-PH"/>
                  </a:p>
                </p:txBody>
              </p:sp>
              <p:grpSp>
                <p:nvGrpSpPr>
                  <p:cNvPr id="85" name="Group 84">
                    <a:extLst>
                      <a:ext uri="{FF2B5EF4-FFF2-40B4-BE49-F238E27FC236}">
                        <a16:creationId xmlns:a16="http://schemas.microsoft.com/office/drawing/2014/main" xmlns="" id="{58A91C3C-3A02-4B74-B804-650F7E481027}"/>
                      </a:ext>
                    </a:extLst>
                  </p:cNvPr>
                  <p:cNvGrpSpPr/>
                  <p:nvPr/>
                </p:nvGrpSpPr>
                <p:grpSpPr>
                  <a:xfrm>
                    <a:off x="7083423" y="4555393"/>
                    <a:ext cx="936374" cy="642681"/>
                    <a:chOff x="7083423" y="4555393"/>
                    <a:chExt cx="936374" cy="642681"/>
                  </a:xfrm>
                  <a:grpFill/>
                </p:grpSpPr>
                <p:sp>
                  <p:nvSpPr>
                    <p:cNvPr id="86" name="Freeform: Shape 226">
                      <a:extLst>
                        <a:ext uri="{FF2B5EF4-FFF2-40B4-BE49-F238E27FC236}">
                          <a16:creationId xmlns:a16="http://schemas.microsoft.com/office/drawing/2014/main" xmlns="" id="{6A7759B9-7E0F-4FD9-92FB-DFFD4F36E8BD}"/>
                        </a:ext>
                      </a:extLst>
                    </p:cNvPr>
                    <p:cNvSpPr/>
                    <p:nvPr/>
                  </p:nvSpPr>
                  <p:spPr>
                    <a:xfrm>
                      <a:off x="7744855" y="4975031"/>
                      <a:ext cx="274942" cy="223043"/>
                    </a:xfrm>
                    <a:custGeom>
                      <a:avLst/>
                      <a:gdLst>
                        <a:gd name="connsiteX0" fmla="*/ 1050 w 274942"/>
                        <a:gd name="connsiteY0" fmla="*/ 0 h 223043"/>
                        <a:gd name="connsiteX1" fmla="*/ 0 w 274942"/>
                        <a:gd name="connsiteY1" fmla="*/ 220844 h 223043"/>
                        <a:gd name="connsiteX2" fmla="*/ 69498 w 274942"/>
                        <a:gd name="connsiteY2" fmla="*/ 221994 h 223043"/>
                        <a:gd name="connsiteX3" fmla="*/ 166695 w 274942"/>
                        <a:gd name="connsiteY3" fmla="*/ 223044 h 223043"/>
                        <a:gd name="connsiteX4" fmla="*/ 274942 w 274942"/>
                        <a:gd name="connsiteY4" fmla="*/ 223044 h 223043"/>
                        <a:gd name="connsiteX5" fmla="*/ 274942 w 274942"/>
                        <a:gd name="connsiteY5" fmla="*/ 1150 h 223043"/>
                        <a:gd name="connsiteX6" fmla="*/ 112597 w 274942"/>
                        <a:gd name="connsiteY6" fmla="*/ 2200 h 223043"/>
                        <a:gd name="connsiteX7" fmla="*/ 1050 w 274942"/>
                        <a:gd name="connsiteY7" fmla="*/ 0 h 2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942" h="223043">
                          <a:moveTo>
                            <a:pt x="1050" y="0"/>
                          </a:moveTo>
                          <a:lnTo>
                            <a:pt x="0" y="220844"/>
                          </a:lnTo>
                          <a:lnTo>
                            <a:pt x="69498" y="221994"/>
                          </a:lnTo>
                          <a:lnTo>
                            <a:pt x="166695" y="223044"/>
                          </a:lnTo>
                          <a:lnTo>
                            <a:pt x="274942" y="223044"/>
                          </a:lnTo>
                          <a:lnTo>
                            <a:pt x="274942" y="1150"/>
                          </a:lnTo>
                          <a:lnTo>
                            <a:pt x="112597" y="2200"/>
                          </a:lnTo>
                          <a:lnTo>
                            <a:pt x="1050" y="0"/>
                          </a:lnTo>
                          <a:close/>
                        </a:path>
                      </a:pathLst>
                    </a:custGeom>
                    <a:grpFill/>
                    <a:ln w="4993" cap="flat">
                      <a:noFill/>
                      <a:prstDash val="solid"/>
                      <a:miter/>
                    </a:ln>
                  </p:spPr>
                  <p:txBody>
                    <a:bodyPr rtlCol="0" anchor="ctr"/>
                    <a:lstStyle/>
                    <a:p>
                      <a:endParaRPr lang="en-PH"/>
                    </a:p>
                  </p:txBody>
                </p:sp>
                <p:grpSp>
                  <p:nvGrpSpPr>
                    <p:cNvPr id="87" name="Group 86">
                      <a:extLst>
                        <a:ext uri="{FF2B5EF4-FFF2-40B4-BE49-F238E27FC236}">
                          <a16:creationId xmlns:a16="http://schemas.microsoft.com/office/drawing/2014/main" xmlns="" id="{535276CF-24E7-41E8-9AAF-DEE85BF27E74}"/>
                        </a:ext>
                      </a:extLst>
                    </p:cNvPr>
                    <p:cNvGrpSpPr/>
                    <p:nvPr/>
                  </p:nvGrpSpPr>
                  <p:grpSpPr>
                    <a:xfrm>
                      <a:off x="7083423" y="4555393"/>
                      <a:ext cx="538885" cy="637081"/>
                      <a:chOff x="7083423" y="4555393"/>
                      <a:chExt cx="538885" cy="637081"/>
                    </a:xfrm>
                    <a:grpFill/>
                  </p:grpSpPr>
                  <p:sp>
                    <p:nvSpPr>
                      <p:cNvPr id="89" name="Freeform: Shape 229">
                        <a:extLst>
                          <a:ext uri="{FF2B5EF4-FFF2-40B4-BE49-F238E27FC236}">
                            <a16:creationId xmlns:a16="http://schemas.microsoft.com/office/drawing/2014/main" xmlns="" id="{482F245A-F4EC-4411-81DE-6D983FD97D4C}"/>
                          </a:ext>
                        </a:extLst>
                      </p:cNvPr>
                      <p:cNvSpPr/>
                      <p:nvPr/>
                    </p:nvSpPr>
                    <p:spPr>
                      <a:xfrm>
                        <a:off x="7190470" y="4802786"/>
                        <a:ext cx="227543" cy="168945"/>
                      </a:xfrm>
                      <a:custGeom>
                        <a:avLst/>
                        <a:gdLst>
                          <a:gd name="connsiteX0" fmla="*/ 4450 w 227543"/>
                          <a:gd name="connsiteY0" fmla="*/ 0 h 168945"/>
                          <a:gd name="connsiteX1" fmla="*/ 0 w 227543"/>
                          <a:gd name="connsiteY1" fmla="*/ 165645 h 168945"/>
                          <a:gd name="connsiteX2" fmla="*/ 3400 w 227543"/>
                          <a:gd name="connsiteY2" fmla="*/ 165645 h 168945"/>
                          <a:gd name="connsiteX3" fmla="*/ 225294 w 227543"/>
                          <a:gd name="connsiteY3" fmla="*/ 168945 h 168945"/>
                          <a:gd name="connsiteX4" fmla="*/ 227544 w 227543"/>
                          <a:gd name="connsiteY4" fmla="*/ 3300 h 168945"/>
                          <a:gd name="connsiteX5" fmla="*/ 4450 w 227543"/>
                          <a:gd name="connsiteY5" fmla="*/ 0 h 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43" h="168945">
                            <a:moveTo>
                              <a:pt x="4450" y="0"/>
                            </a:moveTo>
                            <a:lnTo>
                              <a:pt x="0" y="165645"/>
                            </a:lnTo>
                            <a:lnTo>
                              <a:pt x="3400" y="165645"/>
                            </a:lnTo>
                            <a:lnTo>
                              <a:pt x="225294" y="168945"/>
                            </a:lnTo>
                            <a:lnTo>
                              <a:pt x="227544" y="3300"/>
                            </a:lnTo>
                            <a:lnTo>
                              <a:pt x="4450" y="0"/>
                            </a:lnTo>
                            <a:close/>
                          </a:path>
                        </a:pathLst>
                      </a:custGeom>
                      <a:grpFill/>
                      <a:ln w="4993" cap="flat">
                        <a:noFill/>
                        <a:prstDash val="solid"/>
                        <a:miter/>
                      </a:ln>
                    </p:spPr>
                    <p:txBody>
                      <a:bodyPr rtlCol="0" anchor="ctr"/>
                      <a:lstStyle/>
                      <a:p>
                        <a:endParaRPr lang="en-PH"/>
                      </a:p>
                    </p:txBody>
                  </p:sp>
                  <p:sp>
                    <p:nvSpPr>
                      <p:cNvPr id="90" name="Freeform: Shape 230">
                        <a:extLst>
                          <a:ext uri="{FF2B5EF4-FFF2-40B4-BE49-F238E27FC236}">
                            <a16:creationId xmlns:a16="http://schemas.microsoft.com/office/drawing/2014/main" xmlns="" id="{42A301A5-66DD-48DD-AB7A-A2495A6F1C48}"/>
                          </a:ext>
                        </a:extLst>
                      </p:cNvPr>
                      <p:cNvSpPr/>
                      <p:nvPr/>
                    </p:nvSpPr>
                    <p:spPr>
                      <a:xfrm>
                        <a:off x="7083423" y="4555393"/>
                        <a:ext cx="336790" cy="250693"/>
                      </a:xfrm>
                      <a:custGeom>
                        <a:avLst/>
                        <a:gdLst>
                          <a:gd name="connsiteX0" fmla="*/ 333441 w 336790"/>
                          <a:gd name="connsiteY0" fmla="*/ 154596 h 250693"/>
                          <a:gd name="connsiteX1" fmla="*/ 331291 w 336790"/>
                          <a:gd name="connsiteY1" fmla="*/ 153546 h 250693"/>
                          <a:gd name="connsiteX2" fmla="*/ 329041 w 336790"/>
                          <a:gd name="connsiteY2" fmla="*/ 151296 h 250693"/>
                          <a:gd name="connsiteX3" fmla="*/ 325741 w 336790"/>
                          <a:gd name="connsiteY3" fmla="*/ 150246 h 250693"/>
                          <a:gd name="connsiteX4" fmla="*/ 322391 w 336790"/>
                          <a:gd name="connsiteY4" fmla="*/ 147996 h 250693"/>
                          <a:gd name="connsiteX5" fmla="*/ 319091 w 336790"/>
                          <a:gd name="connsiteY5" fmla="*/ 147996 h 250693"/>
                          <a:gd name="connsiteX6" fmla="*/ 318041 w 336790"/>
                          <a:gd name="connsiteY6" fmla="*/ 145796 h 250693"/>
                          <a:gd name="connsiteX7" fmla="*/ 316891 w 336790"/>
                          <a:gd name="connsiteY7" fmla="*/ 142496 h 250693"/>
                          <a:gd name="connsiteX8" fmla="*/ 316891 w 336790"/>
                          <a:gd name="connsiteY8" fmla="*/ 140246 h 250693"/>
                          <a:gd name="connsiteX9" fmla="*/ 314741 w 336790"/>
                          <a:gd name="connsiteY9" fmla="*/ 136946 h 250693"/>
                          <a:gd name="connsiteX10" fmla="*/ 312491 w 336790"/>
                          <a:gd name="connsiteY10" fmla="*/ 134746 h 250693"/>
                          <a:gd name="connsiteX11" fmla="*/ 312491 w 336790"/>
                          <a:gd name="connsiteY11" fmla="*/ 132546 h 250693"/>
                          <a:gd name="connsiteX12" fmla="*/ 311341 w 336790"/>
                          <a:gd name="connsiteY12" fmla="*/ 132546 h 250693"/>
                          <a:gd name="connsiteX13" fmla="*/ 308041 w 336790"/>
                          <a:gd name="connsiteY13" fmla="*/ 132546 h 250693"/>
                          <a:gd name="connsiteX14" fmla="*/ 306992 w 336790"/>
                          <a:gd name="connsiteY14" fmla="*/ 129196 h 250693"/>
                          <a:gd name="connsiteX15" fmla="*/ 306992 w 336790"/>
                          <a:gd name="connsiteY15" fmla="*/ 126996 h 250693"/>
                          <a:gd name="connsiteX16" fmla="*/ 308041 w 336790"/>
                          <a:gd name="connsiteY16" fmla="*/ 125896 h 250693"/>
                          <a:gd name="connsiteX17" fmla="*/ 309191 w 336790"/>
                          <a:gd name="connsiteY17" fmla="*/ 122646 h 250693"/>
                          <a:gd name="connsiteX18" fmla="*/ 304742 w 336790"/>
                          <a:gd name="connsiteY18" fmla="*/ 122646 h 250693"/>
                          <a:gd name="connsiteX19" fmla="*/ 305841 w 336790"/>
                          <a:gd name="connsiteY19" fmla="*/ 120397 h 250693"/>
                          <a:gd name="connsiteX20" fmla="*/ 305841 w 336790"/>
                          <a:gd name="connsiteY20" fmla="*/ 117097 h 250693"/>
                          <a:gd name="connsiteX21" fmla="*/ 303692 w 336790"/>
                          <a:gd name="connsiteY21" fmla="*/ 117097 h 250693"/>
                          <a:gd name="connsiteX22" fmla="*/ 300292 w 336790"/>
                          <a:gd name="connsiteY22" fmla="*/ 114897 h 250693"/>
                          <a:gd name="connsiteX23" fmla="*/ 300292 w 336790"/>
                          <a:gd name="connsiteY23" fmla="*/ 112647 h 250693"/>
                          <a:gd name="connsiteX24" fmla="*/ 298142 w 336790"/>
                          <a:gd name="connsiteY24" fmla="*/ 109347 h 250693"/>
                          <a:gd name="connsiteX25" fmla="*/ 293692 w 336790"/>
                          <a:gd name="connsiteY25" fmla="*/ 106047 h 250693"/>
                          <a:gd name="connsiteX26" fmla="*/ 290392 w 336790"/>
                          <a:gd name="connsiteY26" fmla="*/ 101597 h 250693"/>
                          <a:gd name="connsiteX27" fmla="*/ 288192 w 336790"/>
                          <a:gd name="connsiteY27" fmla="*/ 99397 h 250693"/>
                          <a:gd name="connsiteX28" fmla="*/ 284892 w 336790"/>
                          <a:gd name="connsiteY28" fmla="*/ 97247 h 250693"/>
                          <a:gd name="connsiteX29" fmla="*/ 282642 w 336790"/>
                          <a:gd name="connsiteY29" fmla="*/ 95047 h 250693"/>
                          <a:gd name="connsiteX30" fmla="*/ 282642 w 336790"/>
                          <a:gd name="connsiteY30" fmla="*/ 92797 h 250693"/>
                          <a:gd name="connsiteX31" fmla="*/ 281592 w 336790"/>
                          <a:gd name="connsiteY31" fmla="*/ 92797 h 250693"/>
                          <a:gd name="connsiteX32" fmla="*/ 278192 w 336790"/>
                          <a:gd name="connsiteY32" fmla="*/ 93847 h 250693"/>
                          <a:gd name="connsiteX33" fmla="*/ 274942 w 336790"/>
                          <a:gd name="connsiteY33" fmla="*/ 92797 h 250693"/>
                          <a:gd name="connsiteX34" fmla="*/ 271642 w 336790"/>
                          <a:gd name="connsiteY34" fmla="*/ 90597 h 250693"/>
                          <a:gd name="connsiteX35" fmla="*/ 271642 w 336790"/>
                          <a:gd name="connsiteY35" fmla="*/ 88347 h 250693"/>
                          <a:gd name="connsiteX36" fmla="*/ 270542 w 336790"/>
                          <a:gd name="connsiteY36" fmla="*/ 86198 h 250693"/>
                          <a:gd name="connsiteX37" fmla="*/ 267193 w 336790"/>
                          <a:gd name="connsiteY37" fmla="*/ 87248 h 250693"/>
                          <a:gd name="connsiteX38" fmla="*/ 265043 w 336790"/>
                          <a:gd name="connsiteY38" fmla="*/ 88347 h 250693"/>
                          <a:gd name="connsiteX39" fmla="*/ 260593 w 336790"/>
                          <a:gd name="connsiteY39" fmla="*/ 88347 h 250693"/>
                          <a:gd name="connsiteX40" fmla="*/ 257293 w 336790"/>
                          <a:gd name="connsiteY40" fmla="*/ 85048 h 250693"/>
                          <a:gd name="connsiteX41" fmla="*/ 255043 w 336790"/>
                          <a:gd name="connsiteY41" fmla="*/ 81748 h 250693"/>
                          <a:gd name="connsiteX42" fmla="*/ 252843 w 336790"/>
                          <a:gd name="connsiteY42" fmla="*/ 81748 h 250693"/>
                          <a:gd name="connsiteX43" fmla="*/ 249543 w 336790"/>
                          <a:gd name="connsiteY43" fmla="*/ 81748 h 250693"/>
                          <a:gd name="connsiteX44" fmla="*/ 245093 w 336790"/>
                          <a:gd name="connsiteY44" fmla="*/ 81748 h 250693"/>
                          <a:gd name="connsiteX45" fmla="*/ 242943 w 336790"/>
                          <a:gd name="connsiteY45" fmla="*/ 80698 h 250693"/>
                          <a:gd name="connsiteX46" fmla="*/ 240743 w 336790"/>
                          <a:gd name="connsiteY46" fmla="*/ 79548 h 250693"/>
                          <a:gd name="connsiteX47" fmla="*/ 237443 w 336790"/>
                          <a:gd name="connsiteY47" fmla="*/ 78448 h 250693"/>
                          <a:gd name="connsiteX48" fmla="*/ 236293 w 336790"/>
                          <a:gd name="connsiteY48" fmla="*/ 75148 h 250693"/>
                          <a:gd name="connsiteX49" fmla="*/ 232994 w 336790"/>
                          <a:gd name="connsiteY49" fmla="*/ 73998 h 250693"/>
                          <a:gd name="connsiteX50" fmla="*/ 227444 w 336790"/>
                          <a:gd name="connsiteY50" fmla="*/ 75148 h 250693"/>
                          <a:gd name="connsiteX51" fmla="*/ 222994 w 336790"/>
                          <a:gd name="connsiteY51" fmla="*/ 76248 h 250693"/>
                          <a:gd name="connsiteX52" fmla="*/ 221944 w 336790"/>
                          <a:gd name="connsiteY52" fmla="*/ 71798 h 250693"/>
                          <a:gd name="connsiteX53" fmla="*/ 220844 w 336790"/>
                          <a:gd name="connsiteY53" fmla="*/ 69648 h 250693"/>
                          <a:gd name="connsiteX54" fmla="*/ 216394 w 336790"/>
                          <a:gd name="connsiteY54" fmla="*/ 67398 h 250693"/>
                          <a:gd name="connsiteX55" fmla="*/ 213094 w 336790"/>
                          <a:gd name="connsiteY55" fmla="*/ 69648 h 250693"/>
                          <a:gd name="connsiteX56" fmla="*/ 209794 w 336790"/>
                          <a:gd name="connsiteY56" fmla="*/ 66248 h 250693"/>
                          <a:gd name="connsiteX57" fmla="*/ 206444 w 336790"/>
                          <a:gd name="connsiteY57" fmla="*/ 66248 h 250693"/>
                          <a:gd name="connsiteX58" fmla="*/ 203144 w 336790"/>
                          <a:gd name="connsiteY58" fmla="*/ 68498 h 250693"/>
                          <a:gd name="connsiteX59" fmla="*/ 200944 w 336790"/>
                          <a:gd name="connsiteY59" fmla="*/ 66248 h 250693"/>
                          <a:gd name="connsiteX60" fmla="*/ 202094 w 336790"/>
                          <a:gd name="connsiteY60" fmla="*/ 64098 h 250693"/>
                          <a:gd name="connsiteX61" fmla="*/ 200944 w 336790"/>
                          <a:gd name="connsiteY61" fmla="*/ 59648 h 250693"/>
                          <a:gd name="connsiteX62" fmla="*/ 197644 w 336790"/>
                          <a:gd name="connsiteY62" fmla="*/ 59648 h 250693"/>
                          <a:gd name="connsiteX63" fmla="*/ 194345 w 336790"/>
                          <a:gd name="connsiteY63" fmla="*/ 60748 h 250693"/>
                          <a:gd name="connsiteX64" fmla="*/ 194345 w 336790"/>
                          <a:gd name="connsiteY64" fmla="*/ 57448 h 250693"/>
                          <a:gd name="connsiteX65" fmla="*/ 195395 w 336790"/>
                          <a:gd name="connsiteY65" fmla="*/ 55198 h 250693"/>
                          <a:gd name="connsiteX66" fmla="*/ 191045 w 336790"/>
                          <a:gd name="connsiteY66" fmla="*/ 55198 h 250693"/>
                          <a:gd name="connsiteX67" fmla="*/ 188795 w 336790"/>
                          <a:gd name="connsiteY67" fmla="*/ 54149 h 250693"/>
                          <a:gd name="connsiteX68" fmla="*/ 188795 w 336790"/>
                          <a:gd name="connsiteY68" fmla="*/ 51949 h 250693"/>
                          <a:gd name="connsiteX69" fmla="*/ 191045 w 336790"/>
                          <a:gd name="connsiteY69" fmla="*/ 48599 h 250693"/>
                          <a:gd name="connsiteX70" fmla="*/ 191045 w 336790"/>
                          <a:gd name="connsiteY70" fmla="*/ 46399 h 250693"/>
                          <a:gd name="connsiteX71" fmla="*/ 188795 w 336790"/>
                          <a:gd name="connsiteY71" fmla="*/ 44199 h 250693"/>
                          <a:gd name="connsiteX72" fmla="*/ 183295 w 336790"/>
                          <a:gd name="connsiteY72" fmla="*/ 43099 h 250693"/>
                          <a:gd name="connsiteX73" fmla="*/ 177745 w 336790"/>
                          <a:gd name="connsiteY73" fmla="*/ 40899 h 250693"/>
                          <a:gd name="connsiteX74" fmla="*/ 172245 w 336790"/>
                          <a:gd name="connsiteY74" fmla="*/ 37599 h 250693"/>
                          <a:gd name="connsiteX75" fmla="*/ 167795 w 336790"/>
                          <a:gd name="connsiteY75" fmla="*/ 33149 h 250693"/>
                          <a:gd name="connsiteX76" fmla="*/ 163445 w 336790"/>
                          <a:gd name="connsiteY76" fmla="*/ 33149 h 250693"/>
                          <a:gd name="connsiteX77" fmla="*/ 160146 w 336790"/>
                          <a:gd name="connsiteY77" fmla="*/ 35349 h 250693"/>
                          <a:gd name="connsiteX78" fmla="*/ 157896 w 336790"/>
                          <a:gd name="connsiteY78" fmla="*/ 34299 h 250693"/>
                          <a:gd name="connsiteX79" fmla="*/ 153446 w 336790"/>
                          <a:gd name="connsiteY79" fmla="*/ 32049 h 250693"/>
                          <a:gd name="connsiteX80" fmla="*/ 150146 w 336790"/>
                          <a:gd name="connsiteY80" fmla="*/ 29849 h 250693"/>
                          <a:gd name="connsiteX81" fmla="*/ 146846 w 336790"/>
                          <a:gd name="connsiteY81" fmla="*/ 26549 h 250693"/>
                          <a:gd name="connsiteX82" fmla="*/ 144646 w 336790"/>
                          <a:gd name="connsiteY82" fmla="*/ 22099 h 250693"/>
                          <a:gd name="connsiteX83" fmla="*/ 143546 w 336790"/>
                          <a:gd name="connsiteY83" fmla="*/ 19949 h 250693"/>
                          <a:gd name="connsiteX84" fmla="*/ 140196 w 336790"/>
                          <a:gd name="connsiteY84" fmla="*/ 18800 h 250693"/>
                          <a:gd name="connsiteX85" fmla="*/ 140196 w 336790"/>
                          <a:gd name="connsiteY85" fmla="*/ 15499 h 250693"/>
                          <a:gd name="connsiteX86" fmla="*/ 136896 w 336790"/>
                          <a:gd name="connsiteY86" fmla="*/ 12200 h 250693"/>
                          <a:gd name="connsiteX87" fmla="*/ 135846 w 336790"/>
                          <a:gd name="connsiteY87" fmla="*/ 10000 h 250693"/>
                          <a:gd name="connsiteX88" fmla="*/ 130296 w 336790"/>
                          <a:gd name="connsiteY88" fmla="*/ 8900 h 250693"/>
                          <a:gd name="connsiteX89" fmla="*/ 126997 w 336790"/>
                          <a:gd name="connsiteY89" fmla="*/ 6700 h 250693"/>
                          <a:gd name="connsiteX90" fmla="*/ 125846 w 336790"/>
                          <a:gd name="connsiteY90" fmla="*/ 3400 h 250693"/>
                          <a:gd name="connsiteX91" fmla="*/ 121497 w 336790"/>
                          <a:gd name="connsiteY91" fmla="*/ 5550 h 250693"/>
                          <a:gd name="connsiteX92" fmla="*/ 120297 w 336790"/>
                          <a:gd name="connsiteY92" fmla="*/ 2200 h 250693"/>
                          <a:gd name="connsiteX93" fmla="*/ 114797 w 336790"/>
                          <a:gd name="connsiteY93" fmla="*/ 0 h 250693"/>
                          <a:gd name="connsiteX94" fmla="*/ 111497 w 336790"/>
                          <a:gd name="connsiteY94" fmla="*/ 136946 h 250693"/>
                          <a:gd name="connsiteX95" fmla="*/ 2150 w 336790"/>
                          <a:gd name="connsiteY95" fmla="*/ 134746 h 250693"/>
                          <a:gd name="connsiteX96" fmla="*/ 0 w 336790"/>
                          <a:gd name="connsiteY96" fmla="*/ 188895 h 250693"/>
                          <a:gd name="connsiteX97" fmla="*/ 3300 w 336790"/>
                          <a:gd name="connsiteY97" fmla="*/ 189945 h 250693"/>
                          <a:gd name="connsiteX98" fmla="*/ 0 w 336790"/>
                          <a:gd name="connsiteY98" fmla="*/ 245143 h 250693"/>
                          <a:gd name="connsiteX99" fmla="*/ 111497 w 336790"/>
                          <a:gd name="connsiteY99" fmla="*/ 247393 h 250693"/>
                          <a:gd name="connsiteX100" fmla="*/ 334591 w 336790"/>
                          <a:gd name="connsiteY100" fmla="*/ 250693 h 250693"/>
                          <a:gd name="connsiteX101" fmla="*/ 336791 w 336790"/>
                          <a:gd name="connsiteY101" fmla="*/ 196545 h 250693"/>
                          <a:gd name="connsiteX102" fmla="*/ 334591 w 336790"/>
                          <a:gd name="connsiteY102" fmla="*/ 196545 h 250693"/>
                          <a:gd name="connsiteX103" fmla="*/ 336791 w 336790"/>
                          <a:gd name="connsiteY103" fmla="*/ 152446 h 250693"/>
                          <a:gd name="connsiteX104" fmla="*/ 334591 w 336790"/>
                          <a:gd name="connsiteY104" fmla="*/ 153546 h 250693"/>
                          <a:gd name="connsiteX105" fmla="*/ 333441 w 336790"/>
                          <a:gd name="connsiteY105" fmla="*/ 154596 h 25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6790" h="250693">
                            <a:moveTo>
                              <a:pt x="333441" y="154596"/>
                            </a:moveTo>
                            <a:lnTo>
                              <a:pt x="331291" y="153546"/>
                            </a:lnTo>
                            <a:lnTo>
                              <a:pt x="329041" y="151296"/>
                            </a:lnTo>
                            <a:lnTo>
                              <a:pt x="325741" y="150246"/>
                            </a:lnTo>
                            <a:lnTo>
                              <a:pt x="322391" y="147996"/>
                            </a:lnTo>
                            <a:lnTo>
                              <a:pt x="319091" y="147996"/>
                            </a:lnTo>
                            <a:lnTo>
                              <a:pt x="318041" y="145796"/>
                            </a:lnTo>
                            <a:lnTo>
                              <a:pt x="316891" y="142496"/>
                            </a:lnTo>
                            <a:lnTo>
                              <a:pt x="316891" y="140246"/>
                            </a:lnTo>
                            <a:lnTo>
                              <a:pt x="314741" y="136946"/>
                            </a:lnTo>
                            <a:lnTo>
                              <a:pt x="312491" y="134746"/>
                            </a:lnTo>
                            <a:lnTo>
                              <a:pt x="312491" y="132546"/>
                            </a:lnTo>
                            <a:lnTo>
                              <a:pt x="311341" y="132546"/>
                            </a:lnTo>
                            <a:lnTo>
                              <a:pt x="308041" y="132546"/>
                            </a:lnTo>
                            <a:lnTo>
                              <a:pt x="306992" y="129196"/>
                            </a:lnTo>
                            <a:lnTo>
                              <a:pt x="306992" y="126996"/>
                            </a:lnTo>
                            <a:lnTo>
                              <a:pt x="308041" y="125896"/>
                            </a:lnTo>
                            <a:lnTo>
                              <a:pt x="309191" y="122646"/>
                            </a:lnTo>
                            <a:lnTo>
                              <a:pt x="304742" y="122646"/>
                            </a:lnTo>
                            <a:lnTo>
                              <a:pt x="305841" y="120397"/>
                            </a:lnTo>
                            <a:lnTo>
                              <a:pt x="305841" y="117097"/>
                            </a:lnTo>
                            <a:lnTo>
                              <a:pt x="303692" y="117097"/>
                            </a:lnTo>
                            <a:lnTo>
                              <a:pt x="300292" y="114897"/>
                            </a:lnTo>
                            <a:lnTo>
                              <a:pt x="300292" y="112647"/>
                            </a:lnTo>
                            <a:lnTo>
                              <a:pt x="298142" y="109347"/>
                            </a:lnTo>
                            <a:lnTo>
                              <a:pt x="293692" y="106047"/>
                            </a:lnTo>
                            <a:lnTo>
                              <a:pt x="290392" y="101597"/>
                            </a:lnTo>
                            <a:lnTo>
                              <a:pt x="288192" y="99397"/>
                            </a:lnTo>
                            <a:lnTo>
                              <a:pt x="284892" y="97247"/>
                            </a:lnTo>
                            <a:lnTo>
                              <a:pt x="282642" y="95047"/>
                            </a:lnTo>
                            <a:lnTo>
                              <a:pt x="282642" y="92797"/>
                            </a:lnTo>
                            <a:lnTo>
                              <a:pt x="281592" y="92797"/>
                            </a:lnTo>
                            <a:lnTo>
                              <a:pt x="278192" y="93847"/>
                            </a:lnTo>
                            <a:lnTo>
                              <a:pt x="274942" y="92797"/>
                            </a:lnTo>
                            <a:lnTo>
                              <a:pt x="271642" y="90597"/>
                            </a:lnTo>
                            <a:lnTo>
                              <a:pt x="271642" y="88347"/>
                            </a:lnTo>
                            <a:lnTo>
                              <a:pt x="270542" y="86198"/>
                            </a:lnTo>
                            <a:lnTo>
                              <a:pt x="267193" y="87248"/>
                            </a:lnTo>
                            <a:lnTo>
                              <a:pt x="265043" y="88347"/>
                            </a:lnTo>
                            <a:lnTo>
                              <a:pt x="260593" y="88347"/>
                            </a:lnTo>
                            <a:lnTo>
                              <a:pt x="257293" y="85048"/>
                            </a:lnTo>
                            <a:lnTo>
                              <a:pt x="255043" y="81748"/>
                            </a:lnTo>
                            <a:lnTo>
                              <a:pt x="252843" y="81748"/>
                            </a:lnTo>
                            <a:lnTo>
                              <a:pt x="249543" y="81748"/>
                            </a:lnTo>
                            <a:lnTo>
                              <a:pt x="245093" y="81748"/>
                            </a:lnTo>
                            <a:lnTo>
                              <a:pt x="242943" y="80698"/>
                            </a:lnTo>
                            <a:lnTo>
                              <a:pt x="240743" y="79548"/>
                            </a:lnTo>
                            <a:lnTo>
                              <a:pt x="237443" y="78448"/>
                            </a:lnTo>
                            <a:lnTo>
                              <a:pt x="236293" y="75148"/>
                            </a:lnTo>
                            <a:lnTo>
                              <a:pt x="232994" y="73998"/>
                            </a:lnTo>
                            <a:lnTo>
                              <a:pt x="227444" y="75148"/>
                            </a:lnTo>
                            <a:lnTo>
                              <a:pt x="222994" y="76248"/>
                            </a:lnTo>
                            <a:lnTo>
                              <a:pt x="221944" y="71798"/>
                            </a:lnTo>
                            <a:lnTo>
                              <a:pt x="220844" y="69648"/>
                            </a:lnTo>
                            <a:lnTo>
                              <a:pt x="216394" y="67398"/>
                            </a:lnTo>
                            <a:lnTo>
                              <a:pt x="213094" y="69648"/>
                            </a:lnTo>
                            <a:lnTo>
                              <a:pt x="209794" y="66248"/>
                            </a:lnTo>
                            <a:lnTo>
                              <a:pt x="206444" y="66248"/>
                            </a:lnTo>
                            <a:lnTo>
                              <a:pt x="203144" y="68498"/>
                            </a:lnTo>
                            <a:lnTo>
                              <a:pt x="200944" y="66248"/>
                            </a:lnTo>
                            <a:lnTo>
                              <a:pt x="202094" y="64098"/>
                            </a:lnTo>
                            <a:lnTo>
                              <a:pt x="200944" y="59648"/>
                            </a:lnTo>
                            <a:lnTo>
                              <a:pt x="197644" y="59648"/>
                            </a:lnTo>
                            <a:lnTo>
                              <a:pt x="194345" y="60748"/>
                            </a:lnTo>
                            <a:lnTo>
                              <a:pt x="194345" y="57448"/>
                            </a:lnTo>
                            <a:lnTo>
                              <a:pt x="195395" y="55198"/>
                            </a:lnTo>
                            <a:lnTo>
                              <a:pt x="191045" y="55198"/>
                            </a:lnTo>
                            <a:lnTo>
                              <a:pt x="188795" y="54149"/>
                            </a:lnTo>
                            <a:lnTo>
                              <a:pt x="188795" y="51949"/>
                            </a:lnTo>
                            <a:lnTo>
                              <a:pt x="191045" y="48599"/>
                            </a:lnTo>
                            <a:lnTo>
                              <a:pt x="191045" y="46399"/>
                            </a:lnTo>
                            <a:lnTo>
                              <a:pt x="188795" y="44199"/>
                            </a:lnTo>
                            <a:lnTo>
                              <a:pt x="183295" y="43099"/>
                            </a:lnTo>
                            <a:lnTo>
                              <a:pt x="177745" y="40899"/>
                            </a:lnTo>
                            <a:lnTo>
                              <a:pt x="172245" y="37599"/>
                            </a:lnTo>
                            <a:lnTo>
                              <a:pt x="167795" y="33149"/>
                            </a:lnTo>
                            <a:lnTo>
                              <a:pt x="163445" y="33149"/>
                            </a:lnTo>
                            <a:lnTo>
                              <a:pt x="160146" y="35349"/>
                            </a:lnTo>
                            <a:lnTo>
                              <a:pt x="157896" y="34299"/>
                            </a:lnTo>
                            <a:lnTo>
                              <a:pt x="153446" y="32049"/>
                            </a:lnTo>
                            <a:lnTo>
                              <a:pt x="150146" y="29849"/>
                            </a:lnTo>
                            <a:lnTo>
                              <a:pt x="146846" y="26549"/>
                            </a:lnTo>
                            <a:lnTo>
                              <a:pt x="144646" y="22099"/>
                            </a:lnTo>
                            <a:lnTo>
                              <a:pt x="143546" y="19949"/>
                            </a:lnTo>
                            <a:lnTo>
                              <a:pt x="140196" y="18800"/>
                            </a:lnTo>
                            <a:lnTo>
                              <a:pt x="140196" y="15499"/>
                            </a:lnTo>
                            <a:lnTo>
                              <a:pt x="136896" y="12200"/>
                            </a:lnTo>
                            <a:lnTo>
                              <a:pt x="135846" y="10000"/>
                            </a:lnTo>
                            <a:lnTo>
                              <a:pt x="130296" y="8900"/>
                            </a:lnTo>
                            <a:lnTo>
                              <a:pt x="126997" y="6700"/>
                            </a:lnTo>
                            <a:lnTo>
                              <a:pt x="125846" y="3400"/>
                            </a:lnTo>
                            <a:lnTo>
                              <a:pt x="121497" y="5550"/>
                            </a:lnTo>
                            <a:lnTo>
                              <a:pt x="120297" y="2200"/>
                            </a:lnTo>
                            <a:lnTo>
                              <a:pt x="114797" y="0"/>
                            </a:lnTo>
                            <a:lnTo>
                              <a:pt x="111497" y="136946"/>
                            </a:lnTo>
                            <a:lnTo>
                              <a:pt x="2150" y="134746"/>
                            </a:lnTo>
                            <a:lnTo>
                              <a:pt x="0" y="188895"/>
                            </a:lnTo>
                            <a:lnTo>
                              <a:pt x="3300" y="189945"/>
                            </a:lnTo>
                            <a:lnTo>
                              <a:pt x="0" y="245143"/>
                            </a:lnTo>
                            <a:lnTo>
                              <a:pt x="111497" y="247393"/>
                            </a:lnTo>
                            <a:lnTo>
                              <a:pt x="334591" y="250693"/>
                            </a:lnTo>
                            <a:lnTo>
                              <a:pt x="336791" y="196545"/>
                            </a:lnTo>
                            <a:lnTo>
                              <a:pt x="334591" y="196545"/>
                            </a:lnTo>
                            <a:lnTo>
                              <a:pt x="336791" y="152446"/>
                            </a:lnTo>
                            <a:lnTo>
                              <a:pt x="334591" y="153546"/>
                            </a:lnTo>
                            <a:lnTo>
                              <a:pt x="333441" y="154596"/>
                            </a:lnTo>
                            <a:close/>
                          </a:path>
                        </a:pathLst>
                      </a:custGeom>
                      <a:grpFill/>
                      <a:ln w="4993" cap="flat">
                        <a:noFill/>
                        <a:prstDash val="solid"/>
                        <a:miter/>
                      </a:ln>
                    </p:spPr>
                    <p:txBody>
                      <a:bodyPr rtlCol="0" anchor="ctr"/>
                      <a:lstStyle/>
                      <a:p>
                        <a:endParaRPr lang="en-PH"/>
                      </a:p>
                    </p:txBody>
                  </p:sp>
                  <p:sp>
                    <p:nvSpPr>
                      <p:cNvPr id="91" name="Freeform: Shape 231">
                        <a:extLst>
                          <a:ext uri="{FF2B5EF4-FFF2-40B4-BE49-F238E27FC236}">
                            <a16:creationId xmlns:a16="http://schemas.microsoft.com/office/drawing/2014/main" xmlns="" id="{4955487F-B991-4469-8797-FB5DEAC66992}"/>
                          </a:ext>
                        </a:extLst>
                      </p:cNvPr>
                      <p:cNvSpPr/>
                      <p:nvPr/>
                    </p:nvSpPr>
                    <p:spPr>
                      <a:xfrm>
                        <a:off x="7230269" y="4581942"/>
                        <a:ext cx="392039" cy="196544"/>
                      </a:xfrm>
                      <a:custGeom>
                        <a:avLst/>
                        <a:gdLst>
                          <a:gd name="connsiteX0" fmla="*/ 348940 w 392039"/>
                          <a:gd name="connsiteY0" fmla="*/ 140246 h 196544"/>
                          <a:gd name="connsiteX1" fmla="*/ 348940 w 392039"/>
                          <a:gd name="connsiteY1" fmla="*/ 138046 h 196544"/>
                          <a:gd name="connsiteX2" fmla="*/ 348940 w 392039"/>
                          <a:gd name="connsiteY2" fmla="*/ 134746 h 196544"/>
                          <a:gd name="connsiteX3" fmla="*/ 348940 w 392039"/>
                          <a:gd name="connsiteY3" fmla="*/ 131446 h 196544"/>
                          <a:gd name="connsiteX4" fmla="*/ 351140 w 392039"/>
                          <a:gd name="connsiteY4" fmla="*/ 129196 h 196544"/>
                          <a:gd name="connsiteX5" fmla="*/ 353390 w 392039"/>
                          <a:gd name="connsiteY5" fmla="*/ 126996 h 196544"/>
                          <a:gd name="connsiteX6" fmla="*/ 354440 w 392039"/>
                          <a:gd name="connsiteY6" fmla="*/ 126996 h 196544"/>
                          <a:gd name="connsiteX7" fmla="*/ 355590 w 392039"/>
                          <a:gd name="connsiteY7" fmla="*/ 125896 h 196544"/>
                          <a:gd name="connsiteX8" fmla="*/ 354440 w 392039"/>
                          <a:gd name="connsiteY8" fmla="*/ 123697 h 196544"/>
                          <a:gd name="connsiteX9" fmla="*/ 355590 w 392039"/>
                          <a:gd name="connsiteY9" fmla="*/ 121447 h 196544"/>
                          <a:gd name="connsiteX10" fmla="*/ 357740 w 392039"/>
                          <a:gd name="connsiteY10" fmla="*/ 119247 h 196544"/>
                          <a:gd name="connsiteX11" fmla="*/ 359990 w 392039"/>
                          <a:gd name="connsiteY11" fmla="*/ 119247 h 196544"/>
                          <a:gd name="connsiteX12" fmla="*/ 361140 w 392039"/>
                          <a:gd name="connsiteY12" fmla="*/ 116997 h 196544"/>
                          <a:gd name="connsiteX13" fmla="*/ 361140 w 392039"/>
                          <a:gd name="connsiteY13" fmla="*/ 113697 h 196544"/>
                          <a:gd name="connsiteX14" fmla="*/ 361140 w 392039"/>
                          <a:gd name="connsiteY14" fmla="*/ 111497 h 196544"/>
                          <a:gd name="connsiteX15" fmla="*/ 363240 w 392039"/>
                          <a:gd name="connsiteY15" fmla="*/ 108197 h 196544"/>
                          <a:gd name="connsiteX16" fmla="*/ 365490 w 392039"/>
                          <a:gd name="connsiteY16" fmla="*/ 105997 h 196544"/>
                          <a:gd name="connsiteX17" fmla="*/ 368790 w 392039"/>
                          <a:gd name="connsiteY17" fmla="*/ 103797 h 196544"/>
                          <a:gd name="connsiteX18" fmla="*/ 372140 w 392039"/>
                          <a:gd name="connsiteY18" fmla="*/ 103797 h 196544"/>
                          <a:gd name="connsiteX19" fmla="*/ 373240 w 392039"/>
                          <a:gd name="connsiteY19" fmla="*/ 100447 h 196544"/>
                          <a:gd name="connsiteX20" fmla="*/ 374290 w 392039"/>
                          <a:gd name="connsiteY20" fmla="*/ 99347 h 196544"/>
                          <a:gd name="connsiteX21" fmla="*/ 376540 w 392039"/>
                          <a:gd name="connsiteY21" fmla="*/ 96097 h 196544"/>
                          <a:gd name="connsiteX22" fmla="*/ 378739 w 392039"/>
                          <a:gd name="connsiteY22" fmla="*/ 92797 h 196544"/>
                          <a:gd name="connsiteX23" fmla="*/ 379839 w 392039"/>
                          <a:gd name="connsiteY23" fmla="*/ 90547 h 196544"/>
                          <a:gd name="connsiteX24" fmla="*/ 380989 w 392039"/>
                          <a:gd name="connsiteY24" fmla="*/ 87248 h 196544"/>
                          <a:gd name="connsiteX25" fmla="*/ 383189 w 392039"/>
                          <a:gd name="connsiteY25" fmla="*/ 83898 h 196544"/>
                          <a:gd name="connsiteX26" fmla="*/ 384289 w 392039"/>
                          <a:gd name="connsiteY26" fmla="*/ 80598 h 196544"/>
                          <a:gd name="connsiteX27" fmla="*/ 385339 w 392039"/>
                          <a:gd name="connsiteY27" fmla="*/ 78348 h 196544"/>
                          <a:gd name="connsiteX28" fmla="*/ 387539 w 392039"/>
                          <a:gd name="connsiteY28" fmla="*/ 78348 h 196544"/>
                          <a:gd name="connsiteX29" fmla="*/ 388739 w 392039"/>
                          <a:gd name="connsiteY29" fmla="*/ 75048 h 196544"/>
                          <a:gd name="connsiteX30" fmla="*/ 388739 w 392039"/>
                          <a:gd name="connsiteY30" fmla="*/ 72848 h 196544"/>
                          <a:gd name="connsiteX31" fmla="*/ 385339 w 392039"/>
                          <a:gd name="connsiteY31" fmla="*/ 70698 h 196544"/>
                          <a:gd name="connsiteX32" fmla="*/ 382039 w 392039"/>
                          <a:gd name="connsiteY32" fmla="*/ 68498 h 196544"/>
                          <a:gd name="connsiteX33" fmla="*/ 379839 w 392039"/>
                          <a:gd name="connsiteY33" fmla="*/ 67298 h 196544"/>
                          <a:gd name="connsiteX34" fmla="*/ 379839 w 392039"/>
                          <a:gd name="connsiteY34" fmla="*/ 64048 h 196544"/>
                          <a:gd name="connsiteX35" fmla="*/ 379839 w 392039"/>
                          <a:gd name="connsiteY35" fmla="*/ 59648 h 196544"/>
                          <a:gd name="connsiteX36" fmla="*/ 378739 w 392039"/>
                          <a:gd name="connsiteY36" fmla="*/ 55198 h 196544"/>
                          <a:gd name="connsiteX37" fmla="*/ 377690 w 392039"/>
                          <a:gd name="connsiteY37" fmla="*/ 52998 h 196544"/>
                          <a:gd name="connsiteX38" fmla="*/ 376540 w 392039"/>
                          <a:gd name="connsiteY38" fmla="*/ 50748 h 196544"/>
                          <a:gd name="connsiteX39" fmla="*/ 379839 w 392039"/>
                          <a:gd name="connsiteY39" fmla="*/ 50748 h 196544"/>
                          <a:gd name="connsiteX40" fmla="*/ 380989 w 392039"/>
                          <a:gd name="connsiteY40" fmla="*/ 48599 h 196544"/>
                          <a:gd name="connsiteX41" fmla="*/ 378739 w 392039"/>
                          <a:gd name="connsiteY41" fmla="*/ 47449 h 196544"/>
                          <a:gd name="connsiteX42" fmla="*/ 376540 w 392039"/>
                          <a:gd name="connsiteY42" fmla="*/ 47449 h 196544"/>
                          <a:gd name="connsiteX43" fmla="*/ 375440 w 392039"/>
                          <a:gd name="connsiteY43" fmla="*/ 46399 h 196544"/>
                          <a:gd name="connsiteX44" fmla="*/ 377690 w 392039"/>
                          <a:gd name="connsiteY44" fmla="*/ 44149 h 196544"/>
                          <a:gd name="connsiteX45" fmla="*/ 379839 w 392039"/>
                          <a:gd name="connsiteY45" fmla="*/ 45249 h 196544"/>
                          <a:gd name="connsiteX46" fmla="*/ 382039 w 392039"/>
                          <a:gd name="connsiteY46" fmla="*/ 44149 h 196544"/>
                          <a:gd name="connsiteX47" fmla="*/ 380989 w 392039"/>
                          <a:gd name="connsiteY47" fmla="*/ 40849 h 196544"/>
                          <a:gd name="connsiteX48" fmla="*/ 380989 w 392039"/>
                          <a:gd name="connsiteY48" fmla="*/ 37549 h 196544"/>
                          <a:gd name="connsiteX49" fmla="*/ 380989 w 392039"/>
                          <a:gd name="connsiteY49" fmla="*/ 34199 h 196544"/>
                          <a:gd name="connsiteX50" fmla="*/ 382039 w 392039"/>
                          <a:gd name="connsiteY50" fmla="*/ 33099 h 196544"/>
                          <a:gd name="connsiteX51" fmla="*/ 385339 w 392039"/>
                          <a:gd name="connsiteY51" fmla="*/ 30899 h 196544"/>
                          <a:gd name="connsiteX52" fmla="*/ 387539 w 392039"/>
                          <a:gd name="connsiteY52" fmla="*/ 27599 h 196544"/>
                          <a:gd name="connsiteX53" fmla="*/ 389789 w 392039"/>
                          <a:gd name="connsiteY53" fmla="*/ 23149 h 196544"/>
                          <a:gd name="connsiteX54" fmla="*/ 389789 w 392039"/>
                          <a:gd name="connsiteY54" fmla="*/ 18749 h 196544"/>
                          <a:gd name="connsiteX55" fmla="*/ 390889 w 392039"/>
                          <a:gd name="connsiteY55" fmla="*/ 15499 h 196544"/>
                          <a:gd name="connsiteX56" fmla="*/ 390889 w 392039"/>
                          <a:gd name="connsiteY56" fmla="*/ 12100 h 196544"/>
                          <a:gd name="connsiteX57" fmla="*/ 390889 w 392039"/>
                          <a:gd name="connsiteY57" fmla="*/ 11049 h 196544"/>
                          <a:gd name="connsiteX58" fmla="*/ 392039 w 392039"/>
                          <a:gd name="connsiteY58" fmla="*/ 7750 h 196544"/>
                          <a:gd name="connsiteX59" fmla="*/ 390889 w 392039"/>
                          <a:gd name="connsiteY59" fmla="*/ 4450 h 196544"/>
                          <a:gd name="connsiteX60" fmla="*/ 77298 w 392039"/>
                          <a:gd name="connsiteY60" fmla="*/ 1050 h 196544"/>
                          <a:gd name="connsiteX61" fmla="*/ 0 w 392039"/>
                          <a:gd name="connsiteY61" fmla="*/ 0 h 196544"/>
                          <a:gd name="connsiteX62" fmla="*/ 3300 w 392039"/>
                          <a:gd name="connsiteY62" fmla="*/ 3300 h 196544"/>
                          <a:gd name="connsiteX63" fmla="*/ 6600 w 392039"/>
                          <a:gd name="connsiteY63" fmla="*/ 5500 h 196544"/>
                          <a:gd name="connsiteX64" fmla="*/ 11050 w 392039"/>
                          <a:gd name="connsiteY64" fmla="*/ 7750 h 196544"/>
                          <a:gd name="connsiteX65" fmla="*/ 13300 w 392039"/>
                          <a:gd name="connsiteY65" fmla="*/ 8800 h 196544"/>
                          <a:gd name="connsiteX66" fmla="*/ 16599 w 392039"/>
                          <a:gd name="connsiteY66" fmla="*/ 6600 h 196544"/>
                          <a:gd name="connsiteX67" fmla="*/ 20949 w 392039"/>
                          <a:gd name="connsiteY67" fmla="*/ 6600 h 196544"/>
                          <a:gd name="connsiteX68" fmla="*/ 25399 w 392039"/>
                          <a:gd name="connsiteY68" fmla="*/ 11049 h 196544"/>
                          <a:gd name="connsiteX69" fmla="*/ 30899 w 392039"/>
                          <a:gd name="connsiteY69" fmla="*/ 14350 h 196544"/>
                          <a:gd name="connsiteX70" fmla="*/ 36449 w 392039"/>
                          <a:gd name="connsiteY70" fmla="*/ 16550 h 196544"/>
                          <a:gd name="connsiteX71" fmla="*/ 41949 w 392039"/>
                          <a:gd name="connsiteY71" fmla="*/ 17649 h 196544"/>
                          <a:gd name="connsiteX72" fmla="*/ 44199 w 392039"/>
                          <a:gd name="connsiteY72" fmla="*/ 19849 h 196544"/>
                          <a:gd name="connsiteX73" fmla="*/ 44199 w 392039"/>
                          <a:gd name="connsiteY73" fmla="*/ 22049 h 196544"/>
                          <a:gd name="connsiteX74" fmla="*/ 41949 w 392039"/>
                          <a:gd name="connsiteY74" fmla="*/ 25399 h 196544"/>
                          <a:gd name="connsiteX75" fmla="*/ 41949 w 392039"/>
                          <a:gd name="connsiteY75" fmla="*/ 27599 h 196544"/>
                          <a:gd name="connsiteX76" fmla="*/ 44199 w 392039"/>
                          <a:gd name="connsiteY76" fmla="*/ 28649 h 196544"/>
                          <a:gd name="connsiteX77" fmla="*/ 48549 w 392039"/>
                          <a:gd name="connsiteY77" fmla="*/ 28649 h 196544"/>
                          <a:gd name="connsiteX78" fmla="*/ 47499 w 392039"/>
                          <a:gd name="connsiteY78" fmla="*/ 30899 h 196544"/>
                          <a:gd name="connsiteX79" fmla="*/ 47499 w 392039"/>
                          <a:gd name="connsiteY79" fmla="*/ 34199 h 196544"/>
                          <a:gd name="connsiteX80" fmla="*/ 50799 w 392039"/>
                          <a:gd name="connsiteY80" fmla="*/ 33099 h 196544"/>
                          <a:gd name="connsiteX81" fmla="*/ 54098 w 392039"/>
                          <a:gd name="connsiteY81" fmla="*/ 33099 h 196544"/>
                          <a:gd name="connsiteX82" fmla="*/ 55248 w 392039"/>
                          <a:gd name="connsiteY82" fmla="*/ 37549 h 196544"/>
                          <a:gd name="connsiteX83" fmla="*/ 54098 w 392039"/>
                          <a:gd name="connsiteY83" fmla="*/ 39699 h 196544"/>
                          <a:gd name="connsiteX84" fmla="*/ 56298 w 392039"/>
                          <a:gd name="connsiteY84" fmla="*/ 41949 h 196544"/>
                          <a:gd name="connsiteX85" fmla="*/ 59598 w 392039"/>
                          <a:gd name="connsiteY85" fmla="*/ 39699 h 196544"/>
                          <a:gd name="connsiteX86" fmla="*/ 62948 w 392039"/>
                          <a:gd name="connsiteY86" fmla="*/ 39699 h 196544"/>
                          <a:gd name="connsiteX87" fmla="*/ 66248 w 392039"/>
                          <a:gd name="connsiteY87" fmla="*/ 43099 h 196544"/>
                          <a:gd name="connsiteX88" fmla="*/ 69548 w 392039"/>
                          <a:gd name="connsiteY88" fmla="*/ 40849 h 196544"/>
                          <a:gd name="connsiteX89" fmla="*/ 73998 w 392039"/>
                          <a:gd name="connsiteY89" fmla="*/ 43099 h 196544"/>
                          <a:gd name="connsiteX90" fmla="*/ 75098 w 392039"/>
                          <a:gd name="connsiteY90" fmla="*/ 45249 h 196544"/>
                          <a:gd name="connsiteX91" fmla="*/ 76148 w 392039"/>
                          <a:gd name="connsiteY91" fmla="*/ 49699 h 196544"/>
                          <a:gd name="connsiteX92" fmla="*/ 80598 w 392039"/>
                          <a:gd name="connsiteY92" fmla="*/ 48599 h 196544"/>
                          <a:gd name="connsiteX93" fmla="*/ 86148 w 392039"/>
                          <a:gd name="connsiteY93" fmla="*/ 47449 h 196544"/>
                          <a:gd name="connsiteX94" fmla="*/ 89448 w 392039"/>
                          <a:gd name="connsiteY94" fmla="*/ 48599 h 196544"/>
                          <a:gd name="connsiteX95" fmla="*/ 90597 w 392039"/>
                          <a:gd name="connsiteY95" fmla="*/ 51899 h 196544"/>
                          <a:gd name="connsiteX96" fmla="*/ 93897 w 392039"/>
                          <a:gd name="connsiteY96" fmla="*/ 52998 h 196544"/>
                          <a:gd name="connsiteX97" fmla="*/ 96097 w 392039"/>
                          <a:gd name="connsiteY97" fmla="*/ 54149 h 196544"/>
                          <a:gd name="connsiteX98" fmla="*/ 98247 w 392039"/>
                          <a:gd name="connsiteY98" fmla="*/ 55198 h 196544"/>
                          <a:gd name="connsiteX99" fmla="*/ 102697 w 392039"/>
                          <a:gd name="connsiteY99" fmla="*/ 55198 h 196544"/>
                          <a:gd name="connsiteX100" fmla="*/ 105997 w 392039"/>
                          <a:gd name="connsiteY100" fmla="*/ 55198 h 196544"/>
                          <a:gd name="connsiteX101" fmla="*/ 108197 w 392039"/>
                          <a:gd name="connsiteY101" fmla="*/ 55198 h 196544"/>
                          <a:gd name="connsiteX102" fmla="*/ 110447 w 392039"/>
                          <a:gd name="connsiteY102" fmla="*/ 58498 h 196544"/>
                          <a:gd name="connsiteX103" fmla="*/ 113747 w 392039"/>
                          <a:gd name="connsiteY103" fmla="*/ 61798 h 196544"/>
                          <a:gd name="connsiteX104" fmla="*/ 118197 w 392039"/>
                          <a:gd name="connsiteY104" fmla="*/ 61798 h 196544"/>
                          <a:gd name="connsiteX105" fmla="*/ 120347 w 392039"/>
                          <a:gd name="connsiteY105" fmla="*/ 60698 h 196544"/>
                          <a:gd name="connsiteX106" fmla="*/ 123697 w 392039"/>
                          <a:gd name="connsiteY106" fmla="*/ 59648 h 196544"/>
                          <a:gd name="connsiteX107" fmla="*/ 124796 w 392039"/>
                          <a:gd name="connsiteY107" fmla="*/ 61798 h 196544"/>
                          <a:gd name="connsiteX108" fmla="*/ 124796 w 392039"/>
                          <a:gd name="connsiteY108" fmla="*/ 64048 h 196544"/>
                          <a:gd name="connsiteX109" fmla="*/ 128096 w 392039"/>
                          <a:gd name="connsiteY109" fmla="*/ 66248 h 196544"/>
                          <a:gd name="connsiteX110" fmla="*/ 131346 w 392039"/>
                          <a:gd name="connsiteY110" fmla="*/ 67298 h 196544"/>
                          <a:gd name="connsiteX111" fmla="*/ 134746 w 392039"/>
                          <a:gd name="connsiteY111" fmla="*/ 66248 h 196544"/>
                          <a:gd name="connsiteX112" fmla="*/ 135796 w 392039"/>
                          <a:gd name="connsiteY112" fmla="*/ 66248 h 196544"/>
                          <a:gd name="connsiteX113" fmla="*/ 135796 w 392039"/>
                          <a:gd name="connsiteY113" fmla="*/ 68498 h 196544"/>
                          <a:gd name="connsiteX114" fmla="*/ 138046 w 392039"/>
                          <a:gd name="connsiteY114" fmla="*/ 70698 h 196544"/>
                          <a:gd name="connsiteX115" fmla="*/ 141346 w 392039"/>
                          <a:gd name="connsiteY115" fmla="*/ 72848 h 196544"/>
                          <a:gd name="connsiteX116" fmla="*/ 143546 w 392039"/>
                          <a:gd name="connsiteY116" fmla="*/ 75048 h 196544"/>
                          <a:gd name="connsiteX117" fmla="*/ 146846 w 392039"/>
                          <a:gd name="connsiteY117" fmla="*/ 79498 h 196544"/>
                          <a:gd name="connsiteX118" fmla="*/ 151296 w 392039"/>
                          <a:gd name="connsiteY118" fmla="*/ 82798 h 196544"/>
                          <a:gd name="connsiteX119" fmla="*/ 153446 w 392039"/>
                          <a:gd name="connsiteY119" fmla="*/ 86097 h 196544"/>
                          <a:gd name="connsiteX120" fmla="*/ 153446 w 392039"/>
                          <a:gd name="connsiteY120" fmla="*/ 88347 h 196544"/>
                          <a:gd name="connsiteX121" fmla="*/ 156846 w 392039"/>
                          <a:gd name="connsiteY121" fmla="*/ 90547 h 196544"/>
                          <a:gd name="connsiteX122" fmla="*/ 158996 w 392039"/>
                          <a:gd name="connsiteY122" fmla="*/ 90547 h 196544"/>
                          <a:gd name="connsiteX123" fmla="*/ 158996 w 392039"/>
                          <a:gd name="connsiteY123" fmla="*/ 93847 h 196544"/>
                          <a:gd name="connsiteX124" fmla="*/ 157896 w 392039"/>
                          <a:gd name="connsiteY124" fmla="*/ 96097 h 196544"/>
                          <a:gd name="connsiteX125" fmla="*/ 162345 w 392039"/>
                          <a:gd name="connsiteY125" fmla="*/ 96097 h 196544"/>
                          <a:gd name="connsiteX126" fmla="*/ 161195 w 392039"/>
                          <a:gd name="connsiteY126" fmla="*/ 99347 h 196544"/>
                          <a:gd name="connsiteX127" fmla="*/ 160146 w 392039"/>
                          <a:gd name="connsiteY127" fmla="*/ 100447 h 196544"/>
                          <a:gd name="connsiteX128" fmla="*/ 160146 w 392039"/>
                          <a:gd name="connsiteY128" fmla="*/ 102647 h 196544"/>
                          <a:gd name="connsiteX129" fmla="*/ 161195 w 392039"/>
                          <a:gd name="connsiteY129" fmla="*/ 105997 h 196544"/>
                          <a:gd name="connsiteX130" fmla="*/ 164495 w 392039"/>
                          <a:gd name="connsiteY130" fmla="*/ 105997 h 196544"/>
                          <a:gd name="connsiteX131" fmla="*/ 165645 w 392039"/>
                          <a:gd name="connsiteY131" fmla="*/ 105997 h 196544"/>
                          <a:gd name="connsiteX132" fmla="*/ 165645 w 392039"/>
                          <a:gd name="connsiteY132" fmla="*/ 108197 h 196544"/>
                          <a:gd name="connsiteX133" fmla="*/ 167895 w 392039"/>
                          <a:gd name="connsiteY133" fmla="*/ 110397 h 196544"/>
                          <a:gd name="connsiteX134" fmla="*/ 170045 w 392039"/>
                          <a:gd name="connsiteY134" fmla="*/ 113697 h 196544"/>
                          <a:gd name="connsiteX135" fmla="*/ 170045 w 392039"/>
                          <a:gd name="connsiteY135" fmla="*/ 115947 h 196544"/>
                          <a:gd name="connsiteX136" fmla="*/ 171195 w 392039"/>
                          <a:gd name="connsiteY136" fmla="*/ 119247 h 196544"/>
                          <a:gd name="connsiteX137" fmla="*/ 172245 w 392039"/>
                          <a:gd name="connsiteY137" fmla="*/ 121447 h 196544"/>
                          <a:gd name="connsiteX138" fmla="*/ 175545 w 392039"/>
                          <a:gd name="connsiteY138" fmla="*/ 121447 h 196544"/>
                          <a:gd name="connsiteX139" fmla="*/ 178895 w 392039"/>
                          <a:gd name="connsiteY139" fmla="*/ 123697 h 196544"/>
                          <a:gd name="connsiteX140" fmla="*/ 182195 w 392039"/>
                          <a:gd name="connsiteY140" fmla="*/ 124747 h 196544"/>
                          <a:gd name="connsiteX141" fmla="*/ 184445 w 392039"/>
                          <a:gd name="connsiteY141" fmla="*/ 126996 h 196544"/>
                          <a:gd name="connsiteX142" fmla="*/ 186595 w 392039"/>
                          <a:gd name="connsiteY142" fmla="*/ 128046 h 196544"/>
                          <a:gd name="connsiteX143" fmla="*/ 187745 w 392039"/>
                          <a:gd name="connsiteY143" fmla="*/ 126996 h 196544"/>
                          <a:gd name="connsiteX144" fmla="*/ 189945 w 392039"/>
                          <a:gd name="connsiteY144" fmla="*/ 125896 h 196544"/>
                          <a:gd name="connsiteX145" fmla="*/ 192095 w 392039"/>
                          <a:gd name="connsiteY145" fmla="*/ 126996 h 196544"/>
                          <a:gd name="connsiteX146" fmla="*/ 194345 w 392039"/>
                          <a:gd name="connsiteY146" fmla="*/ 129196 h 196544"/>
                          <a:gd name="connsiteX147" fmla="*/ 194345 w 392039"/>
                          <a:gd name="connsiteY147" fmla="*/ 131446 h 196544"/>
                          <a:gd name="connsiteX148" fmla="*/ 196545 w 392039"/>
                          <a:gd name="connsiteY148" fmla="*/ 131446 h 196544"/>
                          <a:gd name="connsiteX149" fmla="*/ 199844 w 392039"/>
                          <a:gd name="connsiteY149" fmla="*/ 129196 h 196544"/>
                          <a:gd name="connsiteX150" fmla="*/ 203144 w 392039"/>
                          <a:gd name="connsiteY150" fmla="*/ 132496 h 196544"/>
                          <a:gd name="connsiteX151" fmla="*/ 203144 w 392039"/>
                          <a:gd name="connsiteY151" fmla="*/ 133546 h 196544"/>
                          <a:gd name="connsiteX152" fmla="*/ 207594 w 392039"/>
                          <a:gd name="connsiteY152" fmla="*/ 133546 h 196544"/>
                          <a:gd name="connsiteX153" fmla="*/ 209794 w 392039"/>
                          <a:gd name="connsiteY153" fmla="*/ 136946 h 196544"/>
                          <a:gd name="connsiteX154" fmla="*/ 212044 w 392039"/>
                          <a:gd name="connsiteY154" fmla="*/ 136946 h 196544"/>
                          <a:gd name="connsiteX155" fmla="*/ 213094 w 392039"/>
                          <a:gd name="connsiteY155" fmla="*/ 138046 h 196544"/>
                          <a:gd name="connsiteX156" fmla="*/ 214194 w 392039"/>
                          <a:gd name="connsiteY156" fmla="*/ 140246 h 196544"/>
                          <a:gd name="connsiteX157" fmla="*/ 216394 w 392039"/>
                          <a:gd name="connsiteY157" fmla="*/ 139096 h 196544"/>
                          <a:gd name="connsiteX158" fmla="*/ 217544 w 392039"/>
                          <a:gd name="connsiteY158" fmla="*/ 138046 h 196544"/>
                          <a:gd name="connsiteX159" fmla="*/ 220844 w 392039"/>
                          <a:gd name="connsiteY159" fmla="*/ 140246 h 196544"/>
                          <a:gd name="connsiteX160" fmla="*/ 221944 w 392039"/>
                          <a:gd name="connsiteY160" fmla="*/ 141346 h 196544"/>
                          <a:gd name="connsiteX161" fmla="*/ 221944 w 392039"/>
                          <a:gd name="connsiteY161" fmla="*/ 144596 h 196544"/>
                          <a:gd name="connsiteX162" fmla="*/ 224144 w 392039"/>
                          <a:gd name="connsiteY162" fmla="*/ 144596 h 196544"/>
                          <a:gd name="connsiteX163" fmla="*/ 226394 w 392039"/>
                          <a:gd name="connsiteY163" fmla="*/ 143546 h 196544"/>
                          <a:gd name="connsiteX164" fmla="*/ 228594 w 392039"/>
                          <a:gd name="connsiteY164" fmla="*/ 145746 h 196544"/>
                          <a:gd name="connsiteX165" fmla="*/ 229694 w 392039"/>
                          <a:gd name="connsiteY165" fmla="*/ 149046 h 196544"/>
                          <a:gd name="connsiteX166" fmla="*/ 232993 w 392039"/>
                          <a:gd name="connsiteY166" fmla="*/ 151296 h 196544"/>
                          <a:gd name="connsiteX167" fmla="*/ 234143 w 392039"/>
                          <a:gd name="connsiteY167" fmla="*/ 151296 h 196544"/>
                          <a:gd name="connsiteX168" fmla="*/ 235193 w 392039"/>
                          <a:gd name="connsiteY168" fmla="*/ 149046 h 196544"/>
                          <a:gd name="connsiteX169" fmla="*/ 236293 w 392039"/>
                          <a:gd name="connsiteY169" fmla="*/ 147996 h 196544"/>
                          <a:gd name="connsiteX170" fmla="*/ 237443 w 392039"/>
                          <a:gd name="connsiteY170" fmla="*/ 150146 h 196544"/>
                          <a:gd name="connsiteX171" fmla="*/ 238493 w 392039"/>
                          <a:gd name="connsiteY171" fmla="*/ 152346 h 196544"/>
                          <a:gd name="connsiteX172" fmla="*/ 240743 w 392039"/>
                          <a:gd name="connsiteY172" fmla="*/ 152346 h 196544"/>
                          <a:gd name="connsiteX173" fmla="*/ 241793 w 392039"/>
                          <a:gd name="connsiteY173" fmla="*/ 153446 h 196544"/>
                          <a:gd name="connsiteX174" fmla="*/ 244043 w 392039"/>
                          <a:gd name="connsiteY174" fmla="*/ 155646 h 196544"/>
                          <a:gd name="connsiteX175" fmla="*/ 245193 w 392039"/>
                          <a:gd name="connsiteY175" fmla="*/ 156796 h 196544"/>
                          <a:gd name="connsiteX176" fmla="*/ 248443 w 392039"/>
                          <a:gd name="connsiteY176" fmla="*/ 160096 h 196544"/>
                          <a:gd name="connsiteX177" fmla="*/ 251793 w 392039"/>
                          <a:gd name="connsiteY177" fmla="*/ 160096 h 196544"/>
                          <a:gd name="connsiteX178" fmla="*/ 253993 w 392039"/>
                          <a:gd name="connsiteY178" fmla="*/ 161195 h 196544"/>
                          <a:gd name="connsiteX179" fmla="*/ 256243 w 392039"/>
                          <a:gd name="connsiteY179" fmla="*/ 161195 h 196544"/>
                          <a:gd name="connsiteX180" fmla="*/ 256243 w 392039"/>
                          <a:gd name="connsiteY180" fmla="*/ 158945 h 196544"/>
                          <a:gd name="connsiteX181" fmla="*/ 258343 w 392039"/>
                          <a:gd name="connsiteY181" fmla="*/ 157896 h 196544"/>
                          <a:gd name="connsiteX182" fmla="*/ 259493 w 392039"/>
                          <a:gd name="connsiteY182" fmla="*/ 161195 h 196544"/>
                          <a:gd name="connsiteX183" fmla="*/ 258343 w 392039"/>
                          <a:gd name="connsiteY183" fmla="*/ 162345 h 196544"/>
                          <a:gd name="connsiteX184" fmla="*/ 258343 w 392039"/>
                          <a:gd name="connsiteY184" fmla="*/ 164495 h 196544"/>
                          <a:gd name="connsiteX185" fmla="*/ 260593 w 392039"/>
                          <a:gd name="connsiteY185" fmla="*/ 164495 h 196544"/>
                          <a:gd name="connsiteX186" fmla="*/ 263893 w 392039"/>
                          <a:gd name="connsiteY186" fmla="*/ 164495 h 196544"/>
                          <a:gd name="connsiteX187" fmla="*/ 265043 w 392039"/>
                          <a:gd name="connsiteY187" fmla="*/ 166695 h 196544"/>
                          <a:gd name="connsiteX188" fmla="*/ 268343 w 392039"/>
                          <a:gd name="connsiteY188" fmla="*/ 166695 h 196544"/>
                          <a:gd name="connsiteX189" fmla="*/ 271642 w 392039"/>
                          <a:gd name="connsiteY189" fmla="*/ 167845 h 196544"/>
                          <a:gd name="connsiteX190" fmla="*/ 274942 w 392039"/>
                          <a:gd name="connsiteY190" fmla="*/ 169995 h 196544"/>
                          <a:gd name="connsiteX191" fmla="*/ 280442 w 392039"/>
                          <a:gd name="connsiteY191" fmla="*/ 171145 h 196544"/>
                          <a:gd name="connsiteX192" fmla="*/ 283842 w 392039"/>
                          <a:gd name="connsiteY192" fmla="*/ 172245 h 196544"/>
                          <a:gd name="connsiteX193" fmla="*/ 288192 w 392039"/>
                          <a:gd name="connsiteY193" fmla="*/ 172245 h 196544"/>
                          <a:gd name="connsiteX194" fmla="*/ 291492 w 392039"/>
                          <a:gd name="connsiteY194" fmla="*/ 174445 h 196544"/>
                          <a:gd name="connsiteX195" fmla="*/ 293692 w 392039"/>
                          <a:gd name="connsiteY195" fmla="*/ 173345 h 196544"/>
                          <a:gd name="connsiteX196" fmla="*/ 295942 w 392039"/>
                          <a:gd name="connsiteY196" fmla="*/ 174445 h 196544"/>
                          <a:gd name="connsiteX197" fmla="*/ 299242 w 392039"/>
                          <a:gd name="connsiteY197" fmla="*/ 176645 h 196544"/>
                          <a:gd name="connsiteX198" fmla="*/ 300392 w 392039"/>
                          <a:gd name="connsiteY198" fmla="*/ 177745 h 196544"/>
                          <a:gd name="connsiteX199" fmla="*/ 302542 w 392039"/>
                          <a:gd name="connsiteY199" fmla="*/ 178895 h 196544"/>
                          <a:gd name="connsiteX200" fmla="*/ 303692 w 392039"/>
                          <a:gd name="connsiteY200" fmla="*/ 181045 h 196544"/>
                          <a:gd name="connsiteX201" fmla="*/ 304741 w 392039"/>
                          <a:gd name="connsiteY201" fmla="*/ 182195 h 196544"/>
                          <a:gd name="connsiteX202" fmla="*/ 306991 w 392039"/>
                          <a:gd name="connsiteY202" fmla="*/ 182195 h 196544"/>
                          <a:gd name="connsiteX203" fmla="*/ 308041 w 392039"/>
                          <a:gd name="connsiteY203" fmla="*/ 183245 h 196544"/>
                          <a:gd name="connsiteX204" fmla="*/ 308041 w 392039"/>
                          <a:gd name="connsiteY204" fmla="*/ 184395 h 196544"/>
                          <a:gd name="connsiteX205" fmla="*/ 310291 w 392039"/>
                          <a:gd name="connsiteY205" fmla="*/ 186545 h 196544"/>
                          <a:gd name="connsiteX206" fmla="*/ 312491 w 392039"/>
                          <a:gd name="connsiteY206" fmla="*/ 186545 h 196544"/>
                          <a:gd name="connsiteX207" fmla="*/ 314691 w 392039"/>
                          <a:gd name="connsiteY207" fmla="*/ 188795 h 196544"/>
                          <a:gd name="connsiteX208" fmla="*/ 316941 w 392039"/>
                          <a:gd name="connsiteY208" fmla="*/ 189945 h 196544"/>
                          <a:gd name="connsiteX209" fmla="*/ 318041 w 392039"/>
                          <a:gd name="connsiteY209" fmla="*/ 190995 h 196544"/>
                          <a:gd name="connsiteX210" fmla="*/ 321291 w 392039"/>
                          <a:gd name="connsiteY210" fmla="*/ 192095 h 196544"/>
                          <a:gd name="connsiteX211" fmla="*/ 322491 w 392039"/>
                          <a:gd name="connsiteY211" fmla="*/ 193244 h 196544"/>
                          <a:gd name="connsiteX212" fmla="*/ 325791 w 392039"/>
                          <a:gd name="connsiteY212" fmla="*/ 194295 h 196544"/>
                          <a:gd name="connsiteX213" fmla="*/ 329041 w 392039"/>
                          <a:gd name="connsiteY213" fmla="*/ 195444 h 196544"/>
                          <a:gd name="connsiteX214" fmla="*/ 330141 w 392039"/>
                          <a:gd name="connsiteY214" fmla="*/ 194295 h 196544"/>
                          <a:gd name="connsiteX215" fmla="*/ 332341 w 392039"/>
                          <a:gd name="connsiteY215" fmla="*/ 194295 h 196544"/>
                          <a:gd name="connsiteX216" fmla="*/ 333491 w 392039"/>
                          <a:gd name="connsiteY216" fmla="*/ 196545 h 196544"/>
                          <a:gd name="connsiteX217" fmla="*/ 334591 w 392039"/>
                          <a:gd name="connsiteY217" fmla="*/ 196545 h 196544"/>
                          <a:gd name="connsiteX218" fmla="*/ 336791 w 392039"/>
                          <a:gd name="connsiteY218" fmla="*/ 196545 h 196544"/>
                          <a:gd name="connsiteX219" fmla="*/ 337891 w 392039"/>
                          <a:gd name="connsiteY219" fmla="*/ 195444 h 196544"/>
                          <a:gd name="connsiteX220" fmla="*/ 340090 w 392039"/>
                          <a:gd name="connsiteY220" fmla="*/ 193244 h 196544"/>
                          <a:gd name="connsiteX221" fmla="*/ 342340 w 392039"/>
                          <a:gd name="connsiteY221" fmla="*/ 192095 h 196544"/>
                          <a:gd name="connsiteX222" fmla="*/ 346690 w 392039"/>
                          <a:gd name="connsiteY222" fmla="*/ 190995 h 196544"/>
                          <a:gd name="connsiteX223" fmla="*/ 348940 w 392039"/>
                          <a:gd name="connsiteY223" fmla="*/ 190995 h 196544"/>
                          <a:gd name="connsiteX224" fmla="*/ 351140 w 392039"/>
                          <a:gd name="connsiteY224" fmla="*/ 190995 h 196544"/>
                          <a:gd name="connsiteX225" fmla="*/ 353390 w 392039"/>
                          <a:gd name="connsiteY225" fmla="*/ 189945 h 196544"/>
                          <a:gd name="connsiteX226" fmla="*/ 355590 w 392039"/>
                          <a:gd name="connsiteY226" fmla="*/ 187695 h 196544"/>
                          <a:gd name="connsiteX227" fmla="*/ 356690 w 392039"/>
                          <a:gd name="connsiteY227" fmla="*/ 186545 h 196544"/>
                          <a:gd name="connsiteX228" fmla="*/ 356690 w 392039"/>
                          <a:gd name="connsiteY228" fmla="*/ 183245 h 196544"/>
                          <a:gd name="connsiteX229" fmla="*/ 354440 w 392039"/>
                          <a:gd name="connsiteY229" fmla="*/ 179945 h 196544"/>
                          <a:gd name="connsiteX230" fmla="*/ 353390 w 392039"/>
                          <a:gd name="connsiteY230" fmla="*/ 176645 h 196544"/>
                          <a:gd name="connsiteX231" fmla="*/ 352240 w 392039"/>
                          <a:gd name="connsiteY231" fmla="*/ 173345 h 196544"/>
                          <a:gd name="connsiteX232" fmla="*/ 351140 w 392039"/>
                          <a:gd name="connsiteY232" fmla="*/ 172245 h 196544"/>
                          <a:gd name="connsiteX233" fmla="*/ 352240 w 392039"/>
                          <a:gd name="connsiteY233" fmla="*/ 168895 h 196544"/>
                          <a:gd name="connsiteX234" fmla="*/ 352240 w 392039"/>
                          <a:gd name="connsiteY234" fmla="*/ 166695 h 196544"/>
                          <a:gd name="connsiteX235" fmla="*/ 351140 w 392039"/>
                          <a:gd name="connsiteY235" fmla="*/ 164495 h 196544"/>
                          <a:gd name="connsiteX236" fmla="*/ 350090 w 392039"/>
                          <a:gd name="connsiteY236" fmla="*/ 163395 h 196544"/>
                          <a:gd name="connsiteX237" fmla="*/ 347840 w 392039"/>
                          <a:gd name="connsiteY237" fmla="*/ 162345 h 196544"/>
                          <a:gd name="connsiteX238" fmla="*/ 346690 w 392039"/>
                          <a:gd name="connsiteY238" fmla="*/ 158945 h 196544"/>
                          <a:gd name="connsiteX239" fmla="*/ 346690 w 392039"/>
                          <a:gd name="connsiteY239" fmla="*/ 157896 h 196544"/>
                          <a:gd name="connsiteX240" fmla="*/ 347840 w 392039"/>
                          <a:gd name="connsiteY240" fmla="*/ 156796 h 196544"/>
                          <a:gd name="connsiteX241" fmla="*/ 348940 w 392039"/>
                          <a:gd name="connsiteY241" fmla="*/ 155646 h 196544"/>
                          <a:gd name="connsiteX242" fmla="*/ 350090 w 392039"/>
                          <a:gd name="connsiteY242" fmla="*/ 156796 h 196544"/>
                          <a:gd name="connsiteX243" fmla="*/ 352240 w 392039"/>
                          <a:gd name="connsiteY243" fmla="*/ 157896 h 196544"/>
                          <a:gd name="connsiteX244" fmla="*/ 352240 w 392039"/>
                          <a:gd name="connsiteY244" fmla="*/ 154596 h 196544"/>
                          <a:gd name="connsiteX245" fmla="*/ 352240 w 392039"/>
                          <a:gd name="connsiteY245" fmla="*/ 152346 h 196544"/>
                          <a:gd name="connsiteX246" fmla="*/ 351140 w 392039"/>
                          <a:gd name="connsiteY246" fmla="*/ 151296 h 196544"/>
                          <a:gd name="connsiteX247" fmla="*/ 351140 w 392039"/>
                          <a:gd name="connsiteY247" fmla="*/ 149046 h 196544"/>
                          <a:gd name="connsiteX248" fmla="*/ 351140 w 392039"/>
                          <a:gd name="connsiteY248" fmla="*/ 146846 h 196544"/>
                          <a:gd name="connsiteX249" fmla="*/ 352240 w 392039"/>
                          <a:gd name="connsiteY249" fmla="*/ 142446 h 196544"/>
                          <a:gd name="connsiteX250" fmla="*/ 350090 w 392039"/>
                          <a:gd name="connsiteY250" fmla="*/ 142446 h 196544"/>
                          <a:gd name="connsiteX251" fmla="*/ 348940 w 392039"/>
                          <a:gd name="connsiteY251" fmla="*/ 140246 h 19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392039" h="196544">
                            <a:moveTo>
                              <a:pt x="348940" y="140246"/>
                            </a:moveTo>
                            <a:lnTo>
                              <a:pt x="348940" y="138046"/>
                            </a:lnTo>
                            <a:lnTo>
                              <a:pt x="348940" y="134746"/>
                            </a:lnTo>
                            <a:lnTo>
                              <a:pt x="348940" y="131446"/>
                            </a:lnTo>
                            <a:lnTo>
                              <a:pt x="351140" y="129196"/>
                            </a:lnTo>
                            <a:lnTo>
                              <a:pt x="353390" y="126996"/>
                            </a:lnTo>
                            <a:lnTo>
                              <a:pt x="354440" y="126996"/>
                            </a:lnTo>
                            <a:lnTo>
                              <a:pt x="355590" y="125896"/>
                            </a:lnTo>
                            <a:lnTo>
                              <a:pt x="354440" y="123697"/>
                            </a:lnTo>
                            <a:lnTo>
                              <a:pt x="355590" y="121447"/>
                            </a:lnTo>
                            <a:lnTo>
                              <a:pt x="357740" y="119247"/>
                            </a:lnTo>
                            <a:lnTo>
                              <a:pt x="359990" y="119247"/>
                            </a:lnTo>
                            <a:lnTo>
                              <a:pt x="361140" y="116997"/>
                            </a:lnTo>
                            <a:lnTo>
                              <a:pt x="361140" y="113697"/>
                            </a:lnTo>
                            <a:lnTo>
                              <a:pt x="361140" y="111497"/>
                            </a:lnTo>
                            <a:lnTo>
                              <a:pt x="363240" y="108197"/>
                            </a:lnTo>
                            <a:lnTo>
                              <a:pt x="365490" y="105997"/>
                            </a:lnTo>
                            <a:lnTo>
                              <a:pt x="368790" y="103797"/>
                            </a:lnTo>
                            <a:lnTo>
                              <a:pt x="372140" y="103797"/>
                            </a:lnTo>
                            <a:lnTo>
                              <a:pt x="373240" y="100447"/>
                            </a:lnTo>
                            <a:lnTo>
                              <a:pt x="374290" y="99347"/>
                            </a:lnTo>
                            <a:lnTo>
                              <a:pt x="376540" y="96097"/>
                            </a:lnTo>
                            <a:lnTo>
                              <a:pt x="378739" y="92797"/>
                            </a:lnTo>
                            <a:lnTo>
                              <a:pt x="379839" y="90547"/>
                            </a:lnTo>
                            <a:lnTo>
                              <a:pt x="380989" y="87248"/>
                            </a:lnTo>
                            <a:lnTo>
                              <a:pt x="383189" y="83898"/>
                            </a:lnTo>
                            <a:lnTo>
                              <a:pt x="384289" y="80598"/>
                            </a:lnTo>
                            <a:lnTo>
                              <a:pt x="385339" y="78348"/>
                            </a:lnTo>
                            <a:lnTo>
                              <a:pt x="387539" y="78348"/>
                            </a:lnTo>
                            <a:lnTo>
                              <a:pt x="388739" y="75048"/>
                            </a:lnTo>
                            <a:lnTo>
                              <a:pt x="388739" y="72848"/>
                            </a:lnTo>
                            <a:lnTo>
                              <a:pt x="385339" y="70698"/>
                            </a:lnTo>
                            <a:lnTo>
                              <a:pt x="382039" y="68498"/>
                            </a:lnTo>
                            <a:lnTo>
                              <a:pt x="379839" y="67298"/>
                            </a:lnTo>
                            <a:lnTo>
                              <a:pt x="379839" y="64048"/>
                            </a:lnTo>
                            <a:lnTo>
                              <a:pt x="379839" y="59648"/>
                            </a:lnTo>
                            <a:lnTo>
                              <a:pt x="378739" y="55198"/>
                            </a:lnTo>
                            <a:lnTo>
                              <a:pt x="377690" y="52998"/>
                            </a:lnTo>
                            <a:lnTo>
                              <a:pt x="376540" y="50748"/>
                            </a:lnTo>
                            <a:lnTo>
                              <a:pt x="379839" y="50748"/>
                            </a:lnTo>
                            <a:lnTo>
                              <a:pt x="380989" y="48599"/>
                            </a:lnTo>
                            <a:lnTo>
                              <a:pt x="378739" y="47449"/>
                            </a:lnTo>
                            <a:lnTo>
                              <a:pt x="376540" y="47449"/>
                            </a:lnTo>
                            <a:lnTo>
                              <a:pt x="375440" y="46399"/>
                            </a:lnTo>
                            <a:lnTo>
                              <a:pt x="377690" y="44149"/>
                            </a:lnTo>
                            <a:lnTo>
                              <a:pt x="379839" y="45249"/>
                            </a:lnTo>
                            <a:lnTo>
                              <a:pt x="382039" y="44149"/>
                            </a:lnTo>
                            <a:lnTo>
                              <a:pt x="380989" y="40849"/>
                            </a:lnTo>
                            <a:lnTo>
                              <a:pt x="380989" y="37549"/>
                            </a:lnTo>
                            <a:lnTo>
                              <a:pt x="380989" y="34199"/>
                            </a:lnTo>
                            <a:lnTo>
                              <a:pt x="382039" y="33099"/>
                            </a:lnTo>
                            <a:lnTo>
                              <a:pt x="385339" y="30899"/>
                            </a:lnTo>
                            <a:lnTo>
                              <a:pt x="387539" y="27599"/>
                            </a:lnTo>
                            <a:lnTo>
                              <a:pt x="389789" y="23149"/>
                            </a:lnTo>
                            <a:lnTo>
                              <a:pt x="389789" y="18749"/>
                            </a:lnTo>
                            <a:lnTo>
                              <a:pt x="390889" y="15499"/>
                            </a:lnTo>
                            <a:lnTo>
                              <a:pt x="390889" y="12100"/>
                            </a:lnTo>
                            <a:lnTo>
                              <a:pt x="390889" y="11049"/>
                            </a:lnTo>
                            <a:lnTo>
                              <a:pt x="392039" y="7750"/>
                            </a:lnTo>
                            <a:lnTo>
                              <a:pt x="390889" y="4450"/>
                            </a:lnTo>
                            <a:lnTo>
                              <a:pt x="77298" y="1050"/>
                            </a:lnTo>
                            <a:lnTo>
                              <a:pt x="0" y="0"/>
                            </a:lnTo>
                            <a:lnTo>
                              <a:pt x="3300" y="3300"/>
                            </a:lnTo>
                            <a:lnTo>
                              <a:pt x="6600" y="5500"/>
                            </a:lnTo>
                            <a:lnTo>
                              <a:pt x="11050" y="7750"/>
                            </a:lnTo>
                            <a:lnTo>
                              <a:pt x="13300" y="8800"/>
                            </a:lnTo>
                            <a:lnTo>
                              <a:pt x="16599" y="6600"/>
                            </a:lnTo>
                            <a:lnTo>
                              <a:pt x="20949" y="6600"/>
                            </a:lnTo>
                            <a:lnTo>
                              <a:pt x="25399" y="11049"/>
                            </a:lnTo>
                            <a:lnTo>
                              <a:pt x="30899" y="14350"/>
                            </a:lnTo>
                            <a:lnTo>
                              <a:pt x="36449" y="16550"/>
                            </a:lnTo>
                            <a:lnTo>
                              <a:pt x="41949" y="17649"/>
                            </a:lnTo>
                            <a:lnTo>
                              <a:pt x="44199" y="19849"/>
                            </a:lnTo>
                            <a:lnTo>
                              <a:pt x="44199" y="22049"/>
                            </a:lnTo>
                            <a:lnTo>
                              <a:pt x="41949" y="25399"/>
                            </a:lnTo>
                            <a:lnTo>
                              <a:pt x="41949" y="27599"/>
                            </a:lnTo>
                            <a:lnTo>
                              <a:pt x="44199" y="28649"/>
                            </a:lnTo>
                            <a:lnTo>
                              <a:pt x="48549" y="28649"/>
                            </a:lnTo>
                            <a:lnTo>
                              <a:pt x="47499" y="30899"/>
                            </a:lnTo>
                            <a:lnTo>
                              <a:pt x="47499" y="34199"/>
                            </a:lnTo>
                            <a:lnTo>
                              <a:pt x="50799" y="33099"/>
                            </a:lnTo>
                            <a:lnTo>
                              <a:pt x="54098" y="33099"/>
                            </a:lnTo>
                            <a:lnTo>
                              <a:pt x="55248" y="37549"/>
                            </a:lnTo>
                            <a:lnTo>
                              <a:pt x="54098" y="39699"/>
                            </a:lnTo>
                            <a:lnTo>
                              <a:pt x="56298" y="41949"/>
                            </a:lnTo>
                            <a:lnTo>
                              <a:pt x="59598" y="39699"/>
                            </a:lnTo>
                            <a:lnTo>
                              <a:pt x="62948" y="39699"/>
                            </a:lnTo>
                            <a:lnTo>
                              <a:pt x="66248" y="43099"/>
                            </a:lnTo>
                            <a:lnTo>
                              <a:pt x="69548" y="40849"/>
                            </a:lnTo>
                            <a:lnTo>
                              <a:pt x="73998" y="43099"/>
                            </a:lnTo>
                            <a:lnTo>
                              <a:pt x="75098" y="45249"/>
                            </a:lnTo>
                            <a:lnTo>
                              <a:pt x="76148" y="49699"/>
                            </a:lnTo>
                            <a:lnTo>
                              <a:pt x="80598" y="48599"/>
                            </a:lnTo>
                            <a:lnTo>
                              <a:pt x="86148" y="47449"/>
                            </a:lnTo>
                            <a:lnTo>
                              <a:pt x="89448" y="48599"/>
                            </a:lnTo>
                            <a:lnTo>
                              <a:pt x="90597" y="51899"/>
                            </a:lnTo>
                            <a:lnTo>
                              <a:pt x="93897" y="52998"/>
                            </a:lnTo>
                            <a:lnTo>
                              <a:pt x="96097" y="54149"/>
                            </a:lnTo>
                            <a:lnTo>
                              <a:pt x="98247" y="55198"/>
                            </a:lnTo>
                            <a:lnTo>
                              <a:pt x="102697" y="55198"/>
                            </a:lnTo>
                            <a:lnTo>
                              <a:pt x="105997" y="55198"/>
                            </a:lnTo>
                            <a:lnTo>
                              <a:pt x="108197" y="55198"/>
                            </a:lnTo>
                            <a:lnTo>
                              <a:pt x="110447" y="58498"/>
                            </a:lnTo>
                            <a:lnTo>
                              <a:pt x="113747" y="61798"/>
                            </a:lnTo>
                            <a:lnTo>
                              <a:pt x="118197" y="61798"/>
                            </a:lnTo>
                            <a:lnTo>
                              <a:pt x="120347" y="60698"/>
                            </a:lnTo>
                            <a:lnTo>
                              <a:pt x="123697" y="59648"/>
                            </a:lnTo>
                            <a:lnTo>
                              <a:pt x="124796" y="61798"/>
                            </a:lnTo>
                            <a:lnTo>
                              <a:pt x="124796" y="64048"/>
                            </a:lnTo>
                            <a:lnTo>
                              <a:pt x="128096" y="66248"/>
                            </a:lnTo>
                            <a:lnTo>
                              <a:pt x="131346" y="67298"/>
                            </a:lnTo>
                            <a:lnTo>
                              <a:pt x="134746" y="66248"/>
                            </a:lnTo>
                            <a:lnTo>
                              <a:pt x="135796" y="66248"/>
                            </a:lnTo>
                            <a:lnTo>
                              <a:pt x="135796" y="68498"/>
                            </a:lnTo>
                            <a:lnTo>
                              <a:pt x="138046" y="70698"/>
                            </a:lnTo>
                            <a:lnTo>
                              <a:pt x="141346" y="72848"/>
                            </a:lnTo>
                            <a:lnTo>
                              <a:pt x="143546" y="75048"/>
                            </a:lnTo>
                            <a:lnTo>
                              <a:pt x="146846" y="79498"/>
                            </a:lnTo>
                            <a:lnTo>
                              <a:pt x="151296" y="82798"/>
                            </a:lnTo>
                            <a:lnTo>
                              <a:pt x="153446" y="86097"/>
                            </a:lnTo>
                            <a:lnTo>
                              <a:pt x="153446" y="88347"/>
                            </a:lnTo>
                            <a:lnTo>
                              <a:pt x="156846" y="90547"/>
                            </a:lnTo>
                            <a:lnTo>
                              <a:pt x="158996" y="90547"/>
                            </a:lnTo>
                            <a:lnTo>
                              <a:pt x="158996" y="93847"/>
                            </a:lnTo>
                            <a:lnTo>
                              <a:pt x="157896" y="96097"/>
                            </a:lnTo>
                            <a:lnTo>
                              <a:pt x="162345" y="96097"/>
                            </a:lnTo>
                            <a:lnTo>
                              <a:pt x="161195" y="99347"/>
                            </a:lnTo>
                            <a:lnTo>
                              <a:pt x="160146" y="100447"/>
                            </a:lnTo>
                            <a:lnTo>
                              <a:pt x="160146" y="102647"/>
                            </a:lnTo>
                            <a:lnTo>
                              <a:pt x="161195" y="105997"/>
                            </a:lnTo>
                            <a:lnTo>
                              <a:pt x="164495" y="105997"/>
                            </a:lnTo>
                            <a:lnTo>
                              <a:pt x="165645" y="105997"/>
                            </a:lnTo>
                            <a:lnTo>
                              <a:pt x="165645" y="108197"/>
                            </a:lnTo>
                            <a:lnTo>
                              <a:pt x="167895" y="110397"/>
                            </a:lnTo>
                            <a:lnTo>
                              <a:pt x="170045" y="113697"/>
                            </a:lnTo>
                            <a:lnTo>
                              <a:pt x="170045" y="115947"/>
                            </a:lnTo>
                            <a:lnTo>
                              <a:pt x="171195" y="119247"/>
                            </a:lnTo>
                            <a:lnTo>
                              <a:pt x="172245" y="121447"/>
                            </a:lnTo>
                            <a:lnTo>
                              <a:pt x="175545" y="121447"/>
                            </a:lnTo>
                            <a:lnTo>
                              <a:pt x="178895" y="123697"/>
                            </a:lnTo>
                            <a:lnTo>
                              <a:pt x="182195" y="124747"/>
                            </a:lnTo>
                            <a:lnTo>
                              <a:pt x="184445" y="126996"/>
                            </a:lnTo>
                            <a:lnTo>
                              <a:pt x="186595" y="128046"/>
                            </a:lnTo>
                            <a:lnTo>
                              <a:pt x="187745" y="126996"/>
                            </a:lnTo>
                            <a:lnTo>
                              <a:pt x="189945" y="125896"/>
                            </a:lnTo>
                            <a:lnTo>
                              <a:pt x="192095" y="126996"/>
                            </a:lnTo>
                            <a:lnTo>
                              <a:pt x="194345" y="129196"/>
                            </a:lnTo>
                            <a:lnTo>
                              <a:pt x="194345" y="131446"/>
                            </a:lnTo>
                            <a:lnTo>
                              <a:pt x="196545" y="131446"/>
                            </a:lnTo>
                            <a:lnTo>
                              <a:pt x="199844" y="129196"/>
                            </a:lnTo>
                            <a:lnTo>
                              <a:pt x="203144" y="132496"/>
                            </a:lnTo>
                            <a:lnTo>
                              <a:pt x="203144" y="133546"/>
                            </a:lnTo>
                            <a:lnTo>
                              <a:pt x="207594" y="133546"/>
                            </a:lnTo>
                            <a:lnTo>
                              <a:pt x="209794" y="136946"/>
                            </a:lnTo>
                            <a:lnTo>
                              <a:pt x="212044" y="136946"/>
                            </a:lnTo>
                            <a:lnTo>
                              <a:pt x="213094" y="138046"/>
                            </a:lnTo>
                            <a:lnTo>
                              <a:pt x="214194" y="140246"/>
                            </a:lnTo>
                            <a:lnTo>
                              <a:pt x="216394" y="139096"/>
                            </a:lnTo>
                            <a:lnTo>
                              <a:pt x="217544" y="138046"/>
                            </a:lnTo>
                            <a:lnTo>
                              <a:pt x="220844" y="140246"/>
                            </a:lnTo>
                            <a:lnTo>
                              <a:pt x="221944" y="141346"/>
                            </a:lnTo>
                            <a:lnTo>
                              <a:pt x="221944" y="144596"/>
                            </a:lnTo>
                            <a:lnTo>
                              <a:pt x="224144" y="144596"/>
                            </a:lnTo>
                            <a:lnTo>
                              <a:pt x="226394" y="143546"/>
                            </a:lnTo>
                            <a:lnTo>
                              <a:pt x="228594" y="145746"/>
                            </a:lnTo>
                            <a:lnTo>
                              <a:pt x="229694" y="149046"/>
                            </a:lnTo>
                            <a:lnTo>
                              <a:pt x="232993" y="151296"/>
                            </a:lnTo>
                            <a:lnTo>
                              <a:pt x="234143" y="151296"/>
                            </a:lnTo>
                            <a:lnTo>
                              <a:pt x="235193" y="149046"/>
                            </a:lnTo>
                            <a:lnTo>
                              <a:pt x="236293" y="147996"/>
                            </a:lnTo>
                            <a:lnTo>
                              <a:pt x="237443" y="150146"/>
                            </a:lnTo>
                            <a:lnTo>
                              <a:pt x="238493" y="152346"/>
                            </a:lnTo>
                            <a:lnTo>
                              <a:pt x="240743" y="152346"/>
                            </a:lnTo>
                            <a:lnTo>
                              <a:pt x="241793" y="153446"/>
                            </a:lnTo>
                            <a:lnTo>
                              <a:pt x="244043" y="155646"/>
                            </a:lnTo>
                            <a:lnTo>
                              <a:pt x="245193" y="156796"/>
                            </a:lnTo>
                            <a:lnTo>
                              <a:pt x="248443" y="160096"/>
                            </a:lnTo>
                            <a:lnTo>
                              <a:pt x="251793" y="160096"/>
                            </a:lnTo>
                            <a:lnTo>
                              <a:pt x="253993" y="161195"/>
                            </a:lnTo>
                            <a:lnTo>
                              <a:pt x="256243" y="161195"/>
                            </a:lnTo>
                            <a:lnTo>
                              <a:pt x="256243" y="158945"/>
                            </a:lnTo>
                            <a:lnTo>
                              <a:pt x="258343" y="157896"/>
                            </a:lnTo>
                            <a:lnTo>
                              <a:pt x="259493" y="161195"/>
                            </a:lnTo>
                            <a:lnTo>
                              <a:pt x="258343" y="162345"/>
                            </a:lnTo>
                            <a:lnTo>
                              <a:pt x="258343" y="164495"/>
                            </a:lnTo>
                            <a:lnTo>
                              <a:pt x="260593" y="164495"/>
                            </a:lnTo>
                            <a:lnTo>
                              <a:pt x="263893" y="164495"/>
                            </a:lnTo>
                            <a:lnTo>
                              <a:pt x="265043" y="166695"/>
                            </a:lnTo>
                            <a:lnTo>
                              <a:pt x="268343" y="166695"/>
                            </a:lnTo>
                            <a:lnTo>
                              <a:pt x="271642" y="167845"/>
                            </a:lnTo>
                            <a:lnTo>
                              <a:pt x="274942" y="169995"/>
                            </a:lnTo>
                            <a:lnTo>
                              <a:pt x="280442" y="171145"/>
                            </a:lnTo>
                            <a:lnTo>
                              <a:pt x="283842" y="172245"/>
                            </a:lnTo>
                            <a:lnTo>
                              <a:pt x="288192" y="172245"/>
                            </a:lnTo>
                            <a:lnTo>
                              <a:pt x="291492" y="174445"/>
                            </a:lnTo>
                            <a:lnTo>
                              <a:pt x="293692" y="173345"/>
                            </a:lnTo>
                            <a:lnTo>
                              <a:pt x="295942" y="174445"/>
                            </a:lnTo>
                            <a:lnTo>
                              <a:pt x="299242" y="176645"/>
                            </a:lnTo>
                            <a:lnTo>
                              <a:pt x="300392" y="177745"/>
                            </a:lnTo>
                            <a:lnTo>
                              <a:pt x="302542" y="178895"/>
                            </a:lnTo>
                            <a:lnTo>
                              <a:pt x="303692" y="181045"/>
                            </a:lnTo>
                            <a:lnTo>
                              <a:pt x="304741" y="182195"/>
                            </a:lnTo>
                            <a:lnTo>
                              <a:pt x="306991" y="182195"/>
                            </a:lnTo>
                            <a:lnTo>
                              <a:pt x="308041" y="183245"/>
                            </a:lnTo>
                            <a:lnTo>
                              <a:pt x="308041" y="184395"/>
                            </a:lnTo>
                            <a:lnTo>
                              <a:pt x="310291" y="186545"/>
                            </a:lnTo>
                            <a:lnTo>
                              <a:pt x="312491" y="186545"/>
                            </a:lnTo>
                            <a:lnTo>
                              <a:pt x="314691" y="188795"/>
                            </a:lnTo>
                            <a:lnTo>
                              <a:pt x="316941" y="189945"/>
                            </a:lnTo>
                            <a:lnTo>
                              <a:pt x="318041" y="190995"/>
                            </a:lnTo>
                            <a:lnTo>
                              <a:pt x="321291" y="192095"/>
                            </a:lnTo>
                            <a:lnTo>
                              <a:pt x="322491" y="193244"/>
                            </a:lnTo>
                            <a:lnTo>
                              <a:pt x="325791" y="194295"/>
                            </a:lnTo>
                            <a:lnTo>
                              <a:pt x="329041" y="195444"/>
                            </a:lnTo>
                            <a:lnTo>
                              <a:pt x="330141" y="194295"/>
                            </a:lnTo>
                            <a:lnTo>
                              <a:pt x="332341" y="194295"/>
                            </a:lnTo>
                            <a:lnTo>
                              <a:pt x="333491" y="196545"/>
                            </a:lnTo>
                            <a:lnTo>
                              <a:pt x="334591" y="196545"/>
                            </a:lnTo>
                            <a:lnTo>
                              <a:pt x="336791" y="196545"/>
                            </a:lnTo>
                            <a:lnTo>
                              <a:pt x="337891" y="195444"/>
                            </a:lnTo>
                            <a:lnTo>
                              <a:pt x="340090" y="193244"/>
                            </a:lnTo>
                            <a:lnTo>
                              <a:pt x="342340" y="192095"/>
                            </a:lnTo>
                            <a:lnTo>
                              <a:pt x="346690" y="190995"/>
                            </a:lnTo>
                            <a:lnTo>
                              <a:pt x="348940" y="190995"/>
                            </a:lnTo>
                            <a:lnTo>
                              <a:pt x="351140" y="190995"/>
                            </a:lnTo>
                            <a:lnTo>
                              <a:pt x="353390" y="189945"/>
                            </a:lnTo>
                            <a:lnTo>
                              <a:pt x="355590" y="187695"/>
                            </a:lnTo>
                            <a:lnTo>
                              <a:pt x="356690" y="186545"/>
                            </a:lnTo>
                            <a:lnTo>
                              <a:pt x="356690" y="183245"/>
                            </a:lnTo>
                            <a:lnTo>
                              <a:pt x="354440" y="179945"/>
                            </a:lnTo>
                            <a:lnTo>
                              <a:pt x="353390" y="176645"/>
                            </a:lnTo>
                            <a:lnTo>
                              <a:pt x="352240" y="173345"/>
                            </a:lnTo>
                            <a:lnTo>
                              <a:pt x="351140" y="172245"/>
                            </a:lnTo>
                            <a:lnTo>
                              <a:pt x="352240" y="168895"/>
                            </a:lnTo>
                            <a:lnTo>
                              <a:pt x="352240" y="166695"/>
                            </a:lnTo>
                            <a:lnTo>
                              <a:pt x="351140" y="164495"/>
                            </a:lnTo>
                            <a:lnTo>
                              <a:pt x="350090" y="163395"/>
                            </a:lnTo>
                            <a:lnTo>
                              <a:pt x="347840" y="162345"/>
                            </a:lnTo>
                            <a:lnTo>
                              <a:pt x="346690" y="158945"/>
                            </a:lnTo>
                            <a:lnTo>
                              <a:pt x="346690" y="157896"/>
                            </a:lnTo>
                            <a:lnTo>
                              <a:pt x="347840" y="156796"/>
                            </a:lnTo>
                            <a:lnTo>
                              <a:pt x="348940" y="155646"/>
                            </a:lnTo>
                            <a:lnTo>
                              <a:pt x="350090" y="156796"/>
                            </a:lnTo>
                            <a:lnTo>
                              <a:pt x="352240" y="157896"/>
                            </a:lnTo>
                            <a:lnTo>
                              <a:pt x="352240" y="154596"/>
                            </a:lnTo>
                            <a:lnTo>
                              <a:pt x="352240" y="152346"/>
                            </a:lnTo>
                            <a:lnTo>
                              <a:pt x="351140" y="151296"/>
                            </a:lnTo>
                            <a:lnTo>
                              <a:pt x="351140" y="149046"/>
                            </a:lnTo>
                            <a:lnTo>
                              <a:pt x="351140" y="146846"/>
                            </a:lnTo>
                            <a:lnTo>
                              <a:pt x="352240" y="142446"/>
                            </a:lnTo>
                            <a:lnTo>
                              <a:pt x="350090" y="142446"/>
                            </a:lnTo>
                            <a:lnTo>
                              <a:pt x="348940" y="140246"/>
                            </a:lnTo>
                            <a:close/>
                          </a:path>
                        </a:pathLst>
                      </a:custGeom>
                      <a:grpFill/>
                      <a:ln w="4993" cap="flat">
                        <a:noFill/>
                        <a:prstDash val="solid"/>
                        <a:miter/>
                      </a:ln>
                    </p:spPr>
                    <p:txBody>
                      <a:bodyPr rtlCol="0" anchor="ctr"/>
                      <a:lstStyle/>
                      <a:p>
                        <a:endParaRPr lang="en-PH"/>
                      </a:p>
                    </p:txBody>
                  </p:sp>
                  <p:sp>
                    <p:nvSpPr>
                      <p:cNvPr id="92" name="Freeform: Shape 232">
                        <a:extLst>
                          <a:ext uri="{FF2B5EF4-FFF2-40B4-BE49-F238E27FC236}">
                            <a16:creationId xmlns:a16="http://schemas.microsoft.com/office/drawing/2014/main" xmlns="" id="{DACA07CC-706C-4173-9D28-6CD53DA1E10B}"/>
                          </a:ext>
                        </a:extLst>
                      </p:cNvPr>
                      <p:cNvSpPr/>
                      <p:nvPr/>
                    </p:nvSpPr>
                    <p:spPr>
                      <a:xfrm>
                        <a:off x="7187220" y="4968431"/>
                        <a:ext cx="283792" cy="224043"/>
                      </a:xfrm>
                      <a:custGeom>
                        <a:avLst/>
                        <a:gdLst>
                          <a:gd name="connsiteX0" fmla="*/ 228544 w 283792"/>
                          <a:gd name="connsiteY0" fmla="*/ 3300 h 224043"/>
                          <a:gd name="connsiteX1" fmla="*/ 6650 w 283792"/>
                          <a:gd name="connsiteY1" fmla="*/ 0 h 224043"/>
                          <a:gd name="connsiteX2" fmla="*/ 0 w 283792"/>
                          <a:gd name="connsiteY2" fmla="*/ 220144 h 224043"/>
                          <a:gd name="connsiteX3" fmla="*/ 280492 w 283792"/>
                          <a:gd name="connsiteY3" fmla="*/ 224044 h 224043"/>
                          <a:gd name="connsiteX4" fmla="*/ 283792 w 283792"/>
                          <a:gd name="connsiteY4" fmla="*/ 4350 h 224043"/>
                          <a:gd name="connsiteX5" fmla="*/ 228544 w 283792"/>
                          <a:gd name="connsiteY5" fmla="*/ 3300 h 2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92" h="224043">
                            <a:moveTo>
                              <a:pt x="228544" y="3300"/>
                            </a:moveTo>
                            <a:lnTo>
                              <a:pt x="6650" y="0"/>
                            </a:lnTo>
                            <a:lnTo>
                              <a:pt x="0" y="220144"/>
                            </a:lnTo>
                            <a:lnTo>
                              <a:pt x="280492" y="224044"/>
                            </a:lnTo>
                            <a:lnTo>
                              <a:pt x="283792" y="4350"/>
                            </a:lnTo>
                            <a:lnTo>
                              <a:pt x="228544" y="3300"/>
                            </a:lnTo>
                            <a:close/>
                          </a:path>
                        </a:pathLst>
                      </a:custGeom>
                      <a:grpFill/>
                      <a:ln w="4993" cap="flat">
                        <a:noFill/>
                        <a:prstDash val="solid"/>
                        <a:miter/>
                      </a:ln>
                    </p:spPr>
                    <p:txBody>
                      <a:bodyPr rtlCol="0" anchor="ctr"/>
                      <a:lstStyle/>
                      <a:p>
                        <a:endParaRPr lang="en-PH"/>
                      </a:p>
                    </p:txBody>
                  </p:sp>
                </p:grpSp>
                <p:sp>
                  <p:nvSpPr>
                    <p:cNvPr id="88" name="Freeform: Shape 228">
                      <a:extLst>
                        <a:ext uri="{FF2B5EF4-FFF2-40B4-BE49-F238E27FC236}">
                          <a16:creationId xmlns:a16="http://schemas.microsoft.com/office/drawing/2014/main" xmlns="" id="{8CCCCC95-04B4-476F-8BAB-379F4216D095}"/>
                        </a:ext>
                      </a:extLst>
                    </p:cNvPr>
                    <p:cNvSpPr/>
                    <p:nvPr/>
                  </p:nvSpPr>
                  <p:spPr>
                    <a:xfrm>
                      <a:off x="7467712" y="4972781"/>
                      <a:ext cx="278192" cy="223093"/>
                    </a:xfrm>
                    <a:custGeom>
                      <a:avLst/>
                      <a:gdLst>
                        <a:gd name="connsiteX0" fmla="*/ 277142 w 278192"/>
                        <a:gd name="connsiteY0" fmla="*/ 223094 h 223093"/>
                        <a:gd name="connsiteX1" fmla="*/ 278192 w 278192"/>
                        <a:gd name="connsiteY1" fmla="*/ 2250 h 223093"/>
                        <a:gd name="connsiteX2" fmla="*/ 224144 w 278192"/>
                        <a:gd name="connsiteY2" fmla="*/ 2250 h 223093"/>
                        <a:gd name="connsiteX3" fmla="*/ 3300 w 278192"/>
                        <a:gd name="connsiteY3" fmla="*/ 0 h 223093"/>
                        <a:gd name="connsiteX4" fmla="*/ 0 w 278192"/>
                        <a:gd name="connsiteY4" fmla="*/ 219694 h 223093"/>
                        <a:gd name="connsiteX5" fmla="*/ 224244 w 278192"/>
                        <a:gd name="connsiteY5" fmla="*/ 222744 h 223093"/>
                        <a:gd name="connsiteX6" fmla="*/ 262793 w 278192"/>
                        <a:gd name="connsiteY6" fmla="*/ 223094 h 223093"/>
                        <a:gd name="connsiteX7" fmla="*/ 277142 w 278192"/>
                        <a:gd name="connsiteY7" fmla="*/ 223094 h 2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192" h="223093">
                          <a:moveTo>
                            <a:pt x="277142" y="223094"/>
                          </a:moveTo>
                          <a:lnTo>
                            <a:pt x="278192" y="2250"/>
                          </a:lnTo>
                          <a:lnTo>
                            <a:pt x="224144" y="2250"/>
                          </a:lnTo>
                          <a:lnTo>
                            <a:pt x="3300" y="0"/>
                          </a:lnTo>
                          <a:lnTo>
                            <a:pt x="0" y="219694"/>
                          </a:lnTo>
                          <a:lnTo>
                            <a:pt x="224244" y="222744"/>
                          </a:lnTo>
                          <a:lnTo>
                            <a:pt x="262793" y="223094"/>
                          </a:lnTo>
                          <a:lnTo>
                            <a:pt x="277142" y="223094"/>
                          </a:lnTo>
                          <a:close/>
                        </a:path>
                      </a:pathLst>
                    </a:custGeom>
                    <a:grpFill/>
                    <a:ln w="4993" cap="flat">
                      <a:noFill/>
                      <a:prstDash val="solid"/>
                      <a:miter/>
                    </a:ln>
                  </p:spPr>
                  <p:txBody>
                    <a:bodyPr rtlCol="0" anchor="ctr"/>
                    <a:lstStyle/>
                    <a:p>
                      <a:endParaRPr lang="en-PH"/>
                    </a:p>
                  </p:txBody>
                </p:sp>
              </p:grpSp>
            </p:grpSp>
          </p:grpSp>
        </p:grpSp>
        <p:sp>
          <p:nvSpPr>
            <p:cNvPr id="7" name="Freeform: Shape 149">
              <a:extLst>
                <a:ext uri="{FF2B5EF4-FFF2-40B4-BE49-F238E27FC236}">
                  <a16:creationId xmlns:a16="http://schemas.microsoft.com/office/drawing/2014/main" xmlns="" id="{609CC058-C8BF-4B0F-92CF-BFD3FA71F8A8}"/>
                </a:ext>
              </a:extLst>
            </p:cNvPr>
            <p:cNvSpPr/>
            <p:nvPr/>
          </p:nvSpPr>
          <p:spPr>
            <a:xfrm>
              <a:off x="8783862" y="3899331"/>
              <a:ext cx="1731" cy="43305"/>
            </a:xfrm>
            <a:custGeom>
              <a:avLst/>
              <a:gdLst>
                <a:gd name="connsiteX0" fmla="*/ 0 w 1899"/>
                <a:gd name="connsiteY0" fmla="*/ 47499 h 47498"/>
                <a:gd name="connsiteX1" fmla="*/ 100 w 1899"/>
                <a:gd name="connsiteY1" fmla="*/ 47499 h 47498"/>
                <a:gd name="connsiteX2" fmla="*/ 1900 w 1899"/>
                <a:gd name="connsiteY2" fmla="*/ 0 h 47498"/>
                <a:gd name="connsiteX3" fmla="*/ 0 w 1899"/>
                <a:gd name="connsiteY3" fmla="*/ 47499 h 47498"/>
              </a:gdLst>
              <a:ahLst/>
              <a:cxnLst>
                <a:cxn ang="0">
                  <a:pos x="connsiteX0" y="connsiteY0"/>
                </a:cxn>
                <a:cxn ang="0">
                  <a:pos x="connsiteX1" y="connsiteY1"/>
                </a:cxn>
                <a:cxn ang="0">
                  <a:pos x="connsiteX2" y="connsiteY2"/>
                </a:cxn>
                <a:cxn ang="0">
                  <a:pos x="connsiteX3" y="connsiteY3"/>
                </a:cxn>
              </a:cxnLst>
              <a:rect l="l" t="t" r="r" b="b"/>
              <a:pathLst>
                <a:path w="1899" h="47498">
                  <a:moveTo>
                    <a:pt x="0" y="47499"/>
                  </a:moveTo>
                  <a:lnTo>
                    <a:pt x="100" y="47499"/>
                  </a:lnTo>
                  <a:lnTo>
                    <a:pt x="1900" y="0"/>
                  </a:lnTo>
                  <a:lnTo>
                    <a:pt x="0" y="47499"/>
                  </a:lnTo>
                  <a:close/>
                </a:path>
              </a:pathLst>
            </a:custGeom>
            <a:solidFill>
              <a:srgbClr val="777777"/>
            </a:solidFill>
            <a:ln w="4993" cap="flat">
              <a:noFill/>
              <a:prstDash val="solid"/>
              <a:miter/>
            </a:ln>
          </p:spPr>
          <p:txBody>
            <a:bodyPr rtlCol="0" anchor="ctr"/>
            <a:lstStyle/>
            <a:p>
              <a:endParaRPr lang="en-PH"/>
            </a:p>
          </p:txBody>
        </p:sp>
        <p:sp>
          <p:nvSpPr>
            <p:cNvPr id="10" name="Freeform: Shape 150">
              <a:extLst>
                <a:ext uri="{FF2B5EF4-FFF2-40B4-BE49-F238E27FC236}">
                  <a16:creationId xmlns:a16="http://schemas.microsoft.com/office/drawing/2014/main" xmlns="" id="{578BA5E1-7F67-4C58-947D-AC0494A36417}"/>
                </a:ext>
              </a:extLst>
            </p:cNvPr>
            <p:cNvSpPr/>
            <p:nvPr/>
          </p:nvSpPr>
          <p:spPr>
            <a:xfrm>
              <a:off x="8584519" y="1981441"/>
              <a:ext cx="45" cy="46"/>
            </a:xfrm>
            <a:custGeom>
              <a:avLst/>
              <a:gdLst>
                <a:gd name="connsiteX0" fmla="*/ 0 w 49"/>
                <a:gd name="connsiteY0" fmla="*/ 50 h 50"/>
                <a:gd name="connsiteX1" fmla="*/ 50 w 49"/>
                <a:gd name="connsiteY1" fmla="*/ 50 h 50"/>
                <a:gd name="connsiteX2" fmla="*/ 50 w 49"/>
                <a:gd name="connsiteY2" fmla="*/ 0 h 50"/>
                <a:gd name="connsiteX3" fmla="*/ 0 w 49"/>
                <a:gd name="connsiteY3" fmla="*/ 50 h 50"/>
              </a:gdLst>
              <a:ahLst/>
              <a:cxnLst>
                <a:cxn ang="0">
                  <a:pos x="connsiteX0" y="connsiteY0"/>
                </a:cxn>
                <a:cxn ang="0">
                  <a:pos x="connsiteX1" y="connsiteY1"/>
                </a:cxn>
                <a:cxn ang="0">
                  <a:pos x="connsiteX2" y="connsiteY2"/>
                </a:cxn>
                <a:cxn ang="0">
                  <a:pos x="connsiteX3" y="connsiteY3"/>
                </a:cxn>
              </a:cxnLst>
              <a:rect l="l" t="t" r="r" b="b"/>
              <a:pathLst>
                <a:path w="49" h="50">
                  <a:moveTo>
                    <a:pt x="0" y="50"/>
                  </a:moveTo>
                  <a:lnTo>
                    <a:pt x="50" y="50"/>
                  </a:lnTo>
                  <a:lnTo>
                    <a:pt x="50" y="0"/>
                  </a:lnTo>
                  <a:lnTo>
                    <a:pt x="0" y="50"/>
                  </a:lnTo>
                  <a:close/>
                </a:path>
              </a:pathLst>
            </a:custGeom>
            <a:solidFill>
              <a:srgbClr val="777777"/>
            </a:solidFill>
            <a:ln w="4993" cap="flat">
              <a:noFill/>
              <a:prstDash val="solid"/>
              <a:miter/>
            </a:ln>
          </p:spPr>
          <p:txBody>
            <a:bodyPr rtlCol="0" anchor="ctr"/>
            <a:lstStyle/>
            <a:p>
              <a:endParaRPr lang="en-PH"/>
            </a:p>
          </p:txBody>
        </p:sp>
        <p:grpSp>
          <p:nvGrpSpPr>
            <p:cNvPr id="11" name="West">
              <a:extLst>
                <a:ext uri="{FF2B5EF4-FFF2-40B4-BE49-F238E27FC236}">
                  <a16:creationId xmlns:a16="http://schemas.microsoft.com/office/drawing/2014/main" xmlns="" id="{1EFDDC71-A2D0-4627-BE67-A734DA6D9AE9}"/>
                </a:ext>
              </a:extLst>
            </p:cNvPr>
            <p:cNvGrpSpPr/>
            <p:nvPr/>
          </p:nvGrpSpPr>
          <p:grpSpPr>
            <a:xfrm>
              <a:off x="8569249" y="1319413"/>
              <a:ext cx="1781955" cy="3398757"/>
              <a:chOff x="6248397" y="1460729"/>
              <a:chExt cx="1954494" cy="3727845"/>
            </a:xfrm>
            <a:solidFill>
              <a:schemeClr val="accent2"/>
            </a:solidFill>
          </p:grpSpPr>
          <p:sp>
            <p:nvSpPr>
              <p:cNvPr id="16" name="Freeform: Shape 156">
                <a:extLst>
                  <a:ext uri="{FF2B5EF4-FFF2-40B4-BE49-F238E27FC236}">
                    <a16:creationId xmlns:a16="http://schemas.microsoft.com/office/drawing/2014/main" xmlns="" id="{B23B1D3E-D49B-48C3-8F29-DDBC0B4DBBE9}"/>
                  </a:ext>
                </a:extLst>
              </p:cNvPr>
              <p:cNvSpPr/>
              <p:nvPr/>
            </p:nvSpPr>
            <p:spPr>
              <a:xfrm>
                <a:off x="6639536" y="4730988"/>
                <a:ext cx="281542" cy="229693"/>
              </a:xfrm>
              <a:custGeom>
                <a:avLst/>
                <a:gdLst>
                  <a:gd name="connsiteX0" fmla="*/ 223044 w 281542"/>
                  <a:gd name="connsiteY0" fmla="*/ 7750 h 229693"/>
                  <a:gd name="connsiteX1" fmla="*/ 7750 w 281542"/>
                  <a:gd name="connsiteY1" fmla="*/ 0 h 229693"/>
                  <a:gd name="connsiteX2" fmla="*/ 0 w 281542"/>
                  <a:gd name="connsiteY2" fmla="*/ 220844 h 229693"/>
                  <a:gd name="connsiteX3" fmla="*/ 5500 w 281542"/>
                  <a:gd name="connsiteY3" fmla="*/ 220844 h 229693"/>
                  <a:gd name="connsiteX4" fmla="*/ 276042 w 281542"/>
                  <a:gd name="connsiteY4" fmla="*/ 229694 h 229693"/>
                  <a:gd name="connsiteX5" fmla="*/ 281542 w 281542"/>
                  <a:gd name="connsiteY5" fmla="*/ 8850 h 229693"/>
                  <a:gd name="connsiteX6" fmla="*/ 223044 w 281542"/>
                  <a:gd name="connsiteY6" fmla="*/ 7750 h 2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542" h="229693">
                    <a:moveTo>
                      <a:pt x="223044" y="7750"/>
                    </a:moveTo>
                    <a:lnTo>
                      <a:pt x="7750" y="0"/>
                    </a:lnTo>
                    <a:lnTo>
                      <a:pt x="0" y="220844"/>
                    </a:lnTo>
                    <a:lnTo>
                      <a:pt x="5500" y="220844"/>
                    </a:lnTo>
                    <a:lnTo>
                      <a:pt x="276042" y="229694"/>
                    </a:lnTo>
                    <a:lnTo>
                      <a:pt x="281542" y="8850"/>
                    </a:lnTo>
                    <a:lnTo>
                      <a:pt x="223044" y="7750"/>
                    </a:lnTo>
                    <a:close/>
                  </a:path>
                </a:pathLst>
              </a:custGeom>
              <a:grpFill/>
              <a:ln w="4993" cap="flat">
                <a:noFill/>
                <a:prstDash val="solid"/>
                <a:miter/>
              </a:ln>
            </p:spPr>
            <p:txBody>
              <a:bodyPr rtlCol="0" anchor="ctr"/>
              <a:lstStyle/>
              <a:p>
                <a:endParaRPr lang="en-PH"/>
              </a:p>
            </p:txBody>
          </p:sp>
          <p:sp>
            <p:nvSpPr>
              <p:cNvPr id="17" name="Freeform: Shape 157">
                <a:extLst>
                  <a:ext uri="{FF2B5EF4-FFF2-40B4-BE49-F238E27FC236}">
                    <a16:creationId xmlns:a16="http://schemas.microsoft.com/office/drawing/2014/main" xmlns="" id="{5691BD2A-DC96-4B3D-854D-D91B9ABC4F45}"/>
                  </a:ext>
                </a:extLst>
              </p:cNvPr>
              <p:cNvSpPr/>
              <p:nvPr/>
            </p:nvSpPr>
            <p:spPr>
              <a:xfrm>
                <a:off x="6640586" y="4454945"/>
                <a:ext cx="226393" cy="283792"/>
              </a:xfrm>
              <a:custGeom>
                <a:avLst/>
                <a:gdLst>
                  <a:gd name="connsiteX0" fmla="*/ 226394 w 226393"/>
                  <a:gd name="connsiteY0" fmla="*/ 62948 h 283792"/>
                  <a:gd name="connsiteX1" fmla="*/ 223094 w 226393"/>
                  <a:gd name="connsiteY1" fmla="*/ 62948 h 283792"/>
                  <a:gd name="connsiteX2" fmla="*/ 224144 w 226393"/>
                  <a:gd name="connsiteY2" fmla="*/ 7750 h 283792"/>
                  <a:gd name="connsiteX3" fmla="*/ 3300 w 226393"/>
                  <a:gd name="connsiteY3" fmla="*/ 0 h 283792"/>
                  <a:gd name="connsiteX4" fmla="*/ 1150 w 226393"/>
                  <a:gd name="connsiteY4" fmla="*/ 55199 h 283792"/>
                  <a:gd name="connsiteX5" fmla="*/ 8850 w 226393"/>
                  <a:gd name="connsiteY5" fmla="*/ 55199 h 283792"/>
                  <a:gd name="connsiteX6" fmla="*/ 0 w 226393"/>
                  <a:gd name="connsiteY6" fmla="*/ 276042 h 283792"/>
                  <a:gd name="connsiteX7" fmla="*/ 6700 w 226393"/>
                  <a:gd name="connsiteY7" fmla="*/ 276042 h 283792"/>
                  <a:gd name="connsiteX8" fmla="*/ 221994 w 226393"/>
                  <a:gd name="connsiteY8" fmla="*/ 283792 h 283792"/>
                  <a:gd name="connsiteX9" fmla="*/ 226394 w 226393"/>
                  <a:gd name="connsiteY9" fmla="*/ 62948 h 28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393" h="283792">
                    <a:moveTo>
                      <a:pt x="226394" y="62948"/>
                    </a:moveTo>
                    <a:lnTo>
                      <a:pt x="223094" y="62948"/>
                    </a:lnTo>
                    <a:lnTo>
                      <a:pt x="224144" y="7750"/>
                    </a:lnTo>
                    <a:lnTo>
                      <a:pt x="3300" y="0"/>
                    </a:lnTo>
                    <a:lnTo>
                      <a:pt x="1150" y="55199"/>
                    </a:lnTo>
                    <a:lnTo>
                      <a:pt x="8850" y="55199"/>
                    </a:lnTo>
                    <a:lnTo>
                      <a:pt x="0" y="276042"/>
                    </a:lnTo>
                    <a:lnTo>
                      <a:pt x="6700" y="276042"/>
                    </a:lnTo>
                    <a:lnTo>
                      <a:pt x="221994" y="283792"/>
                    </a:lnTo>
                    <a:lnTo>
                      <a:pt x="226394" y="62948"/>
                    </a:lnTo>
                    <a:close/>
                  </a:path>
                </a:pathLst>
              </a:custGeom>
              <a:grpFill/>
              <a:ln w="4993" cap="flat">
                <a:noFill/>
                <a:prstDash val="solid"/>
                <a:miter/>
              </a:ln>
            </p:spPr>
            <p:txBody>
              <a:bodyPr rtlCol="0" anchor="ctr"/>
              <a:lstStyle/>
              <a:p>
                <a:endParaRPr lang="en-PH"/>
              </a:p>
            </p:txBody>
          </p:sp>
          <p:sp>
            <p:nvSpPr>
              <p:cNvPr id="18" name="Freeform: Shape 158">
                <a:extLst>
                  <a:ext uri="{FF2B5EF4-FFF2-40B4-BE49-F238E27FC236}">
                    <a16:creationId xmlns:a16="http://schemas.microsoft.com/office/drawing/2014/main" xmlns="" id="{1DA81823-AD1E-48B4-A09D-89BF3CBBDFB7}"/>
                  </a:ext>
                </a:extLst>
              </p:cNvPr>
              <p:cNvSpPr/>
              <p:nvPr/>
            </p:nvSpPr>
            <p:spPr>
              <a:xfrm>
                <a:off x="6637336" y="4951831"/>
                <a:ext cx="282592" cy="229343"/>
              </a:xfrm>
              <a:custGeom>
                <a:avLst/>
                <a:gdLst>
                  <a:gd name="connsiteX0" fmla="*/ 278242 w 282592"/>
                  <a:gd name="connsiteY0" fmla="*/ 8850 h 229343"/>
                  <a:gd name="connsiteX1" fmla="*/ 7700 w 282592"/>
                  <a:gd name="connsiteY1" fmla="*/ 0 h 229343"/>
                  <a:gd name="connsiteX2" fmla="*/ 0 w 282592"/>
                  <a:gd name="connsiteY2" fmla="*/ 221894 h 229343"/>
                  <a:gd name="connsiteX3" fmla="*/ 276042 w 282592"/>
                  <a:gd name="connsiteY3" fmla="*/ 229344 h 229343"/>
                  <a:gd name="connsiteX4" fmla="*/ 282592 w 282592"/>
                  <a:gd name="connsiteY4" fmla="*/ 9900 h 229343"/>
                  <a:gd name="connsiteX5" fmla="*/ 278242 w 282592"/>
                  <a:gd name="connsiteY5" fmla="*/ 8850 h 2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92" h="229343">
                    <a:moveTo>
                      <a:pt x="278242" y="8850"/>
                    </a:moveTo>
                    <a:lnTo>
                      <a:pt x="7700" y="0"/>
                    </a:lnTo>
                    <a:lnTo>
                      <a:pt x="0" y="221894"/>
                    </a:lnTo>
                    <a:lnTo>
                      <a:pt x="276042" y="229344"/>
                    </a:lnTo>
                    <a:lnTo>
                      <a:pt x="282592" y="9900"/>
                    </a:lnTo>
                    <a:lnTo>
                      <a:pt x="278242" y="8850"/>
                    </a:lnTo>
                    <a:close/>
                  </a:path>
                </a:pathLst>
              </a:custGeom>
              <a:grpFill/>
              <a:ln w="4993" cap="flat">
                <a:noFill/>
                <a:prstDash val="solid"/>
                <a:miter/>
              </a:ln>
            </p:spPr>
            <p:txBody>
              <a:bodyPr rtlCol="0" anchor="ctr"/>
              <a:lstStyle/>
              <a:p>
                <a:endParaRPr lang="en-PH"/>
              </a:p>
            </p:txBody>
          </p:sp>
          <p:grpSp>
            <p:nvGrpSpPr>
              <p:cNvPr id="19" name="Group 18">
                <a:extLst>
                  <a:ext uri="{FF2B5EF4-FFF2-40B4-BE49-F238E27FC236}">
                    <a16:creationId xmlns:a16="http://schemas.microsoft.com/office/drawing/2014/main" xmlns="" id="{57CDC817-0211-4278-9377-F89CA2D1C9DE}"/>
                  </a:ext>
                </a:extLst>
              </p:cNvPr>
              <p:cNvGrpSpPr/>
              <p:nvPr/>
            </p:nvGrpSpPr>
            <p:grpSpPr>
              <a:xfrm>
                <a:off x="6248397" y="1460729"/>
                <a:ext cx="1954494" cy="3727845"/>
                <a:chOff x="6248397" y="1460729"/>
                <a:chExt cx="1954494" cy="3727845"/>
              </a:xfrm>
              <a:grpFill/>
            </p:grpSpPr>
            <p:sp>
              <p:nvSpPr>
                <p:cNvPr id="20" name="Freeform: Shape 160">
                  <a:extLst>
                    <a:ext uri="{FF2B5EF4-FFF2-40B4-BE49-F238E27FC236}">
                      <a16:creationId xmlns:a16="http://schemas.microsoft.com/office/drawing/2014/main" xmlns="" id="{1932F2E4-F519-4E33-BCD6-F73C72448BA8}"/>
                    </a:ext>
                  </a:extLst>
                </p:cNvPr>
                <p:cNvSpPr/>
                <p:nvPr/>
              </p:nvSpPr>
              <p:spPr>
                <a:xfrm>
                  <a:off x="7941399" y="4164553"/>
                  <a:ext cx="109297" cy="147945"/>
                </a:xfrm>
                <a:custGeom>
                  <a:avLst/>
                  <a:gdLst>
                    <a:gd name="connsiteX0" fmla="*/ 0 w 109297"/>
                    <a:gd name="connsiteY0" fmla="*/ 56298 h 147945"/>
                    <a:gd name="connsiteX1" fmla="*/ 9950 w 109297"/>
                    <a:gd name="connsiteY1" fmla="*/ 56298 h 147945"/>
                    <a:gd name="connsiteX2" fmla="*/ 9950 w 109297"/>
                    <a:gd name="connsiteY2" fmla="*/ 105997 h 147945"/>
                    <a:gd name="connsiteX3" fmla="*/ 8800 w 109297"/>
                    <a:gd name="connsiteY3" fmla="*/ 113697 h 147945"/>
                    <a:gd name="connsiteX4" fmla="*/ 9950 w 109297"/>
                    <a:gd name="connsiteY4" fmla="*/ 114797 h 147945"/>
                    <a:gd name="connsiteX5" fmla="*/ 11000 w 109297"/>
                    <a:gd name="connsiteY5" fmla="*/ 116997 h 147945"/>
                    <a:gd name="connsiteX6" fmla="*/ 11000 w 109297"/>
                    <a:gd name="connsiteY6" fmla="*/ 121447 h 147945"/>
                    <a:gd name="connsiteX7" fmla="*/ 9950 w 109297"/>
                    <a:gd name="connsiteY7" fmla="*/ 123697 h 147945"/>
                    <a:gd name="connsiteX8" fmla="*/ 9950 w 109297"/>
                    <a:gd name="connsiteY8" fmla="*/ 126996 h 147945"/>
                    <a:gd name="connsiteX9" fmla="*/ 9950 w 109297"/>
                    <a:gd name="connsiteY9" fmla="*/ 130296 h 147945"/>
                    <a:gd name="connsiteX10" fmla="*/ 9950 w 109297"/>
                    <a:gd name="connsiteY10" fmla="*/ 132496 h 147945"/>
                    <a:gd name="connsiteX11" fmla="*/ 9950 w 109297"/>
                    <a:gd name="connsiteY11" fmla="*/ 133596 h 147945"/>
                    <a:gd name="connsiteX12" fmla="*/ 11000 w 109297"/>
                    <a:gd name="connsiteY12" fmla="*/ 135796 h 147945"/>
                    <a:gd name="connsiteX13" fmla="*/ 13250 w 109297"/>
                    <a:gd name="connsiteY13" fmla="*/ 137996 h 147945"/>
                    <a:gd name="connsiteX14" fmla="*/ 14300 w 109297"/>
                    <a:gd name="connsiteY14" fmla="*/ 140246 h 147945"/>
                    <a:gd name="connsiteX15" fmla="*/ 16550 w 109297"/>
                    <a:gd name="connsiteY15" fmla="*/ 141296 h 147945"/>
                    <a:gd name="connsiteX16" fmla="*/ 19849 w 109297"/>
                    <a:gd name="connsiteY16" fmla="*/ 143546 h 147945"/>
                    <a:gd name="connsiteX17" fmla="*/ 22049 w 109297"/>
                    <a:gd name="connsiteY17" fmla="*/ 143546 h 147945"/>
                    <a:gd name="connsiteX18" fmla="*/ 25349 w 109297"/>
                    <a:gd name="connsiteY18" fmla="*/ 144646 h 147945"/>
                    <a:gd name="connsiteX19" fmla="*/ 28749 w 109297"/>
                    <a:gd name="connsiteY19" fmla="*/ 144646 h 147945"/>
                    <a:gd name="connsiteX20" fmla="*/ 31999 w 109297"/>
                    <a:gd name="connsiteY20" fmla="*/ 143546 h 147945"/>
                    <a:gd name="connsiteX21" fmla="*/ 34249 w 109297"/>
                    <a:gd name="connsiteY21" fmla="*/ 141296 h 147945"/>
                    <a:gd name="connsiteX22" fmla="*/ 37549 w 109297"/>
                    <a:gd name="connsiteY22" fmla="*/ 136846 h 147945"/>
                    <a:gd name="connsiteX23" fmla="*/ 40849 w 109297"/>
                    <a:gd name="connsiteY23" fmla="*/ 134746 h 147945"/>
                    <a:gd name="connsiteX24" fmla="*/ 41899 w 109297"/>
                    <a:gd name="connsiteY24" fmla="*/ 132496 h 147945"/>
                    <a:gd name="connsiteX25" fmla="*/ 44149 w 109297"/>
                    <a:gd name="connsiteY25" fmla="*/ 130296 h 147945"/>
                    <a:gd name="connsiteX26" fmla="*/ 45299 w 109297"/>
                    <a:gd name="connsiteY26" fmla="*/ 129196 h 147945"/>
                    <a:gd name="connsiteX27" fmla="*/ 52949 w 109297"/>
                    <a:gd name="connsiteY27" fmla="*/ 129196 h 147945"/>
                    <a:gd name="connsiteX28" fmla="*/ 58498 w 109297"/>
                    <a:gd name="connsiteY28" fmla="*/ 129196 h 147945"/>
                    <a:gd name="connsiteX29" fmla="*/ 58498 w 109297"/>
                    <a:gd name="connsiteY29" fmla="*/ 126996 h 147945"/>
                    <a:gd name="connsiteX30" fmla="*/ 61848 w 109297"/>
                    <a:gd name="connsiteY30" fmla="*/ 126996 h 147945"/>
                    <a:gd name="connsiteX31" fmla="*/ 61848 w 109297"/>
                    <a:gd name="connsiteY31" fmla="*/ 129196 h 147945"/>
                    <a:gd name="connsiteX32" fmla="*/ 72898 w 109297"/>
                    <a:gd name="connsiteY32" fmla="*/ 130296 h 147945"/>
                    <a:gd name="connsiteX33" fmla="*/ 75048 w 109297"/>
                    <a:gd name="connsiteY33" fmla="*/ 130296 h 147945"/>
                    <a:gd name="connsiteX34" fmla="*/ 78398 w 109297"/>
                    <a:gd name="connsiteY34" fmla="*/ 130296 h 147945"/>
                    <a:gd name="connsiteX35" fmla="*/ 79498 w 109297"/>
                    <a:gd name="connsiteY35" fmla="*/ 132496 h 147945"/>
                    <a:gd name="connsiteX36" fmla="*/ 81698 w 109297"/>
                    <a:gd name="connsiteY36" fmla="*/ 135796 h 147945"/>
                    <a:gd name="connsiteX37" fmla="*/ 86098 w 109297"/>
                    <a:gd name="connsiteY37" fmla="*/ 141296 h 147945"/>
                    <a:gd name="connsiteX38" fmla="*/ 89448 w 109297"/>
                    <a:gd name="connsiteY38" fmla="*/ 145746 h 147945"/>
                    <a:gd name="connsiteX39" fmla="*/ 91597 w 109297"/>
                    <a:gd name="connsiteY39" fmla="*/ 146846 h 147945"/>
                    <a:gd name="connsiteX40" fmla="*/ 93797 w 109297"/>
                    <a:gd name="connsiteY40" fmla="*/ 147946 h 147945"/>
                    <a:gd name="connsiteX41" fmla="*/ 103797 w 109297"/>
                    <a:gd name="connsiteY41" fmla="*/ 147946 h 147945"/>
                    <a:gd name="connsiteX42" fmla="*/ 108147 w 109297"/>
                    <a:gd name="connsiteY42" fmla="*/ 147946 h 147945"/>
                    <a:gd name="connsiteX43" fmla="*/ 109297 w 109297"/>
                    <a:gd name="connsiteY43" fmla="*/ 0 h 147945"/>
                    <a:gd name="connsiteX44" fmla="*/ 92748 w 109297"/>
                    <a:gd name="connsiteY44" fmla="*/ 0 h 147945"/>
                    <a:gd name="connsiteX45" fmla="*/ 1100 w 109297"/>
                    <a:gd name="connsiteY45" fmla="*/ 0 h 147945"/>
                    <a:gd name="connsiteX46" fmla="*/ 0 w 109297"/>
                    <a:gd name="connsiteY46" fmla="*/ 56298 h 14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297" h="147945">
                      <a:moveTo>
                        <a:pt x="0" y="56298"/>
                      </a:moveTo>
                      <a:lnTo>
                        <a:pt x="9950" y="56298"/>
                      </a:lnTo>
                      <a:lnTo>
                        <a:pt x="9950" y="105997"/>
                      </a:lnTo>
                      <a:lnTo>
                        <a:pt x="8800" y="113697"/>
                      </a:lnTo>
                      <a:lnTo>
                        <a:pt x="9950" y="114797"/>
                      </a:lnTo>
                      <a:lnTo>
                        <a:pt x="11000" y="116997"/>
                      </a:lnTo>
                      <a:lnTo>
                        <a:pt x="11000" y="121447"/>
                      </a:lnTo>
                      <a:lnTo>
                        <a:pt x="9950" y="123697"/>
                      </a:lnTo>
                      <a:lnTo>
                        <a:pt x="9950" y="126996"/>
                      </a:lnTo>
                      <a:lnTo>
                        <a:pt x="9950" y="130296"/>
                      </a:lnTo>
                      <a:lnTo>
                        <a:pt x="9950" y="132496"/>
                      </a:lnTo>
                      <a:lnTo>
                        <a:pt x="9950" y="133596"/>
                      </a:lnTo>
                      <a:lnTo>
                        <a:pt x="11000" y="135796"/>
                      </a:lnTo>
                      <a:lnTo>
                        <a:pt x="13250" y="137996"/>
                      </a:lnTo>
                      <a:lnTo>
                        <a:pt x="14300" y="140246"/>
                      </a:lnTo>
                      <a:lnTo>
                        <a:pt x="16550" y="141296"/>
                      </a:lnTo>
                      <a:lnTo>
                        <a:pt x="19849" y="143546"/>
                      </a:lnTo>
                      <a:lnTo>
                        <a:pt x="22049" y="143546"/>
                      </a:lnTo>
                      <a:lnTo>
                        <a:pt x="25349" y="144646"/>
                      </a:lnTo>
                      <a:lnTo>
                        <a:pt x="28749" y="144646"/>
                      </a:lnTo>
                      <a:lnTo>
                        <a:pt x="31999" y="143546"/>
                      </a:lnTo>
                      <a:lnTo>
                        <a:pt x="34249" y="141296"/>
                      </a:lnTo>
                      <a:lnTo>
                        <a:pt x="37549" y="136846"/>
                      </a:lnTo>
                      <a:lnTo>
                        <a:pt x="40849" y="134746"/>
                      </a:lnTo>
                      <a:lnTo>
                        <a:pt x="41899" y="132496"/>
                      </a:lnTo>
                      <a:lnTo>
                        <a:pt x="44149" y="130296"/>
                      </a:lnTo>
                      <a:lnTo>
                        <a:pt x="45299" y="129196"/>
                      </a:lnTo>
                      <a:lnTo>
                        <a:pt x="52949" y="129196"/>
                      </a:lnTo>
                      <a:lnTo>
                        <a:pt x="58498" y="129196"/>
                      </a:lnTo>
                      <a:lnTo>
                        <a:pt x="58498" y="126996"/>
                      </a:lnTo>
                      <a:lnTo>
                        <a:pt x="61848" y="126996"/>
                      </a:lnTo>
                      <a:lnTo>
                        <a:pt x="61848" y="129196"/>
                      </a:lnTo>
                      <a:lnTo>
                        <a:pt x="72898" y="130296"/>
                      </a:lnTo>
                      <a:lnTo>
                        <a:pt x="75048" y="130296"/>
                      </a:lnTo>
                      <a:lnTo>
                        <a:pt x="78398" y="130296"/>
                      </a:lnTo>
                      <a:lnTo>
                        <a:pt x="79498" y="132496"/>
                      </a:lnTo>
                      <a:lnTo>
                        <a:pt x="81698" y="135796"/>
                      </a:lnTo>
                      <a:lnTo>
                        <a:pt x="86098" y="141296"/>
                      </a:lnTo>
                      <a:lnTo>
                        <a:pt x="89448" y="145746"/>
                      </a:lnTo>
                      <a:lnTo>
                        <a:pt x="91597" y="146846"/>
                      </a:lnTo>
                      <a:lnTo>
                        <a:pt x="93797" y="147946"/>
                      </a:lnTo>
                      <a:lnTo>
                        <a:pt x="103797" y="147946"/>
                      </a:lnTo>
                      <a:lnTo>
                        <a:pt x="108147" y="147946"/>
                      </a:lnTo>
                      <a:lnTo>
                        <a:pt x="109297" y="0"/>
                      </a:lnTo>
                      <a:lnTo>
                        <a:pt x="92748" y="0"/>
                      </a:lnTo>
                      <a:lnTo>
                        <a:pt x="1100" y="0"/>
                      </a:lnTo>
                      <a:lnTo>
                        <a:pt x="0" y="56298"/>
                      </a:lnTo>
                      <a:close/>
                    </a:path>
                  </a:pathLst>
                </a:custGeom>
                <a:grpFill/>
                <a:ln w="4993" cap="flat">
                  <a:noFill/>
                  <a:prstDash val="solid"/>
                  <a:miter/>
                </a:ln>
              </p:spPr>
              <p:txBody>
                <a:bodyPr rtlCol="0" anchor="ctr"/>
                <a:lstStyle/>
                <a:p>
                  <a:endParaRPr lang="en-PH"/>
                </a:p>
              </p:txBody>
            </p:sp>
            <p:grpSp>
              <p:nvGrpSpPr>
                <p:cNvPr id="21" name="Group 20">
                  <a:extLst>
                    <a:ext uri="{FF2B5EF4-FFF2-40B4-BE49-F238E27FC236}">
                      <a16:creationId xmlns:a16="http://schemas.microsoft.com/office/drawing/2014/main" xmlns="" id="{34E1C4CD-B03C-4470-A104-17EA5B18EFF0}"/>
                    </a:ext>
                  </a:extLst>
                </p:cNvPr>
                <p:cNvGrpSpPr/>
                <p:nvPr/>
              </p:nvGrpSpPr>
              <p:grpSpPr>
                <a:xfrm>
                  <a:off x="6248397" y="1460729"/>
                  <a:ext cx="1954494" cy="3727845"/>
                  <a:chOff x="6248397" y="1460729"/>
                  <a:chExt cx="1954494" cy="3727845"/>
                </a:xfrm>
                <a:grpFill/>
              </p:grpSpPr>
              <p:sp>
                <p:nvSpPr>
                  <p:cNvPr id="22" name="Freeform: Shape 162">
                    <a:extLst>
                      <a:ext uri="{FF2B5EF4-FFF2-40B4-BE49-F238E27FC236}">
                        <a16:creationId xmlns:a16="http://schemas.microsoft.com/office/drawing/2014/main" xmlns="" id="{96657C6A-072C-4C0B-814E-A1F8BDC73448}"/>
                      </a:ext>
                    </a:extLst>
                  </p:cNvPr>
                  <p:cNvSpPr/>
                  <p:nvPr/>
                </p:nvSpPr>
                <p:spPr>
                  <a:xfrm>
                    <a:off x="6679234" y="4124754"/>
                    <a:ext cx="355590" cy="260642"/>
                  </a:xfrm>
                  <a:custGeom>
                    <a:avLst/>
                    <a:gdLst>
                      <a:gd name="connsiteX0" fmla="*/ 351140 w 355590"/>
                      <a:gd name="connsiteY0" fmla="*/ 175595 h 260642"/>
                      <a:gd name="connsiteX1" fmla="*/ 355590 w 355590"/>
                      <a:gd name="connsiteY1" fmla="*/ 8900 h 260642"/>
                      <a:gd name="connsiteX2" fmla="*/ 2250 w 355590"/>
                      <a:gd name="connsiteY2" fmla="*/ 0 h 260642"/>
                      <a:gd name="connsiteX3" fmla="*/ 0 w 355590"/>
                      <a:gd name="connsiteY3" fmla="*/ 0 h 260642"/>
                      <a:gd name="connsiteX4" fmla="*/ 3300 w 355590"/>
                      <a:gd name="connsiteY4" fmla="*/ 7750 h 260642"/>
                      <a:gd name="connsiteX5" fmla="*/ 7750 w 355590"/>
                      <a:gd name="connsiteY5" fmla="*/ 14400 h 260642"/>
                      <a:gd name="connsiteX6" fmla="*/ 12200 w 355590"/>
                      <a:gd name="connsiteY6" fmla="*/ 18800 h 260642"/>
                      <a:gd name="connsiteX7" fmla="*/ 15500 w 355590"/>
                      <a:gd name="connsiteY7" fmla="*/ 23249 h 260642"/>
                      <a:gd name="connsiteX8" fmla="*/ 19849 w 355590"/>
                      <a:gd name="connsiteY8" fmla="*/ 29849 h 260642"/>
                      <a:gd name="connsiteX9" fmla="*/ 25399 w 355590"/>
                      <a:gd name="connsiteY9" fmla="*/ 37549 h 260642"/>
                      <a:gd name="connsiteX10" fmla="*/ 34299 w 355590"/>
                      <a:gd name="connsiteY10" fmla="*/ 48599 h 260642"/>
                      <a:gd name="connsiteX11" fmla="*/ 41949 w 355590"/>
                      <a:gd name="connsiteY11" fmla="*/ 56349 h 260642"/>
                      <a:gd name="connsiteX12" fmla="*/ 52999 w 355590"/>
                      <a:gd name="connsiteY12" fmla="*/ 66248 h 260642"/>
                      <a:gd name="connsiteX13" fmla="*/ 66248 w 355590"/>
                      <a:gd name="connsiteY13" fmla="*/ 79498 h 260642"/>
                      <a:gd name="connsiteX14" fmla="*/ 68498 w 355590"/>
                      <a:gd name="connsiteY14" fmla="*/ 80648 h 260642"/>
                      <a:gd name="connsiteX15" fmla="*/ 71798 w 355590"/>
                      <a:gd name="connsiteY15" fmla="*/ 85048 h 260642"/>
                      <a:gd name="connsiteX16" fmla="*/ 75098 w 355590"/>
                      <a:gd name="connsiteY16" fmla="*/ 90547 h 260642"/>
                      <a:gd name="connsiteX17" fmla="*/ 79548 w 355590"/>
                      <a:gd name="connsiteY17" fmla="*/ 96097 h 260642"/>
                      <a:gd name="connsiteX18" fmla="*/ 86098 w 355590"/>
                      <a:gd name="connsiteY18" fmla="*/ 99397 h 260642"/>
                      <a:gd name="connsiteX19" fmla="*/ 92797 w 355590"/>
                      <a:gd name="connsiteY19" fmla="*/ 107147 h 260642"/>
                      <a:gd name="connsiteX20" fmla="*/ 92797 w 355590"/>
                      <a:gd name="connsiteY20" fmla="*/ 113797 h 260642"/>
                      <a:gd name="connsiteX21" fmla="*/ 92797 w 355590"/>
                      <a:gd name="connsiteY21" fmla="*/ 119297 h 260642"/>
                      <a:gd name="connsiteX22" fmla="*/ 96097 w 355590"/>
                      <a:gd name="connsiteY22" fmla="*/ 123697 h 260642"/>
                      <a:gd name="connsiteX23" fmla="*/ 99397 w 355590"/>
                      <a:gd name="connsiteY23" fmla="*/ 125896 h 260642"/>
                      <a:gd name="connsiteX24" fmla="*/ 101597 w 355590"/>
                      <a:gd name="connsiteY24" fmla="*/ 130346 h 260642"/>
                      <a:gd name="connsiteX25" fmla="*/ 104897 w 355590"/>
                      <a:gd name="connsiteY25" fmla="*/ 133646 h 260642"/>
                      <a:gd name="connsiteX26" fmla="*/ 111597 w 355590"/>
                      <a:gd name="connsiteY26" fmla="*/ 133646 h 260642"/>
                      <a:gd name="connsiteX27" fmla="*/ 114847 w 355590"/>
                      <a:gd name="connsiteY27" fmla="*/ 136946 h 260642"/>
                      <a:gd name="connsiteX28" fmla="*/ 119247 w 355590"/>
                      <a:gd name="connsiteY28" fmla="*/ 134746 h 260642"/>
                      <a:gd name="connsiteX29" fmla="*/ 122597 w 355590"/>
                      <a:gd name="connsiteY29" fmla="*/ 136946 h 260642"/>
                      <a:gd name="connsiteX30" fmla="*/ 124797 w 355590"/>
                      <a:gd name="connsiteY30" fmla="*/ 135896 h 260642"/>
                      <a:gd name="connsiteX31" fmla="*/ 128146 w 355590"/>
                      <a:gd name="connsiteY31" fmla="*/ 138046 h 260642"/>
                      <a:gd name="connsiteX32" fmla="*/ 131446 w 355590"/>
                      <a:gd name="connsiteY32" fmla="*/ 141396 h 260642"/>
                      <a:gd name="connsiteX33" fmla="*/ 134746 w 355590"/>
                      <a:gd name="connsiteY33" fmla="*/ 144696 h 260642"/>
                      <a:gd name="connsiteX34" fmla="*/ 139196 w 355590"/>
                      <a:gd name="connsiteY34" fmla="*/ 151296 h 260642"/>
                      <a:gd name="connsiteX35" fmla="*/ 138046 w 355590"/>
                      <a:gd name="connsiteY35" fmla="*/ 154596 h 260642"/>
                      <a:gd name="connsiteX36" fmla="*/ 139196 w 355590"/>
                      <a:gd name="connsiteY36" fmla="*/ 157945 h 260642"/>
                      <a:gd name="connsiteX37" fmla="*/ 136946 w 355590"/>
                      <a:gd name="connsiteY37" fmla="*/ 157945 h 260642"/>
                      <a:gd name="connsiteX38" fmla="*/ 136946 w 355590"/>
                      <a:gd name="connsiteY38" fmla="*/ 160096 h 260642"/>
                      <a:gd name="connsiteX39" fmla="*/ 139196 w 355590"/>
                      <a:gd name="connsiteY39" fmla="*/ 161246 h 260642"/>
                      <a:gd name="connsiteX40" fmla="*/ 145796 w 355590"/>
                      <a:gd name="connsiteY40" fmla="*/ 162345 h 260642"/>
                      <a:gd name="connsiteX41" fmla="*/ 153546 w 355590"/>
                      <a:gd name="connsiteY41" fmla="*/ 163496 h 260642"/>
                      <a:gd name="connsiteX42" fmla="*/ 156796 w 355590"/>
                      <a:gd name="connsiteY42" fmla="*/ 160096 h 260642"/>
                      <a:gd name="connsiteX43" fmla="*/ 161246 w 355590"/>
                      <a:gd name="connsiteY43" fmla="*/ 162345 h 260642"/>
                      <a:gd name="connsiteX44" fmla="*/ 161246 w 355590"/>
                      <a:gd name="connsiteY44" fmla="*/ 165645 h 260642"/>
                      <a:gd name="connsiteX45" fmla="*/ 163395 w 355590"/>
                      <a:gd name="connsiteY45" fmla="*/ 168995 h 260642"/>
                      <a:gd name="connsiteX46" fmla="*/ 167845 w 355590"/>
                      <a:gd name="connsiteY46" fmla="*/ 172295 h 260642"/>
                      <a:gd name="connsiteX47" fmla="*/ 171145 w 355590"/>
                      <a:gd name="connsiteY47" fmla="*/ 174545 h 260642"/>
                      <a:gd name="connsiteX48" fmla="*/ 170095 w 355590"/>
                      <a:gd name="connsiteY48" fmla="*/ 176645 h 260642"/>
                      <a:gd name="connsiteX49" fmla="*/ 175595 w 355590"/>
                      <a:gd name="connsiteY49" fmla="*/ 181095 h 260642"/>
                      <a:gd name="connsiteX50" fmla="*/ 176695 w 355590"/>
                      <a:gd name="connsiteY50" fmla="*/ 185545 h 260642"/>
                      <a:gd name="connsiteX51" fmla="*/ 181145 w 355590"/>
                      <a:gd name="connsiteY51" fmla="*/ 187745 h 260642"/>
                      <a:gd name="connsiteX52" fmla="*/ 184445 w 355590"/>
                      <a:gd name="connsiteY52" fmla="*/ 189945 h 260642"/>
                      <a:gd name="connsiteX53" fmla="*/ 185495 w 355590"/>
                      <a:gd name="connsiteY53" fmla="*/ 194395 h 260642"/>
                      <a:gd name="connsiteX54" fmla="*/ 185495 w 355590"/>
                      <a:gd name="connsiteY54" fmla="*/ 196595 h 260642"/>
                      <a:gd name="connsiteX55" fmla="*/ 185495 w 355590"/>
                      <a:gd name="connsiteY55" fmla="*/ 197694 h 260642"/>
                      <a:gd name="connsiteX56" fmla="*/ 187745 w 355590"/>
                      <a:gd name="connsiteY56" fmla="*/ 198744 h 260642"/>
                      <a:gd name="connsiteX57" fmla="*/ 191045 w 355590"/>
                      <a:gd name="connsiteY57" fmla="*/ 197694 h 260642"/>
                      <a:gd name="connsiteX58" fmla="*/ 194395 w 355590"/>
                      <a:gd name="connsiteY58" fmla="*/ 200994 h 260642"/>
                      <a:gd name="connsiteX59" fmla="*/ 194395 w 355590"/>
                      <a:gd name="connsiteY59" fmla="*/ 203194 h 260642"/>
                      <a:gd name="connsiteX60" fmla="*/ 198744 w 355590"/>
                      <a:gd name="connsiteY60" fmla="*/ 204294 h 260642"/>
                      <a:gd name="connsiteX61" fmla="*/ 204294 w 355590"/>
                      <a:gd name="connsiteY61" fmla="*/ 205444 h 260642"/>
                      <a:gd name="connsiteX62" fmla="*/ 206494 w 355590"/>
                      <a:gd name="connsiteY62" fmla="*/ 208744 h 260642"/>
                      <a:gd name="connsiteX63" fmla="*/ 207594 w 355590"/>
                      <a:gd name="connsiteY63" fmla="*/ 210944 h 260642"/>
                      <a:gd name="connsiteX64" fmla="*/ 207594 w 355590"/>
                      <a:gd name="connsiteY64" fmla="*/ 214244 h 260642"/>
                      <a:gd name="connsiteX65" fmla="*/ 210944 w 355590"/>
                      <a:gd name="connsiteY65" fmla="*/ 216494 h 260642"/>
                      <a:gd name="connsiteX66" fmla="*/ 215344 w 355590"/>
                      <a:gd name="connsiteY66" fmla="*/ 218694 h 260642"/>
                      <a:gd name="connsiteX67" fmla="*/ 217544 w 355590"/>
                      <a:gd name="connsiteY67" fmla="*/ 218694 h 260642"/>
                      <a:gd name="connsiteX68" fmla="*/ 220844 w 355590"/>
                      <a:gd name="connsiteY68" fmla="*/ 220844 h 260642"/>
                      <a:gd name="connsiteX69" fmla="*/ 219794 w 355590"/>
                      <a:gd name="connsiteY69" fmla="*/ 225294 h 260642"/>
                      <a:gd name="connsiteX70" fmla="*/ 217544 w 355590"/>
                      <a:gd name="connsiteY70" fmla="*/ 225294 h 260642"/>
                      <a:gd name="connsiteX71" fmla="*/ 217544 w 355590"/>
                      <a:gd name="connsiteY71" fmla="*/ 227544 h 260642"/>
                      <a:gd name="connsiteX72" fmla="*/ 218644 w 355590"/>
                      <a:gd name="connsiteY72" fmla="*/ 228594 h 260642"/>
                      <a:gd name="connsiteX73" fmla="*/ 223094 w 355590"/>
                      <a:gd name="connsiteY73" fmla="*/ 229744 h 260642"/>
                      <a:gd name="connsiteX74" fmla="*/ 225294 w 355590"/>
                      <a:gd name="connsiteY74" fmla="*/ 229744 h 260642"/>
                      <a:gd name="connsiteX75" fmla="*/ 229694 w 355590"/>
                      <a:gd name="connsiteY75" fmla="*/ 233043 h 260642"/>
                      <a:gd name="connsiteX76" fmla="*/ 231894 w 355590"/>
                      <a:gd name="connsiteY76" fmla="*/ 235243 h 260642"/>
                      <a:gd name="connsiteX77" fmla="*/ 234143 w 355590"/>
                      <a:gd name="connsiteY77" fmla="*/ 237393 h 260642"/>
                      <a:gd name="connsiteX78" fmla="*/ 236343 w 355590"/>
                      <a:gd name="connsiteY78" fmla="*/ 238543 h 260642"/>
                      <a:gd name="connsiteX79" fmla="*/ 236343 w 355590"/>
                      <a:gd name="connsiteY79" fmla="*/ 239643 h 260642"/>
                      <a:gd name="connsiteX80" fmla="*/ 235193 w 355590"/>
                      <a:gd name="connsiteY80" fmla="*/ 240793 h 260642"/>
                      <a:gd name="connsiteX81" fmla="*/ 233044 w 355590"/>
                      <a:gd name="connsiteY81" fmla="*/ 241843 h 260642"/>
                      <a:gd name="connsiteX82" fmla="*/ 229694 w 355590"/>
                      <a:gd name="connsiteY82" fmla="*/ 240793 h 260642"/>
                      <a:gd name="connsiteX83" fmla="*/ 227544 w 355590"/>
                      <a:gd name="connsiteY83" fmla="*/ 240793 h 260642"/>
                      <a:gd name="connsiteX84" fmla="*/ 225294 w 355590"/>
                      <a:gd name="connsiteY84" fmla="*/ 241843 h 260642"/>
                      <a:gd name="connsiteX85" fmla="*/ 224144 w 355590"/>
                      <a:gd name="connsiteY85" fmla="*/ 244093 h 260642"/>
                      <a:gd name="connsiteX86" fmla="*/ 224144 w 355590"/>
                      <a:gd name="connsiteY86" fmla="*/ 246293 h 260642"/>
                      <a:gd name="connsiteX87" fmla="*/ 224144 w 355590"/>
                      <a:gd name="connsiteY87" fmla="*/ 247393 h 260642"/>
                      <a:gd name="connsiteX88" fmla="*/ 223094 w 355590"/>
                      <a:gd name="connsiteY88" fmla="*/ 247393 h 260642"/>
                      <a:gd name="connsiteX89" fmla="*/ 221994 w 355590"/>
                      <a:gd name="connsiteY89" fmla="*/ 248443 h 260642"/>
                      <a:gd name="connsiteX90" fmla="*/ 223094 w 355590"/>
                      <a:gd name="connsiteY90" fmla="*/ 249593 h 260642"/>
                      <a:gd name="connsiteX91" fmla="*/ 225294 w 355590"/>
                      <a:gd name="connsiteY91" fmla="*/ 249593 h 260642"/>
                      <a:gd name="connsiteX92" fmla="*/ 227544 w 355590"/>
                      <a:gd name="connsiteY92" fmla="*/ 248443 h 260642"/>
                      <a:gd name="connsiteX93" fmla="*/ 228594 w 355590"/>
                      <a:gd name="connsiteY93" fmla="*/ 248443 h 260642"/>
                      <a:gd name="connsiteX94" fmla="*/ 228594 w 355590"/>
                      <a:gd name="connsiteY94" fmla="*/ 250693 h 260642"/>
                      <a:gd name="connsiteX95" fmla="*/ 229694 w 355590"/>
                      <a:gd name="connsiteY95" fmla="*/ 251843 h 260642"/>
                      <a:gd name="connsiteX96" fmla="*/ 230844 w 355590"/>
                      <a:gd name="connsiteY96" fmla="*/ 251843 h 260642"/>
                      <a:gd name="connsiteX97" fmla="*/ 231894 w 355590"/>
                      <a:gd name="connsiteY97" fmla="*/ 250693 h 260642"/>
                      <a:gd name="connsiteX98" fmla="*/ 233044 w 355590"/>
                      <a:gd name="connsiteY98" fmla="*/ 248443 h 260642"/>
                      <a:gd name="connsiteX99" fmla="*/ 234143 w 355590"/>
                      <a:gd name="connsiteY99" fmla="*/ 248443 h 260642"/>
                      <a:gd name="connsiteX100" fmla="*/ 236343 w 355590"/>
                      <a:gd name="connsiteY100" fmla="*/ 249593 h 260642"/>
                      <a:gd name="connsiteX101" fmla="*/ 237393 w 355590"/>
                      <a:gd name="connsiteY101" fmla="*/ 250693 h 260642"/>
                      <a:gd name="connsiteX102" fmla="*/ 238543 w 355590"/>
                      <a:gd name="connsiteY102" fmla="*/ 251843 h 260642"/>
                      <a:gd name="connsiteX103" fmla="*/ 239643 w 355590"/>
                      <a:gd name="connsiteY103" fmla="*/ 253993 h 260642"/>
                      <a:gd name="connsiteX104" fmla="*/ 239643 w 355590"/>
                      <a:gd name="connsiteY104" fmla="*/ 257343 h 260642"/>
                      <a:gd name="connsiteX105" fmla="*/ 240693 w 355590"/>
                      <a:gd name="connsiteY105" fmla="*/ 260643 h 260642"/>
                      <a:gd name="connsiteX106" fmla="*/ 244093 w 355590"/>
                      <a:gd name="connsiteY106" fmla="*/ 260643 h 260642"/>
                      <a:gd name="connsiteX107" fmla="*/ 245143 w 355590"/>
                      <a:gd name="connsiteY107" fmla="*/ 173395 h 260642"/>
                      <a:gd name="connsiteX108" fmla="*/ 351140 w 355590"/>
                      <a:gd name="connsiteY108" fmla="*/ 175595 h 2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55590" h="260642">
                        <a:moveTo>
                          <a:pt x="351140" y="175595"/>
                        </a:moveTo>
                        <a:lnTo>
                          <a:pt x="355590" y="8900"/>
                        </a:lnTo>
                        <a:lnTo>
                          <a:pt x="2250" y="0"/>
                        </a:lnTo>
                        <a:lnTo>
                          <a:pt x="0" y="0"/>
                        </a:lnTo>
                        <a:lnTo>
                          <a:pt x="3300" y="7750"/>
                        </a:lnTo>
                        <a:lnTo>
                          <a:pt x="7750" y="14400"/>
                        </a:lnTo>
                        <a:lnTo>
                          <a:pt x="12200" y="18800"/>
                        </a:lnTo>
                        <a:lnTo>
                          <a:pt x="15500" y="23249"/>
                        </a:lnTo>
                        <a:lnTo>
                          <a:pt x="19849" y="29849"/>
                        </a:lnTo>
                        <a:lnTo>
                          <a:pt x="25399" y="37549"/>
                        </a:lnTo>
                        <a:lnTo>
                          <a:pt x="34299" y="48599"/>
                        </a:lnTo>
                        <a:lnTo>
                          <a:pt x="41949" y="56349"/>
                        </a:lnTo>
                        <a:lnTo>
                          <a:pt x="52999" y="66248"/>
                        </a:lnTo>
                        <a:lnTo>
                          <a:pt x="66248" y="79498"/>
                        </a:lnTo>
                        <a:lnTo>
                          <a:pt x="68498" y="80648"/>
                        </a:lnTo>
                        <a:lnTo>
                          <a:pt x="71798" y="85048"/>
                        </a:lnTo>
                        <a:lnTo>
                          <a:pt x="75098" y="90547"/>
                        </a:lnTo>
                        <a:lnTo>
                          <a:pt x="79548" y="96097"/>
                        </a:lnTo>
                        <a:lnTo>
                          <a:pt x="86098" y="99397"/>
                        </a:lnTo>
                        <a:lnTo>
                          <a:pt x="92797" y="107147"/>
                        </a:lnTo>
                        <a:lnTo>
                          <a:pt x="92797" y="113797"/>
                        </a:lnTo>
                        <a:lnTo>
                          <a:pt x="92797" y="119297"/>
                        </a:lnTo>
                        <a:lnTo>
                          <a:pt x="96097" y="123697"/>
                        </a:lnTo>
                        <a:lnTo>
                          <a:pt x="99397" y="125896"/>
                        </a:lnTo>
                        <a:lnTo>
                          <a:pt x="101597" y="130346"/>
                        </a:lnTo>
                        <a:lnTo>
                          <a:pt x="104897" y="133646"/>
                        </a:lnTo>
                        <a:lnTo>
                          <a:pt x="111597" y="133646"/>
                        </a:lnTo>
                        <a:lnTo>
                          <a:pt x="114847" y="136946"/>
                        </a:lnTo>
                        <a:lnTo>
                          <a:pt x="119247" y="134746"/>
                        </a:lnTo>
                        <a:lnTo>
                          <a:pt x="122597" y="136946"/>
                        </a:lnTo>
                        <a:lnTo>
                          <a:pt x="124797" y="135896"/>
                        </a:lnTo>
                        <a:lnTo>
                          <a:pt x="128146" y="138046"/>
                        </a:lnTo>
                        <a:lnTo>
                          <a:pt x="131446" y="141396"/>
                        </a:lnTo>
                        <a:lnTo>
                          <a:pt x="134746" y="144696"/>
                        </a:lnTo>
                        <a:lnTo>
                          <a:pt x="139196" y="151296"/>
                        </a:lnTo>
                        <a:lnTo>
                          <a:pt x="138046" y="154596"/>
                        </a:lnTo>
                        <a:lnTo>
                          <a:pt x="139196" y="157945"/>
                        </a:lnTo>
                        <a:lnTo>
                          <a:pt x="136946" y="157945"/>
                        </a:lnTo>
                        <a:lnTo>
                          <a:pt x="136946" y="160096"/>
                        </a:lnTo>
                        <a:lnTo>
                          <a:pt x="139196" y="161246"/>
                        </a:lnTo>
                        <a:lnTo>
                          <a:pt x="145796" y="162345"/>
                        </a:lnTo>
                        <a:lnTo>
                          <a:pt x="153546" y="163496"/>
                        </a:lnTo>
                        <a:lnTo>
                          <a:pt x="156796" y="160096"/>
                        </a:lnTo>
                        <a:lnTo>
                          <a:pt x="161246" y="162345"/>
                        </a:lnTo>
                        <a:lnTo>
                          <a:pt x="161246" y="165645"/>
                        </a:lnTo>
                        <a:lnTo>
                          <a:pt x="163395" y="168995"/>
                        </a:lnTo>
                        <a:lnTo>
                          <a:pt x="167845" y="172295"/>
                        </a:lnTo>
                        <a:lnTo>
                          <a:pt x="171145" y="174545"/>
                        </a:lnTo>
                        <a:lnTo>
                          <a:pt x="170095" y="176645"/>
                        </a:lnTo>
                        <a:lnTo>
                          <a:pt x="175595" y="181095"/>
                        </a:lnTo>
                        <a:lnTo>
                          <a:pt x="176695" y="185545"/>
                        </a:lnTo>
                        <a:lnTo>
                          <a:pt x="181145" y="187745"/>
                        </a:lnTo>
                        <a:lnTo>
                          <a:pt x="184445" y="189945"/>
                        </a:lnTo>
                        <a:lnTo>
                          <a:pt x="185495" y="194395"/>
                        </a:lnTo>
                        <a:lnTo>
                          <a:pt x="185495" y="196595"/>
                        </a:lnTo>
                        <a:lnTo>
                          <a:pt x="185495" y="197694"/>
                        </a:lnTo>
                        <a:lnTo>
                          <a:pt x="187745" y="198744"/>
                        </a:lnTo>
                        <a:lnTo>
                          <a:pt x="191045" y="197694"/>
                        </a:lnTo>
                        <a:lnTo>
                          <a:pt x="194395" y="200994"/>
                        </a:lnTo>
                        <a:lnTo>
                          <a:pt x="194395" y="203194"/>
                        </a:lnTo>
                        <a:lnTo>
                          <a:pt x="198744" y="204294"/>
                        </a:lnTo>
                        <a:lnTo>
                          <a:pt x="204294" y="205444"/>
                        </a:lnTo>
                        <a:lnTo>
                          <a:pt x="206494" y="208744"/>
                        </a:lnTo>
                        <a:lnTo>
                          <a:pt x="207594" y="210944"/>
                        </a:lnTo>
                        <a:lnTo>
                          <a:pt x="207594" y="214244"/>
                        </a:lnTo>
                        <a:lnTo>
                          <a:pt x="210944" y="216494"/>
                        </a:lnTo>
                        <a:lnTo>
                          <a:pt x="215344" y="218694"/>
                        </a:lnTo>
                        <a:lnTo>
                          <a:pt x="217544" y="218694"/>
                        </a:lnTo>
                        <a:lnTo>
                          <a:pt x="220844" y="220844"/>
                        </a:lnTo>
                        <a:lnTo>
                          <a:pt x="219794" y="225294"/>
                        </a:lnTo>
                        <a:lnTo>
                          <a:pt x="217544" y="225294"/>
                        </a:lnTo>
                        <a:lnTo>
                          <a:pt x="217544" y="227544"/>
                        </a:lnTo>
                        <a:lnTo>
                          <a:pt x="218644" y="228594"/>
                        </a:lnTo>
                        <a:lnTo>
                          <a:pt x="223094" y="229744"/>
                        </a:lnTo>
                        <a:lnTo>
                          <a:pt x="225294" y="229744"/>
                        </a:lnTo>
                        <a:lnTo>
                          <a:pt x="229694" y="233043"/>
                        </a:lnTo>
                        <a:lnTo>
                          <a:pt x="231894" y="235243"/>
                        </a:lnTo>
                        <a:lnTo>
                          <a:pt x="234143" y="237393"/>
                        </a:lnTo>
                        <a:lnTo>
                          <a:pt x="236343" y="238543"/>
                        </a:lnTo>
                        <a:lnTo>
                          <a:pt x="236343" y="239643"/>
                        </a:lnTo>
                        <a:lnTo>
                          <a:pt x="235193" y="240793"/>
                        </a:lnTo>
                        <a:lnTo>
                          <a:pt x="233044" y="241843"/>
                        </a:lnTo>
                        <a:lnTo>
                          <a:pt x="229694" y="240793"/>
                        </a:lnTo>
                        <a:lnTo>
                          <a:pt x="227544" y="240793"/>
                        </a:lnTo>
                        <a:lnTo>
                          <a:pt x="225294" y="241843"/>
                        </a:lnTo>
                        <a:lnTo>
                          <a:pt x="224144" y="244093"/>
                        </a:lnTo>
                        <a:lnTo>
                          <a:pt x="224144" y="246293"/>
                        </a:lnTo>
                        <a:lnTo>
                          <a:pt x="224144" y="247393"/>
                        </a:lnTo>
                        <a:lnTo>
                          <a:pt x="223094" y="247393"/>
                        </a:lnTo>
                        <a:lnTo>
                          <a:pt x="221994" y="248443"/>
                        </a:lnTo>
                        <a:lnTo>
                          <a:pt x="223094" y="249593"/>
                        </a:lnTo>
                        <a:lnTo>
                          <a:pt x="225294" y="249593"/>
                        </a:lnTo>
                        <a:lnTo>
                          <a:pt x="227544" y="248443"/>
                        </a:lnTo>
                        <a:lnTo>
                          <a:pt x="228594" y="248443"/>
                        </a:lnTo>
                        <a:lnTo>
                          <a:pt x="228594" y="250693"/>
                        </a:lnTo>
                        <a:lnTo>
                          <a:pt x="229694" y="251843"/>
                        </a:lnTo>
                        <a:lnTo>
                          <a:pt x="230844" y="251843"/>
                        </a:lnTo>
                        <a:lnTo>
                          <a:pt x="231894" y="250693"/>
                        </a:lnTo>
                        <a:lnTo>
                          <a:pt x="233044" y="248443"/>
                        </a:lnTo>
                        <a:lnTo>
                          <a:pt x="234143" y="248443"/>
                        </a:lnTo>
                        <a:lnTo>
                          <a:pt x="236343" y="249593"/>
                        </a:lnTo>
                        <a:lnTo>
                          <a:pt x="237393" y="250693"/>
                        </a:lnTo>
                        <a:lnTo>
                          <a:pt x="238543" y="251843"/>
                        </a:lnTo>
                        <a:lnTo>
                          <a:pt x="239643" y="253993"/>
                        </a:lnTo>
                        <a:lnTo>
                          <a:pt x="239643" y="257343"/>
                        </a:lnTo>
                        <a:lnTo>
                          <a:pt x="240693" y="260643"/>
                        </a:lnTo>
                        <a:lnTo>
                          <a:pt x="244093" y="260643"/>
                        </a:lnTo>
                        <a:lnTo>
                          <a:pt x="245143" y="173395"/>
                        </a:lnTo>
                        <a:lnTo>
                          <a:pt x="351140" y="175595"/>
                        </a:lnTo>
                        <a:close/>
                      </a:path>
                    </a:pathLst>
                  </a:custGeom>
                  <a:grpFill/>
                  <a:ln w="4993" cap="flat">
                    <a:noFill/>
                    <a:prstDash val="solid"/>
                    <a:miter/>
                  </a:ln>
                </p:spPr>
                <p:txBody>
                  <a:bodyPr rtlCol="0" anchor="ctr"/>
                  <a:lstStyle/>
                  <a:p>
                    <a:endParaRPr lang="en-PH"/>
                  </a:p>
                </p:txBody>
              </p:sp>
              <p:grpSp>
                <p:nvGrpSpPr>
                  <p:cNvPr id="23" name="Group 22">
                    <a:extLst>
                      <a:ext uri="{FF2B5EF4-FFF2-40B4-BE49-F238E27FC236}">
                        <a16:creationId xmlns:a16="http://schemas.microsoft.com/office/drawing/2014/main" xmlns="" id="{52B76E87-683F-4EA9-A5C7-5F93EDBDF88B}"/>
                      </a:ext>
                    </a:extLst>
                  </p:cNvPr>
                  <p:cNvGrpSpPr/>
                  <p:nvPr/>
                </p:nvGrpSpPr>
                <p:grpSpPr>
                  <a:xfrm>
                    <a:off x="6248397" y="1460729"/>
                    <a:ext cx="1954494" cy="3727845"/>
                    <a:chOff x="6248397" y="1460729"/>
                    <a:chExt cx="1954494" cy="3727845"/>
                  </a:xfrm>
                  <a:grpFill/>
                </p:grpSpPr>
                <p:sp>
                  <p:nvSpPr>
                    <p:cNvPr id="24" name="Freeform: Shape 164">
                      <a:extLst>
                        <a:ext uri="{FF2B5EF4-FFF2-40B4-BE49-F238E27FC236}">
                          <a16:creationId xmlns:a16="http://schemas.microsoft.com/office/drawing/2014/main" xmlns="" id="{FED608F5-9EFD-4C42-9B70-4686C883B951}"/>
                        </a:ext>
                      </a:extLst>
                    </p:cNvPr>
                    <p:cNvSpPr/>
                    <p:nvPr/>
                  </p:nvSpPr>
                  <p:spPr>
                    <a:xfrm>
                      <a:off x="7630008" y="4362148"/>
                      <a:ext cx="287042" cy="171145"/>
                    </a:xfrm>
                    <a:custGeom>
                      <a:avLst/>
                      <a:gdLst>
                        <a:gd name="connsiteX0" fmla="*/ 260593 w 287042"/>
                        <a:gd name="connsiteY0" fmla="*/ 16600 h 171145"/>
                        <a:gd name="connsiteX1" fmla="*/ 259443 w 287042"/>
                        <a:gd name="connsiteY1" fmla="*/ 16600 h 171145"/>
                        <a:gd name="connsiteX2" fmla="*/ 257293 w 287042"/>
                        <a:gd name="connsiteY2" fmla="*/ 15500 h 171145"/>
                        <a:gd name="connsiteX3" fmla="*/ 255043 w 287042"/>
                        <a:gd name="connsiteY3" fmla="*/ 14450 h 171145"/>
                        <a:gd name="connsiteX4" fmla="*/ 253943 w 287042"/>
                        <a:gd name="connsiteY4" fmla="*/ 15500 h 171145"/>
                        <a:gd name="connsiteX5" fmla="*/ 251793 w 287042"/>
                        <a:gd name="connsiteY5" fmla="*/ 16600 h 171145"/>
                        <a:gd name="connsiteX6" fmla="*/ 250643 w 287042"/>
                        <a:gd name="connsiteY6" fmla="*/ 16600 h 171145"/>
                        <a:gd name="connsiteX7" fmla="*/ 248393 w 287042"/>
                        <a:gd name="connsiteY7" fmla="*/ 15500 h 171145"/>
                        <a:gd name="connsiteX8" fmla="*/ 246243 w 287042"/>
                        <a:gd name="connsiteY8" fmla="*/ 16600 h 171145"/>
                        <a:gd name="connsiteX9" fmla="*/ 244043 w 287042"/>
                        <a:gd name="connsiteY9" fmla="*/ 16600 h 171145"/>
                        <a:gd name="connsiteX10" fmla="*/ 242893 w 287042"/>
                        <a:gd name="connsiteY10" fmla="*/ 16600 h 171145"/>
                        <a:gd name="connsiteX11" fmla="*/ 241793 w 287042"/>
                        <a:gd name="connsiteY11" fmla="*/ 15500 h 171145"/>
                        <a:gd name="connsiteX12" fmla="*/ 240743 w 287042"/>
                        <a:gd name="connsiteY12" fmla="*/ 14450 h 171145"/>
                        <a:gd name="connsiteX13" fmla="*/ 240743 w 287042"/>
                        <a:gd name="connsiteY13" fmla="*/ 12200 h 171145"/>
                        <a:gd name="connsiteX14" fmla="*/ 238493 w 287042"/>
                        <a:gd name="connsiteY14" fmla="*/ 10000 h 171145"/>
                        <a:gd name="connsiteX15" fmla="*/ 236293 w 287042"/>
                        <a:gd name="connsiteY15" fmla="*/ 10000 h 171145"/>
                        <a:gd name="connsiteX16" fmla="*/ 234044 w 287042"/>
                        <a:gd name="connsiteY16" fmla="*/ 8900 h 171145"/>
                        <a:gd name="connsiteX17" fmla="*/ 234044 w 287042"/>
                        <a:gd name="connsiteY17" fmla="*/ 7750 h 171145"/>
                        <a:gd name="connsiteX18" fmla="*/ 231844 w 287042"/>
                        <a:gd name="connsiteY18" fmla="*/ 6700 h 171145"/>
                        <a:gd name="connsiteX19" fmla="*/ 230744 w 287042"/>
                        <a:gd name="connsiteY19" fmla="*/ 3400 h 171145"/>
                        <a:gd name="connsiteX20" fmla="*/ 227444 w 287042"/>
                        <a:gd name="connsiteY20" fmla="*/ 3400 h 171145"/>
                        <a:gd name="connsiteX21" fmla="*/ 223044 w 287042"/>
                        <a:gd name="connsiteY21" fmla="*/ 3400 h 171145"/>
                        <a:gd name="connsiteX22" fmla="*/ 219694 w 287042"/>
                        <a:gd name="connsiteY22" fmla="*/ 2250 h 171145"/>
                        <a:gd name="connsiteX23" fmla="*/ 217494 w 287042"/>
                        <a:gd name="connsiteY23" fmla="*/ 0 h 171145"/>
                        <a:gd name="connsiteX24" fmla="*/ 215294 w 287042"/>
                        <a:gd name="connsiteY24" fmla="*/ 0 h 171145"/>
                        <a:gd name="connsiteX25" fmla="*/ 214194 w 287042"/>
                        <a:gd name="connsiteY25" fmla="*/ 1150 h 171145"/>
                        <a:gd name="connsiteX26" fmla="*/ 213144 w 287042"/>
                        <a:gd name="connsiteY26" fmla="*/ 3400 h 171145"/>
                        <a:gd name="connsiteX27" fmla="*/ 209744 w 287042"/>
                        <a:gd name="connsiteY27" fmla="*/ 5550 h 171145"/>
                        <a:gd name="connsiteX28" fmla="*/ 208694 w 287042"/>
                        <a:gd name="connsiteY28" fmla="*/ 4450 h 171145"/>
                        <a:gd name="connsiteX29" fmla="*/ 206444 w 287042"/>
                        <a:gd name="connsiteY29" fmla="*/ 4450 h 171145"/>
                        <a:gd name="connsiteX30" fmla="*/ 203144 w 287042"/>
                        <a:gd name="connsiteY30" fmla="*/ 3400 h 171145"/>
                        <a:gd name="connsiteX31" fmla="*/ 200944 w 287042"/>
                        <a:gd name="connsiteY31" fmla="*/ 4450 h 171145"/>
                        <a:gd name="connsiteX32" fmla="*/ 197644 w 287042"/>
                        <a:gd name="connsiteY32" fmla="*/ 5550 h 171145"/>
                        <a:gd name="connsiteX33" fmla="*/ 196545 w 287042"/>
                        <a:gd name="connsiteY33" fmla="*/ 4450 h 171145"/>
                        <a:gd name="connsiteX34" fmla="*/ 194345 w 287042"/>
                        <a:gd name="connsiteY34" fmla="*/ 3400 h 171145"/>
                        <a:gd name="connsiteX35" fmla="*/ 192095 w 287042"/>
                        <a:gd name="connsiteY35" fmla="*/ 4450 h 171145"/>
                        <a:gd name="connsiteX36" fmla="*/ 191045 w 287042"/>
                        <a:gd name="connsiteY36" fmla="*/ 5550 h 171145"/>
                        <a:gd name="connsiteX37" fmla="*/ 189895 w 287042"/>
                        <a:gd name="connsiteY37" fmla="*/ 2250 h 171145"/>
                        <a:gd name="connsiteX38" fmla="*/ 187645 w 287042"/>
                        <a:gd name="connsiteY38" fmla="*/ 1150 h 171145"/>
                        <a:gd name="connsiteX39" fmla="*/ 186595 w 287042"/>
                        <a:gd name="connsiteY39" fmla="*/ 3400 h 171145"/>
                        <a:gd name="connsiteX40" fmla="*/ 184345 w 287042"/>
                        <a:gd name="connsiteY40" fmla="*/ 4450 h 171145"/>
                        <a:gd name="connsiteX41" fmla="*/ 181095 w 287042"/>
                        <a:gd name="connsiteY41" fmla="*/ 4450 h 171145"/>
                        <a:gd name="connsiteX42" fmla="*/ 177795 w 287042"/>
                        <a:gd name="connsiteY42" fmla="*/ 5550 h 171145"/>
                        <a:gd name="connsiteX43" fmla="*/ 176645 w 287042"/>
                        <a:gd name="connsiteY43" fmla="*/ 6700 h 171145"/>
                        <a:gd name="connsiteX44" fmla="*/ 174495 w 287042"/>
                        <a:gd name="connsiteY44" fmla="*/ 5550 h 171145"/>
                        <a:gd name="connsiteX45" fmla="*/ 171095 w 287042"/>
                        <a:gd name="connsiteY45" fmla="*/ 5550 h 171145"/>
                        <a:gd name="connsiteX46" fmla="*/ 168945 w 287042"/>
                        <a:gd name="connsiteY46" fmla="*/ 8900 h 171145"/>
                        <a:gd name="connsiteX47" fmla="*/ 166745 w 287042"/>
                        <a:gd name="connsiteY47" fmla="*/ 10000 h 171145"/>
                        <a:gd name="connsiteX48" fmla="*/ 164496 w 287042"/>
                        <a:gd name="connsiteY48" fmla="*/ 8900 h 171145"/>
                        <a:gd name="connsiteX49" fmla="*/ 161196 w 287042"/>
                        <a:gd name="connsiteY49" fmla="*/ 8900 h 171145"/>
                        <a:gd name="connsiteX50" fmla="*/ 158996 w 287042"/>
                        <a:gd name="connsiteY50" fmla="*/ 10000 h 171145"/>
                        <a:gd name="connsiteX51" fmla="*/ 156796 w 287042"/>
                        <a:gd name="connsiteY51" fmla="*/ 10000 h 171145"/>
                        <a:gd name="connsiteX52" fmla="*/ 153446 w 287042"/>
                        <a:gd name="connsiteY52" fmla="*/ 11050 h 171145"/>
                        <a:gd name="connsiteX53" fmla="*/ 151246 w 287042"/>
                        <a:gd name="connsiteY53" fmla="*/ 13300 h 171145"/>
                        <a:gd name="connsiteX54" fmla="*/ 151246 w 287042"/>
                        <a:gd name="connsiteY54" fmla="*/ 15500 h 171145"/>
                        <a:gd name="connsiteX55" fmla="*/ 151246 w 287042"/>
                        <a:gd name="connsiteY55" fmla="*/ 17749 h 171145"/>
                        <a:gd name="connsiteX56" fmla="*/ 150146 w 287042"/>
                        <a:gd name="connsiteY56" fmla="*/ 19949 h 171145"/>
                        <a:gd name="connsiteX57" fmla="*/ 147946 w 287042"/>
                        <a:gd name="connsiteY57" fmla="*/ 19949 h 171145"/>
                        <a:gd name="connsiteX58" fmla="*/ 146846 w 287042"/>
                        <a:gd name="connsiteY58" fmla="*/ 18800 h 171145"/>
                        <a:gd name="connsiteX59" fmla="*/ 143496 w 287042"/>
                        <a:gd name="connsiteY59" fmla="*/ 18800 h 171145"/>
                        <a:gd name="connsiteX60" fmla="*/ 142396 w 287042"/>
                        <a:gd name="connsiteY60" fmla="*/ 19949 h 171145"/>
                        <a:gd name="connsiteX61" fmla="*/ 142396 w 287042"/>
                        <a:gd name="connsiteY61" fmla="*/ 22099 h 171145"/>
                        <a:gd name="connsiteX62" fmla="*/ 143496 w 287042"/>
                        <a:gd name="connsiteY62" fmla="*/ 23249 h 171145"/>
                        <a:gd name="connsiteX63" fmla="*/ 143496 w 287042"/>
                        <a:gd name="connsiteY63" fmla="*/ 25449 h 171145"/>
                        <a:gd name="connsiteX64" fmla="*/ 141346 w 287042"/>
                        <a:gd name="connsiteY64" fmla="*/ 27599 h 171145"/>
                        <a:gd name="connsiteX65" fmla="*/ 137996 w 287042"/>
                        <a:gd name="connsiteY65" fmla="*/ 28749 h 171145"/>
                        <a:gd name="connsiteX66" fmla="*/ 133596 w 287042"/>
                        <a:gd name="connsiteY66" fmla="*/ 30999 h 171145"/>
                        <a:gd name="connsiteX67" fmla="*/ 133596 w 287042"/>
                        <a:gd name="connsiteY67" fmla="*/ 32049 h 171145"/>
                        <a:gd name="connsiteX68" fmla="*/ 134696 w 287042"/>
                        <a:gd name="connsiteY68" fmla="*/ 34299 h 171145"/>
                        <a:gd name="connsiteX69" fmla="*/ 136896 w 287042"/>
                        <a:gd name="connsiteY69" fmla="*/ 36499 h 171145"/>
                        <a:gd name="connsiteX70" fmla="*/ 137996 w 287042"/>
                        <a:gd name="connsiteY70" fmla="*/ 37599 h 171145"/>
                        <a:gd name="connsiteX71" fmla="*/ 136896 w 287042"/>
                        <a:gd name="connsiteY71" fmla="*/ 39799 h 171145"/>
                        <a:gd name="connsiteX72" fmla="*/ 135846 w 287042"/>
                        <a:gd name="connsiteY72" fmla="*/ 39799 h 171145"/>
                        <a:gd name="connsiteX73" fmla="*/ 134696 w 287042"/>
                        <a:gd name="connsiteY73" fmla="*/ 38649 h 171145"/>
                        <a:gd name="connsiteX74" fmla="*/ 132446 w 287042"/>
                        <a:gd name="connsiteY74" fmla="*/ 37599 h 171145"/>
                        <a:gd name="connsiteX75" fmla="*/ 131396 w 287042"/>
                        <a:gd name="connsiteY75" fmla="*/ 37599 h 171145"/>
                        <a:gd name="connsiteX76" fmla="*/ 131396 w 287042"/>
                        <a:gd name="connsiteY76" fmla="*/ 40899 h 171145"/>
                        <a:gd name="connsiteX77" fmla="*/ 131396 w 287042"/>
                        <a:gd name="connsiteY77" fmla="*/ 42049 h 171145"/>
                        <a:gd name="connsiteX78" fmla="*/ 129146 w 287042"/>
                        <a:gd name="connsiteY78" fmla="*/ 44199 h 171145"/>
                        <a:gd name="connsiteX79" fmla="*/ 128097 w 287042"/>
                        <a:gd name="connsiteY79" fmla="*/ 46399 h 171145"/>
                        <a:gd name="connsiteX80" fmla="*/ 128097 w 287042"/>
                        <a:gd name="connsiteY80" fmla="*/ 49699 h 171145"/>
                        <a:gd name="connsiteX81" fmla="*/ 128097 w 287042"/>
                        <a:gd name="connsiteY81" fmla="*/ 53099 h 171145"/>
                        <a:gd name="connsiteX82" fmla="*/ 126947 w 287042"/>
                        <a:gd name="connsiteY82" fmla="*/ 55199 h 171145"/>
                        <a:gd name="connsiteX83" fmla="*/ 128097 w 287042"/>
                        <a:gd name="connsiteY83" fmla="*/ 56349 h 171145"/>
                        <a:gd name="connsiteX84" fmla="*/ 130297 w 287042"/>
                        <a:gd name="connsiteY84" fmla="*/ 56349 h 171145"/>
                        <a:gd name="connsiteX85" fmla="*/ 131396 w 287042"/>
                        <a:gd name="connsiteY85" fmla="*/ 58599 h 171145"/>
                        <a:gd name="connsiteX86" fmla="*/ 130297 w 287042"/>
                        <a:gd name="connsiteY86" fmla="*/ 60748 h 171145"/>
                        <a:gd name="connsiteX87" fmla="*/ 130297 w 287042"/>
                        <a:gd name="connsiteY87" fmla="*/ 62998 h 171145"/>
                        <a:gd name="connsiteX88" fmla="*/ 132446 w 287042"/>
                        <a:gd name="connsiteY88" fmla="*/ 65198 h 171145"/>
                        <a:gd name="connsiteX89" fmla="*/ 131396 w 287042"/>
                        <a:gd name="connsiteY89" fmla="*/ 67398 h 171145"/>
                        <a:gd name="connsiteX90" fmla="*/ 130297 w 287042"/>
                        <a:gd name="connsiteY90" fmla="*/ 69648 h 171145"/>
                        <a:gd name="connsiteX91" fmla="*/ 129146 w 287042"/>
                        <a:gd name="connsiteY91" fmla="*/ 70698 h 171145"/>
                        <a:gd name="connsiteX92" fmla="*/ 128097 w 287042"/>
                        <a:gd name="connsiteY92" fmla="*/ 72948 h 171145"/>
                        <a:gd name="connsiteX93" fmla="*/ 125847 w 287042"/>
                        <a:gd name="connsiteY93" fmla="*/ 72948 h 171145"/>
                        <a:gd name="connsiteX94" fmla="*/ 123647 w 287042"/>
                        <a:gd name="connsiteY94" fmla="*/ 75148 h 171145"/>
                        <a:gd name="connsiteX95" fmla="*/ 121397 w 287042"/>
                        <a:gd name="connsiteY95" fmla="*/ 75148 h 171145"/>
                        <a:gd name="connsiteX96" fmla="*/ 120347 w 287042"/>
                        <a:gd name="connsiteY96" fmla="*/ 73998 h 171145"/>
                        <a:gd name="connsiteX97" fmla="*/ 118097 w 287042"/>
                        <a:gd name="connsiteY97" fmla="*/ 76248 h 171145"/>
                        <a:gd name="connsiteX98" fmla="*/ 118097 w 287042"/>
                        <a:gd name="connsiteY98" fmla="*/ 77298 h 171145"/>
                        <a:gd name="connsiteX99" fmla="*/ 115897 w 287042"/>
                        <a:gd name="connsiteY99" fmla="*/ 76248 h 171145"/>
                        <a:gd name="connsiteX100" fmla="*/ 115897 w 287042"/>
                        <a:gd name="connsiteY100" fmla="*/ 75148 h 171145"/>
                        <a:gd name="connsiteX101" fmla="*/ 113747 w 287042"/>
                        <a:gd name="connsiteY101" fmla="*/ 75148 h 171145"/>
                        <a:gd name="connsiteX102" fmla="*/ 110347 w 287042"/>
                        <a:gd name="connsiteY102" fmla="*/ 75148 h 171145"/>
                        <a:gd name="connsiteX103" fmla="*/ 107097 w 287042"/>
                        <a:gd name="connsiteY103" fmla="*/ 76248 h 171145"/>
                        <a:gd name="connsiteX104" fmla="*/ 105997 w 287042"/>
                        <a:gd name="connsiteY104" fmla="*/ 78448 h 171145"/>
                        <a:gd name="connsiteX105" fmla="*/ 103797 w 287042"/>
                        <a:gd name="connsiteY105" fmla="*/ 82848 h 171145"/>
                        <a:gd name="connsiteX106" fmla="*/ 101547 w 287042"/>
                        <a:gd name="connsiteY106" fmla="*/ 86198 h 171145"/>
                        <a:gd name="connsiteX107" fmla="*/ 99347 w 287042"/>
                        <a:gd name="connsiteY107" fmla="*/ 89498 h 171145"/>
                        <a:gd name="connsiteX108" fmla="*/ 97197 w 287042"/>
                        <a:gd name="connsiteY108" fmla="*/ 91748 h 171145"/>
                        <a:gd name="connsiteX109" fmla="*/ 93797 w 287042"/>
                        <a:gd name="connsiteY109" fmla="*/ 91748 h 171145"/>
                        <a:gd name="connsiteX110" fmla="*/ 90498 w 287042"/>
                        <a:gd name="connsiteY110" fmla="*/ 91748 h 171145"/>
                        <a:gd name="connsiteX111" fmla="*/ 88298 w 287042"/>
                        <a:gd name="connsiteY111" fmla="*/ 93898 h 171145"/>
                        <a:gd name="connsiteX112" fmla="*/ 88298 w 287042"/>
                        <a:gd name="connsiteY112" fmla="*/ 96097 h 171145"/>
                        <a:gd name="connsiteX113" fmla="*/ 89448 w 287042"/>
                        <a:gd name="connsiteY113" fmla="*/ 97247 h 171145"/>
                        <a:gd name="connsiteX114" fmla="*/ 88298 w 287042"/>
                        <a:gd name="connsiteY114" fmla="*/ 99397 h 171145"/>
                        <a:gd name="connsiteX115" fmla="*/ 87198 w 287042"/>
                        <a:gd name="connsiteY115" fmla="*/ 100547 h 171145"/>
                        <a:gd name="connsiteX116" fmla="*/ 83948 w 287042"/>
                        <a:gd name="connsiteY116" fmla="*/ 100547 h 171145"/>
                        <a:gd name="connsiteX117" fmla="*/ 82748 w 287042"/>
                        <a:gd name="connsiteY117" fmla="*/ 101647 h 171145"/>
                        <a:gd name="connsiteX118" fmla="*/ 80598 w 287042"/>
                        <a:gd name="connsiteY118" fmla="*/ 103847 h 171145"/>
                        <a:gd name="connsiteX119" fmla="*/ 79498 w 287042"/>
                        <a:gd name="connsiteY119" fmla="*/ 104897 h 171145"/>
                        <a:gd name="connsiteX120" fmla="*/ 76148 w 287042"/>
                        <a:gd name="connsiteY120" fmla="*/ 106047 h 171145"/>
                        <a:gd name="connsiteX121" fmla="*/ 73948 w 287042"/>
                        <a:gd name="connsiteY121" fmla="*/ 106047 h 171145"/>
                        <a:gd name="connsiteX122" fmla="*/ 71798 w 287042"/>
                        <a:gd name="connsiteY122" fmla="*/ 108297 h 171145"/>
                        <a:gd name="connsiteX123" fmla="*/ 70648 w 287042"/>
                        <a:gd name="connsiteY123" fmla="*/ 109347 h 171145"/>
                        <a:gd name="connsiteX124" fmla="*/ 70648 w 287042"/>
                        <a:gd name="connsiteY124" fmla="*/ 110447 h 171145"/>
                        <a:gd name="connsiteX125" fmla="*/ 71798 w 287042"/>
                        <a:gd name="connsiteY125" fmla="*/ 111597 h 171145"/>
                        <a:gd name="connsiteX126" fmla="*/ 70648 w 287042"/>
                        <a:gd name="connsiteY126" fmla="*/ 112647 h 171145"/>
                        <a:gd name="connsiteX127" fmla="*/ 69598 w 287042"/>
                        <a:gd name="connsiteY127" fmla="*/ 112647 h 171145"/>
                        <a:gd name="connsiteX128" fmla="*/ 68448 w 287042"/>
                        <a:gd name="connsiteY128" fmla="*/ 110447 h 171145"/>
                        <a:gd name="connsiteX129" fmla="*/ 67348 w 287042"/>
                        <a:gd name="connsiteY129" fmla="*/ 109347 h 171145"/>
                        <a:gd name="connsiteX130" fmla="*/ 65148 w 287042"/>
                        <a:gd name="connsiteY130" fmla="*/ 108297 h 171145"/>
                        <a:gd name="connsiteX131" fmla="*/ 66298 w 287042"/>
                        <a:gd name="connsiteY131" fmla="*/ 111597 h 171145"/>
                        <a:gd name="connsiteX132" fmla="*/ 65148 w 287042"/>
                        <a:gd name="connsiteY132" fmla="*/ 114897 h 171145"/>
                        <a:gd name="connsiteX133" fmla="*/ 64048 w 287042"/>
                        <a:gd name="connsiteY133" fmla="*/ 114897 h 171145"/>
                        <a:gd name="connsiteX134" fmla="*/ 64048 w 287042"/>
                        <a:gd name="connsiteY134" fmla="*/ 111597 h 171145"/>
                        <a:gd name="connsiteX135" fmla="*/ 61848 w 287042"/>
                        <a:gd name="connsiteY135" fmla="*/ 110447 h 171145"/>
                        <a:gd name="connsiteX136" fmla="*/ 60748 w 287042"/>
                        <a:gd name="connsiteY136" fmla="*/ 111597 h 171145"/>
                        <a:gd name="connsiteX137" fmla="*/ 57398 w 287042"/>
                        <a:gd name="connsiteY137" fmla="*/ 113797 h 171145"/>
                        <a:gd name="connsiteX138" fmla="*/ 56298 w 287042"/>
                        <a:gd name="connsiteY138" fmla="*/ 114897 h 171145"/>
                        <a:gd name="connsiteX139" fmla="*/ 54099 w 287042"/>
                        <a:gd name="connsiteY139" fmla="*/ 114897 h 171145"/>
                        <a:gd name="connsiteX140" fmla="*/ 52999 w 287042"/>
                        <a:gd name="connsiteY140" fmla="*/ 112647 h 171145"/>
                        <a:gd name="connsiteX141" fmla="*/ 51849 w 287042"/>
                        <a:gd name="connsiteY141" fmla="*/ 111597 h 171145"/>
                        <a:gd name="connsiteX142" fmla="*/ 49699 w 287042"/>
                        <a:gd name="connsiteY142" fmla="*/ 111597 h 171145"/>
                        <a:gd name="connsiteX143" fmla="*/ 46349 w 287042"/>
                        <a:gd name="connsiteY143" fmla="*/ 113797 h 171145"/>
                        <a:gd name="connsiteX144" fmla="*/ 41949 w 287042"/>
                        <a:gd name="connsiteY144" fmla="*/ 115947 h 171145"/>
                        <a:gd name="connsiteX145" fmla="*/ 36449 w 287042"/>
                        <a:gd name="connsiteY145" fmla="*/ 119347 h 171145"/>
                        <a:gd name="connsiteX146" fmla="*/ 35299 w 287042"/>
                        <a:gd name="connsiteY146" fmla="*/ 119347 h 171145"/>
                        <a:gd name="connsiteX147" fmla="*/ 31999 w 287042"/>
                        <a:gd name="connsiteY147" fmla="*/ 120397 h 171145"/>
                        <a:gd name="connsiteX148" fmla="*/ 30949 w 287042"/>
                        <a:gd name="connsiteY148" fmla="*/ 121497 h 171145"/>
                        <a:gd name="connsiteX149" fmla="*/ 28699 w 287042"/>
                        <a:gd name="connsiteY149" fmla="*/ 120397 h 171145"/>
                        <a:gd name="connsiteX150" fmla="*/ 25399 w 287042"/>
                        <a:gd name="connsiteY150" fmla="*/ 120397 h 171145"/>
                        <a:gd name="connsiteX151" fmla="*/ 25399 w 287042"/>
                        <a:gd name="connsiteY151" fmla="*/ 123697 h 171145"/>
                        <a:gd name="connsiteX152" fmla="*/ 23199 w 287042"/>
                        <a:gd name="connsiteY152" fmla="*/ 126997 h 171145"/>
                        <a:gd name="connsiteX153" fmla="*/ 20949 w 287042"/>
                        <a:gd name="connsiteY153" fmla="*/ 130396 h 171145"/>
                        <a:gd name="connsiteX154" fmla="*/ 18749 w 287042"/>
                        <a:gd name="connsiteY154" fmla="*/ 130396 h 171145"/>
                        <a:gd name="connsiteX155" fmla="*/ 15450 w 287042"/>
                        <a:gd name="connsiteY155" fmla="*/ 130396 h 171145"/>
                        <a:gd name="connsiteX156" fmla="*/ 15450 w 287042"/>
                        <a:gd name="connsiteY156" fmla="*/ 133646 h 171145"/>
                        <a:gd name="connsiteX157" fmla="*/ 13200 w 287042"/>
                        <a:gd name="connsiteY157" fmla="*/ 133646 h 171145"/>
                        <a:gd name="connsiteX158" fmla="*/ 12150 w 287042"/>
                        <a:gd name="connsiteY158" fmla="*/ 136946 h 171145"/>
                        <a:gd name="connsiteX159" fmla="*/ 9900 w 287042"/>
                        <a:gd name="connsiteY159" fmla="*/ 136946 h 171145"/>
                        <a:gd name="connsiteX160" fmla="*/ 6600 w 287042"/>
                        <a:gd name="connsiteY160" fmla="*/ 140246 h 171145"/>
                        <a:gd name="connsiteX161" fmla="*/ 7700 w 287042"/>
                        <a:gd name="connsiteY161" fmla="*/ 142496 h 171145"/>
                        <a:gd name="connsiteX162" fmla="*/ 8850 w 287042"/>
                        <a:gd name="connsiteY162" fmla="*/ 146946 h 171145"/>
                        <a:gd name="connsiteX163" fmla="*/ 7700 w 287042"/>
                        <a:gd name="connsiteY163" fmla="*/ 149096 h 171145"/>
                        <a:gd name="connsiteX164" fmla="*/ 5550 w 287042"/>
                        <a:gd name="connsiteY164" fmla="*/ 151296 h 171145"/>
                        <a:gd name="connsiteX165" fmla="*/ 7700 w 287042"/>
                        <a:gd name="connsiteY165" fmla="*/ 153546 h 171145"/>
                        <a:gd name="connsiteX166" fmla="*/ 7700 w 287042"/>
                        <a:gd name="connsiteY166" fmla="*/ 155746 h 171145"/>
                        <a:gd name="connsiteX167" fmla="*/ 5550 w 287042"/>
                        <a:gd name="connsiteY167" fmla="*/ 156846 h 171145"/>
                        <a:gd name="connsiteX168" fmla="*/ 5550 w 287042"/>
                        <a:gd name="connsiteY168" fmla="*/ 160146 h 171145"/>
                        <a:gd name="connsiteX169" fmla="*/ 7700 w 287042"/>
                        <a:gd name="connsiteY169" fmla="*/ 162346 h 171145"/>
                        <a:gd name="connsiteX170" fmla="*/ 8850 w 287042"/>
                        <a:gd name="connsiteY170" fmla="*/ 165645 h 171145"/>
                        <a:gd name="connsiteX171" fmla="*/ 7700 w 287042"/>
                        <a:gd name="connsiteY171" fmla="*/ 167895 h 171145"/>
                        <a:gd name="connsiteX172" fmla="*/ 5550 w 287042"/>
                        <a:gd name="connsiteY172" fmla="*/ 166795 h 171145"/>
                        <a:gd name="connsiteX173" fmla="*/ 4400 w 287042"/>
                        <a:gd name="connsiteY173" fmla="*/ 164595 h 171145"/>
                        <a:gd name="connsiteX174" fmla="*/ 2150 w 287042"/>
                        <a:gd name="connsiteY174" fmla="*/ 164595 h 171145"/>
                        <a:gd name="connsiteX175" fmla="*/ 0 w 287042"/>
                        <a:gd name="connsiteY175" fmla="*/ 166795 h 171145"/>
                        <a:gd name="connsiteX176" fmla="*/ 1100 w 287042"/>
                        <a:gd name="connsiteY176" fmla="*/ 170095 h 171145"/>
                        <a:gd name="connsiteX177" fmla="*/ 175545 w 287042"/>
                        <a:gd name="connsiteY177" fmla="*/ 170095 h 171145"/>
                        <a:gd name="connsiteX178" fmla="*/ 287042 w 287042"/>
                        <a:gd name="connsiteY178" fmla="*/ 171145 h 171145"/>
                        <a:gd name="connsiteX179" fmla="*/ 287042 w 287042"/>
                        <a:gd name="connsiteY179" fmla="*/ 115947 h 171145"/>
                        <a:gd name="connsiteX180" fmla="*/ 269393 w 287042"/>
                        <a:gd name="connsiteY180" fmla="*/ 114897 h 171145"/>
                        <a:gd name="connsiteX181" fmla="*/ 268343 w 287042"/>
                        <a:gd name="connsiteY181" fmla="*/ 61898 h 171145"/>
                        <a:gd name="connsiteX182" fmla="*/ 266143 w 287042"/>
                        <a:gd name="connsiteY182" fmla="*/ 61898 h 171145"/>
                        <a:gd name="connsiteX183" fmla="*/ 264943 w 287042"/>
                        <a:gd name="connsiteY183" fmla="*/ 14450 h 171145"/>
                        <a:gd name="connsiteX184" fmla="*/ 262843 w 287042"/>
                        <a:gd name="connsiteY184" fmla="*/ 15500 h 171145"/>
                        <a:gd name="connsiteX185" fmla="*/ 260593 w 287042"/>
                        <a:gd name="connsiteY185" fmla="*/ 16600 h 17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7042" h="171145">
                          <a:moveTo>
                            <a:pt x="260593" y="16600"/>
                          </a:moveTo>
                          <a:lnTo>
                            <a:pt x="259443" y="16600"/>
                          </a:lnTo>
                          <a:lnTo>
                            <a:pt x="257293" y="15500"/>
                          </a:lnTo>
                          <a:lnTo>
                            <a:pt x="255043" y="14450"/>
                          </a:lnTo>
                          <a:lnTo>
                            <a:pt x="253943" y="15500"/>
                          </a:lnTo>
                          <a:lnTo>
                            <a:pt x="251793" y="16600"/>
                          </a:lnTo>
                          <a:lnTo>
                            <a:pt x="250643" y="16600"/>
                          </a:lnTo>
                          <a:lnTo>
                            <a:pt x="248393" y="15500"/>
                          </a:lnTo>
                          <a:lnTo>
                            <a:pt x="246243" y="16600"/>
                          </a:lnTo>
                          <a:lnTo>
                            <a:pt x="244043" y="16600"/>
                          </a:lnTo>
                          <a:lnTo>
                            <a:pt x="242893" y="16600"/>
                          </a:lnTo>
                          <a:lnTo>
                            <a:pt x="241793" y="15500"/>
                          </a:lnTo>
                          <a:lnTo>
                            <a:pt x="240743" y="14450"/>
                          </a:lnTo>
                          <a:lnTo>
                            <a:pt x="240743" y="12200"/>
                          </a:lnTo>
                          <a:lnTo>
                            <a:pt x="238493" y="10000"/>
                          </a:lnTo>
                          <a:lnTo>
                            <a:pt x="236293" y="10000"/>
                          </a:lnTo>
                          <a:lnTo>
                            <a:pt x="234044" y="8900"/>
                          </a:lnTo>
                          <a:lnTo>
                            <a:pt x="234044" y="7750"/>
                          </a:lnTo>
                          <a:lnTo>
                            <a:pt x="231844" y="6700"/>
                          </a:lnTo>
                          <a:lnTo>
                            <a:pt x="230744" y="3400"/>
                          </a:lnTo>
                          <a:lnTo>
                            <a:pt x="227444" y="3400"/>
                          </a:lnTo>
                          <a:lnTo>
                            <a:pt x="223044" y="3400"/>
                          </a:lnTo>
                          <a:lnTo>
                            <a:pt x="219694" y="2250"/>
                          </a:lnTo>
                          <a:lnTo>
                            <a:pt x="217494" y="0"/>
                          </a:lnTo>
                          <a:lnTo>
                            <a:pt x="215294" y="0"/>
                          </a:lnTo>
                          <a:lnTo>
                            <a:pt x="214194" y="1150"/>
                          </a:lnTo>
                          <a:lnTo>
                            <a:pt x="213144" y="3400"/>
                          </a:lnTo>
                          <a:lnTo>
                            <a:pt x="209744" y="5550"/>
                          </a:lnTo>
                          <a:lnTo>
                            <a:pt x="208694" y="4450"/>
                          </a:lnTo>
                          <a:lnTo>
                            <a:pt x="206444" y="4450"/>
                          </a:lnTo>
                          <a:lnTo>
                            <a:pt x="203144" y="3400"/>
                          </a:lnTo>
                          <a:lnTo>
                            <a:pt x="200944" y="4450"/>
                          </a:lnTo>
                          <a:lnTo>
                            <a:pt x="197644" y="5550"/>
                          </a:lnTo>
                          <a:lnTo>
                            <a:pt x="196545" y="4450"/>
                          </a:lnTo>
                          <a:lnTo>
                            <a:pt x="194345" y="3400"/>
                          </a:lnTo>
                          <a:lnTo>
                            <a:pt x="192095" y="4450"/>
                          </a:lnTo>
                          <a:lnTo>
                            <a:pt x="191045" y="5550"/>
                          </a:lnTo>
                          <a:lnTo>
                            <a:pt x="189895" y="2250"/>
                          </a:lnTo>
                          <a:lnTo>
                            <a:pt x="187645" y="1150"/>
                          </a:lnTo>
                          <a:lnTo>
                            <a:pt x="186595" y="3400"/>
                          </a:lnTo>
                          <a:lnTo>
                            <a:pt x="184345" y="4450"/>
                          </a:lnTo>
                          <a:lnTo>
                            <a:pt x="181095" y="4450"/>
                          </a:lnTo>
                          <a:lnTo>
                            <a:pt x="177795" y="5550"/>
                          </a:lnTo>
                          <a:lnTo>
                            <a:pt x="176645" y="6700"/>
                          </a:lnTo>
                          <a:lnTo>
                            <a:pt x="174495" y="5550"/>
                          </a:lnTo>
                          <a:lnTo>
                            <a:pt x="171095" y="5550"/>
                          </a:lnTo>
                          <a:lnTo>
                            <a:pt x="168945" y="8900"/>
                          </a:lnTo>
                          <a:lnTo>
                            <a:pt x="166745" y="10000"/>
                          </a:lnTo>
                          <a:lnTo>
                            <a:pt x="164496" y="8900"/>
                          </a:lnTo>
                          <a:lnTo>
                            <a:pt x="161196" y="8900"/>
                          </a:lnTo>
                          <a:lnTo>
                            <a:pt x="158996" y="10000"/>
                          </a:lnTo>
                          <a:lnTo>
                            <a:pt x="156796" y="10000"/>
                          </a:lnTo>
                          <a:lnTo>
                            <a:pt x="153446" y="11050"/>
                          </a:lnTo>
                          <a:lnTo>
                            <a:pt x="151246" y="13300"/>
                          </a:lnTo>
                          <a:lnTo>
                            <a:pt x="151246" y="15500"/>
                          </a:lnTo>
                          <a:lnTo>
                            <a:pt x="151246" y="17749"/>
                          </a:lnTo>
                          <a:lnTo>
                            <a:pt x="150146" y="19949"/>
                          </a:lnTo>
                          <a:lnTo>
                            <a:pt x="147946" y="19949"/>
                          </a:lnTo>
                          <a:lnTo>
                            <a:pt x="146846" y="18800"/>
                          </a:lnTo>
                          <a:lnTo>
                            <a:pt x="143496" y="18800"/>
                          </a:lnTo>
                          <a:lnTo>
                            <a:pt x="142396" y="19949"/>
                          </a:lnTo>
                          <a:lnTo>
                            <a:pt x="142396" y="22099"/>
                          </a:lnTo>
                          <a:lnTo>
                            <a:pt x="143496" y="23249"/>
                          </a:lnTo>
                          <a:lnTo>
                            <a:pt x="143496" y="25449"/>
                          </a:lnTo>
                          <a:lnTo>
                            <a:pt x="141346" y="27599"/>
                          </a:lnTo>
                          <a:lnTo>
                            <a:pt x="137996" y="28749"/>
                          </a:lnTo>
                          <a:lnTo>
                            <a:pt x="133596" y="30999"/>
                          </a:lnTo>
                          <a:lnTo>
                            <a:pt x="133596" y="32049"/>
                          </a:lnTo>
                          <a:lnTo>
                            <a:pt x="134696" y="34299"/>
                          </a:lnTo>
                          <a:lnTo>
                            <a:pt x="136896" y="36499"/>
                          </a:lnTo>
                          <a:lnTo>
                            <a:pt x="137996" y="37599"/>
                          </a:lnTo>
                          <a:lnTo>
                            <a:pt x="136896" y="39799"/>
                          </a:lnTo>
                          <a:lnTo>
                            <a:pt x="135846" y="39799"/>
                          </a:lnTo>
                          <a:lnTo>
                            <a:pt x="134696" y="38649"/>
                          </a:lnTo>
                          <a:lnTo>
                            <a:pt x="132446" y="37599"/>
                          </a:lnTo>
                          <a:lnTo>
                            <a:pt x="131396" y="37599"/>
                          </a:lnTo>
                          <a:lnTo>
                            <a:pt x="131396" y="40899"/>
                          </a:lnTo>
                          <a:lnTo>
                            <a:pt x="131396" y="42049"/>
                          </a:lnTo>
                          <a:lnTo>
                            <a:pt x="129146" y="44199"/>
                          </a:lnTo>
                          <a:lnTo>
                            <a:pt x="128097" y="46399"/>
                          </a:lnTo>
                          <a:lnTo>
                            <a:pt x="128097" y="49699"/>
                          </a:lnTo>
                          <a:lnTo>
                            <a:pt x="128097" y="53099"/>
                          </a:lnTo>
                          <a:lnTo>
                            <a:pt x="126947" y="55199"/>
                          </a:lnTo>
                          <a:lnTo>
                            <a:pt x="128097" y="56349"/>
                          </a:lnTo>
                          <a:lnTo>
                            <a:pt x="130297" y="56349"/>
                          </a:lnTo>
                          <a:lnTo>
                            <a:pt x="131396" y="58599"/>
                          </a:lnTo>
                          <a:lnTo>
                            <a:pt x="130297" y="60748"/>
                          </a:lnTo>
                          <a:lnTo>
                            <a:pt x="130297" y="62998"/>
                          </a:lnTo>
                          <a:lnTo>
                            <a:pt x="132446" y="65198"/>
                          </a:lnTo>
                          <a:lnTo>
                            <a:pt x="131396" y="67398"/>
                          </a:lnTo>
                          <a:lnTo>
                            <a:pt x="130297" y="69648"/>
                          </a:lnTo>
                          <a:lnTo>
                            <a:pt x="129146" y="70698"/>
                          </a:lnTo>
                          <a:lnTo>
                            <a:pt x="128097" y="72948"/>
                          </a:lnTo>
                          <a:lnTo>
                            <a:pt x="125847" y="72948"/>
                          </a:lnTo>
                          <a:lnTo>
                            <a:pt x="123647" y="75148"/>
                          </a:lnTo>
                          <a:lnTo>
                            <a:pt x="121397" y="75148"/>
                          </a:lnTo>
                          <a:lnTo>
                            <a:pt x="120347" y="73998"/>
                          </a:lnTo>
                          <a:lnTo>
                            <a:pt x="118097" y="76248"/>
                          </a:lnTo>
                          <a:lnTo>
                            <a:pt x="118097" y="77298"/>
                          </a:lnTo>
                          <a:lnTo>
                            <a:pt x="115897" y="76248"/>
                          </a:lnTo>
                          <a:lnTo>
                            <a:pt x="115897" y="75148"/>
                          </a:lnTo>
                          <a:lnTo>
                            <a:pt x="113747" y="75148"/>
                          </a:lnTo>
                          <a:lnTo>
                            <a:pt x="110347" y="75148"/>
                          </a:lnTo>
                          <a:lnTo>
                            <a:pt x="107097" y="76248"/>
                          </a:lnTo>
                          <a:lnTo>
                            <a:pt x="105997" y="78448"/>
                          </a:lnTo>
                          <a:lnTo>
                            <a:pt x="103797" y="82848"/>
                          </a:lnTo>
                          <a:lnTo>
                            <a:pt x="101547" y="86198"/>
                          </a:lnTo>
                          <a:lnTo>
                            <a:pt x="99347" y="89498"/>
                          </a:lnTo>
                          <a:lnTo>
                            <a:pt x="97197" y="91748"/>
                          </a:lnTo>
                          <a:lnTo>
                            <a:pt x="93797" y="91748"/>
                          </a:lnTo>
                          <a:lnTo>
                            <a:pt x="90498" y="91748"/>
                          </a:lnTo>
                          <a:lnTo>
                            <a:pt x="88298" y="93898"/>
                          </a:lnTo>
                          <a:lnTo>
                            <a:pt x="88298" y="96097"/>
                          </a:lnTo>
                          <a:lnTo>
                            <a:pt x="89448" y="97247"/>
                          </a:lnTo>
                          <a:lnTo>
                            <a:pt x="88298" y="99397"/>
                          </a:lnTo>
                          <a:lnTo>
                            <a:pt x="87198" y="100547"/>
                          </a:lnTo>
                          <a:lnTo>
                            <a:pt x="83948" y="100547"/>
                          </a:lnTo>
                          <a:lnTo>
                            <a:pt x="82748" y="101647"/>
                          </a:lnTo>
                          <a:lnTo>
                            <a:pt x="80598" y="103847"/>
                          </a:lnTo>
                          <a:lnTo>
                            <a:pt x="79498" y="104897"/>
                          </a:lnTo>
                          <a:lnTo>
                            <a:pt x="76148" y="106047"/>
                          </a:lnTo>
                          <a:lnTo>
                            <a:pt x="73948" y="106047"/>
                          </a:lnTo>
                          <a:lnTo>
                            <a:pt x="71798" y="108297"/>
                          </a:lnTo>
                          <a:lnTo>
                            <a:pt x="70648" y="109347"/>
                          </a:lnTo>
                          <a:lnTo>
                            <a:pt x="70648" y="110447"/>
                          </a:lnTo>
                          <a:lnTo>
                            <a:pt x="71798" y="111597"/>
                          </a:lnTo>
                          <a:lnTo>
                            <a:pt x="70648" y="112647"/>
                          </a:lnTo>
                          <a:lnTo>
                            <a:pt x="69598" y="112647"/>
                          </a:lnTo>
                          <a:lnTo>
                            <a:pt x="68448" y="110447"/>
                          </a:lnTo>
                          <a:lnTo>
                            <a:pt x="67348" y="109347"/>
                          </a:lnTo>
                          <a:lnTo>
                            <a:pt x="65148" y="108297"/>
                          </a:lnTo>
                          <a:lnTo>
                            <a:pt x="66298" y="111597"/>
                          </a:lnTo>
                          <a:lnTo>
                            <a:pt x="65148" y="114897"/>
                          </a:lnTo>
                          <a:lnTo>
                            <a:pt x="64048" y="114897"/>
                          </a:lnTo>
                          <a:lnTo>
                            <a:pt x="64048" y="111597"/>
                          </a:lnTo>
                          <a:lnTo>
                            <a:pt x="61848" y="110447"/>
                          </a:lnTo>
                          <a:lnTo>
                            <a:pt x="60748" y="111597"/>
                          </a:lnTo>
                          <a:lnTo>
                            <a:pt x="57398" y="113797"/>
                          </a:lnTo>
                          <a:lnTo>
                            <a:pt x="56298" y="114897"/>
                          </a:lnTo>
                          <a:lnTo>
                            <a:pt x="54099" y="114897"/>
                          </a:lnTo>
                          <a:lnTo>
                            <a:pt x="52999" y="112647"/>
                          </a:lnTo>
                          <a:lnTo>
                            <a:pt x="51849" y="111597"/>
                          </a:lnTo>
                          <a:lnTo>
                            <a:pt x="49699" y="111597"/>
                          </a:lnTo>
                          <a:lnTo>
                            <a:pt x="46349" y="113797"/>
                          </a:lnTo>
                          <a:lnTo>
                            <a:pt x="41949" y="115947"/>
                          </a:lnTo>
                          <a:lnTo>
                            <a:pt x="36449" y="119347"/>
                          </a:lnTo>
                          <a:lnTo>
                            <a:pt x="35299" y="119347"/>
                          </a:lnTo>
                          <a:lnTo>
                            <a:pt x="31999" y="120397"/>
                          </a:lnTo>
                          <a:lnTo>
                            <a:pt x="30949" y="121497"/>
                          </a:lnTo>
                          <a:lnTo>
                            <a:pt x="28699" y="120397"/>
                          </a:lnTo>
                          <a:lnTo>
                            <a:pt x="25399" y="120397"/>
                          </a:lnTo>
                          <a:lnTo>
                            <a:pt x="25399" y="123697"/>
                          </a:lnTo>
                          <a:lnTo>
                            <a:pt x="23199" y="126997"/>
                          </a:lnTo>
                          <a:lnTo>
                            <a:pt x="20949" y="130396"/>
                          </a:lnTo>
                          <a:lnTo>
                            <a:pt x="18749" y="130396"/>
                          </a:lnTo>
                          <a:lnTo>
                            <a:pt x="15450" y="130396"/>
                          </a:lnTo>
                          <a:lnTo>
                            <a:pt x="15450" y="133646"/>
                          </a:lnTo>
                          <a:lnTo>
                            <a:pt x="13200" y="133646"/>
                          </a:lnTo>
                          <a:lnTo>
                            <a:pt x="12150" y="136946"/>
                          </a:lnTo>
                          <a:lnTo>
                            <a:pt x="9900" y="136946"/>
                          </a:lnTo>
                          <a:lnTo>
                            <a:pt x="6600" y="140246"/>
                          </a:lnTo>
                          <a:lnTo>
                            <a:pt x="7700" y="142496"/>
                          </a:lnTo>
                          <a:lnTo>
                            <a:pt x="8850" y="146946"/>
                          </a:lnTo>
                          <a:lnTo>
                            <a:pt x="7700" y="149096"/>
                          </a:lnTo>
                          <a:lnTo>
                            <a:pt x="5550" y="151296"/>
                          </a:lnTo>
                          <a:lnTo>
                            <a:pt x="7700" y="153546"/>
                          </a:lnTo>
                          <a:lnTo>
                            <a:pt x="7700" y="155746"/>
                          </a:lnTo>
                          <a:lnTo>
                            <a:pt x="5550" y="156846"/>
                          </a:lnTo>
                          <a:lnTo>
                            <a:pt x="5550" y="160146"/>
                          </a:lnTo>
                          <a:lnTo>
                            <a:pt x="7700" y="162346"/>
                          </a:lnTo>
                          <a:lnTo>
                            <a:pt x="8850" y="165645"/>
                          </a:lnTo>
                          <a:lnTo>
                            <a:pt x="7700" y="167895"/>
                          </a:lnTo>
                          <a:lnTo>
                            <a:pt x="5550" y="166795"/>
                          </a:lnTo>
                          <a:lnTo>
                            <a:pt x="4400" y="164595"/>
                          </a:lnTo>
                          <a:lnTo>
                            <a:pt x="2150" y="164595"/>
                          </a:lnTo>
                          <a:lnTo>
                            <a:pt x="0" y="166795"/>
                          </a:lnTo>
                          <a:lnTo>
                            <a:pt x="1100" y="170095"/>
                          </a:lnTo>
                          <a:lnTo>
                            <a:pt x="175545" y="170095"/>
                          </a:lnTo>
                          <a:lnTo>
                            <a:pt x="287042" y="171145"/>
                          </a:lnTo>
                          <a:lnTo>
                            <a:pt x="287042" y="115947"/>
                          </a:lnTo>
                          <a:lnTo>
                            <a:pt x="269393" y="114897"/>
                          </a:lnTo>
                          <a:lnTo>
                            <a:pt x="268343" y="61898"/>
                          </a:lnTo>
                          <a:lnTo>
                            <a:pt x="266143" y="61898"/>
                          </a:lnTo>
                          <a:lnTo>
                            <a:pt x="264943" y="14450"/>
                          </a:lnTo>
                          <a:lnTo>
                            <a:pt x="262843" y="15500"/>
                          </a:lnTo>
                          <a:lnTo>
                            <a:pt x="260593" y="16600"/>
                          </a:lnTo>
                          <a:close/>
                        </a:path>
                      </a:pathLst>
                    </a:custGeom>
                    <a:grpFill/>
                    <a:ln w="4993" cap="flat">
                      <a:noFill/>
                      <a:prstDash val="solid"/>
                      <a:miter/>
                    </a:ln>
                  </p:spPr>
                  <p:txBody>
                    <a:bodyPr rtlCol="0" anchor="ctr"/>
                    <a:lstStyle/>
                    <a:p>
                      <a:endParaRPr lang="en-PH"/>
                    </a:p>
                  </p:txBody>
                </p:sp>
                <p:grpSp>
                  <p:nvGrpSpPr>
                    <p:cNvPr id="25" name="Group 24">
                      <a:extLst>
                        <a:ext uri="{FF2B5EF4-FFF2-40B4-BE49-F238E27FC236}">
                          <a16:creationId xmlns:a16="http://schemas.microsoft.com/office/drawing/2014/main" xmlns="" id="{09389DEA-CDB1-4B90-A7DE-CE57A32D0932}"/>
                        </a:ext>
                      </a:extLst>
                    </p:cNvPr>
                    <p:cNvGrpSpPr/>
                    <p:nvPr/>
                  </p:nvGrpSpPr>
                  <p:grpSpPr>
                    <a:xfrm>
                      <a:off x="6248397" y="1460729"/>
                      <a:ext cx="1954494" cy="3727845"/>
                      <a:chOff x="6248397" y="1460729"/>
                      <a:chExt cx="1954494" cy="3727845"/>
                    </a:xfrm>
                    <a:grpFill/>
                  </p:grpSpPr>
                  <p:sp>
                    <p:nvSpPr>
                      <p:cNvPr id="26" name="Freeform: Shape 166">
                        <a:extLst>
                          <a:ext uri="{FF2B5EF4-FFF2-40B4-BE49-F238E27FC236}">
                            <a16:creationId xmlns:a16="http://schemas.microsoft.com/office/drawing/2014/main" xmlns="" id="{A26CE910-215F-4892-8EE4-7A3D3C8E585E}"/>
                          </a:ext>
                        </a:extLst>
                      </p:cNvPr>
                      <p:cNvSpPr/>
                      <p:nvPr/>
                    </p:nvSpPr>
                    <p:spPr>
                      <a:xfrm>
                        <a:off x="6923328" y="4298150"/>
                        <a:ext cx="446037" cy="284841"/>
                      </a:xfrm>
                      <a:custGeom>
                        <a:avLst/>
                        <a:gdLst>
                          <a:gd name="connsiteX0" fmla="*/ 59598 w 446037"/>
                          <a:gd name="connsiteY0" fmla="*/ 124747 h 284841"/>
                          <a:gd name="connsiteX1" fmla="*/ 61798 w 446037"/>
                          <a:gd name="connsiteY1" fmla="*/ 124747 h 284841"/>
                          <a:gd name="connsiteX2" fmla="*/ 66248 w 446037"/>
                          <a:gd name="connsiteY2" fmla="*/ 126997 h 284841"/>
                          <a:gd name="connsiteX3" fmla="*/ 68398 w 446037"/>
                          <a:gd name="connsiteY3" fmla="*/ 128146 h 284841"/>
                          <a:gd name="connsiteX4" fmla="*/ 71748 w 446037"/>
                          <a:gd name="connsiteY4" fmla="*/ 126997 h 284841"/>
                          <a:gd name="connsiteX5" fmla="*/ 75048 w 446037"/>
                          <a:gd name="connsiteY5" fmla="*/ 128146 h 284841"/>
                          <a:gd name="connsiteX6" fmla="*/ 76148 w 446037"/>
                          <a:gd name="connsiteY6" fmla="*/ 131397 h 284841"/>
                          <a:gd name="connsiteX7" fmla="*/ 75048 w 446037"/>
                          <a:gd name="connsiteY7" fmla="*/ 134696 h 284841"/>
                          <a:gd name="connsiteX8" fmla="*/ 76148 w 446037"/>
                          <a:gd name="connsiteY8" fmla="*/ 137996 h 284841"/>
                          <a:gd name="connsiteX9" fmla="*/ 79448 w 446037"/>
                          <a:gd name="connsiteY9" fmla="*/ 144696 h 284841"/>
                          <a:gd name="connsiteX10" fmla="*/ 83898 w 446037"/>
                          <a:gd name="connsiteY10" fmla="*/ 147996 h 284841"/>
                          <a:gd name="connsiteX11" fmla="*/ 87198 w 446037"/>
                          <a:gd name="connsiteY11" fmla="*/ 149046 h 284841"/>
                          <a:gd name="connsiteX12" fmla="*/ 97147 w 446037"/>
                          <a:gd name="connsiteY12" fmla="*/ 149046 h 284841"/>
                          <a:gd name="connsiteX13" fmla="*/ 102647 w 446037"/>
                          <a:gd name="connsiteY13" fmla="*/ 145746 h 284841"/>
                          <a:gd name="connsiteX14" fmla="*/ 105947 w 446037"/>
                          <a:gd name="connsiteY14" fmla="*/ 145746 h 284841"/>
                          <a:gd name="connsiteX15" fmla="*/ 108197 w 446037"/>
                          <a:gd name="connsiteY15" fmla="*/ 149046 h 284841"/>
                          <a:gd name="connsiteX16" fmla="*/ 110397 w 446037"/>
                          <a:gd name="connsiteY16" fmla="*/ 152346 h 284841"/>
                          <a:gd name="connsiteX17" fmla="*/ 114797 w 446037"/>
                          <a:gd name="connsiteY17" fmla="*/ 154596 h 284841"/>
                          <a:gd name="connsiteX18" fmla="*/ 116997 w 446037"/>
                          <a:gd name="connsiteY18" fmla="*/ 160096 h 284841"/>
                          <a:gd name="connsiteX19" fmla="*/ 120297 w 446037"/>
                          <a:gd name="connsiteY19" fmla="*/ 160096 h 284841"/>
                          <a:gd name="connsiteX20" fmla="*/ 125846 w 446037"/>
                          <a:gd name="connsiteY20" fmla="*/ 165645 h 284841"/>
                          <a:gd name="connsiteX21" fmla="*/ 128046 w 446037"/>
                          <a:gd name="connsiteY21" fmla="*/ 170045 h 284841"/>
                          <a:gd name="connsiteX22" fmla="*/ 132496 w 446037"/>
                          <a:gd name="connsiteY22" fmla="*/ 174445 h 284841"/>
                          <a:gd name="connsiteX23" fmla="*/ 138046 w 446037"/>
                          <a:gd name="connsiteY23" fmla="*/ 176645 h 284841"/>
                          <a:gd name="connsiteX24" fmla="*/ 143546 w 446037"/>
                          <a:gd name="connsiteY24" fmla="*/ 177795 h 284841"/>
                          <a:gd name="connsiteX25" fmla="*/ 147896 w 446037"/>
                          <a:gd name="connsiteY25" fmla="*/ 181095 h 284841"/>
                          <a:gd name="connsiteX26" fmla="*/ 149096 w 446037"/>
                          <a:gd name="connsiteY26" fmla="*/ 183345 h 284841"/>
                          <a:gd name="connsiteX27" fmla="*/ 152346 w 446037"/>
                          <a:gd name="connsiteY27" fmla="*/ 186645 h 284841"/>
                          <a:gd name="connsiteX28" fmla="*/ 154596 w 446037"/>
                          <a:gd name="connsiteY28" fmla="*/ 188845 h 284841"/>
                          <a:gd name="connsiteX29" fmla="*/ 155646 w 446037"/>
                          <a:gd name="connsiteY29" fmla="*/ 190995 h 284841"/>
                          <a:gd name="connsiteX30" fmla="*/ 160095 w 446037"/>
                          <a:gd name="connsiteY30" fmla="*/ 190995 h 284841"/>
                          <a:gd name="connsiteX31" fmla="*/ 163395 w 446037"/>
                          <a:gd name="connsiteY31" fmla="*/ 195445 h 284841"/>
                          <a:gd name="connsiteX32" fmla="*/ 167795 w 446037"/>
                          <a:gd name="connsiteY32" fmla="*/ 197645 h 284841"/>
                          <a:gd name="connsiteX33" fmla="*/ 169995 w 446037"/>
                          <a:gd name="connsiteY33" fmla="*/ 203194 h 284841"/>
                          <a:gd name="connsiteX34" fmla="*/ 173295 w 446037"/>
                          <a:gd name="connsiteY34" fmla="*/ 203194 h 284841"/>
                          <a:gd name="connsiteX35" fmla="*/ 171145 w 446037"/>
                          <a:gd name="connsiteY35" fmla="*/ 206494 h 284841"/>
                          <a:gd name="connsiteX36" fmla="*/ 175495 w 446037"/>
                          <a:gd name="connsiteY36" fmla="*/ 208694 h 284841"/>
                          <a:gd name="connsiteX37" fmla="*/ 179945 w 446037"/>
                          <a:gd name="connsiteY37" fmla="*/ 207544 h 284841"/>
                          <a:gd name="connsiteX38" fmla="*/ 186545 w 446037"/>
                          <a:gd name="connsiteY38" fmla="*/ 210944 h 284841"/>
                          <a:gd name="connsiteX39" fmla="*/ 190995 w 446037"/>
                          <a:gd name="connsiteY39" fmla="*/ 215294 h 284841"/>
                          <a:gd name="connsiteX40" fmla="*/ 194295 w 446037"/>
                          <a:gd name="connsiteY40" fmla="*/ 218594 h 284841"/>
                          <a:gd name="connsiteX41" fmla="*/ 199844 w 446037"/>
                          <a:gd name="connsiteY41" fmla="*/ 218594 h 284841"/>
                          <a:gd name="connsiteX42" fmla="*/ 202044 w 446037"/>
                          <a:gd name="connsiteY42" fmla="*/ 220844 h 284841"/>
                          <a:gd name="connsiteX43" fmla="*/ 203144 w 446037"/>
                          <a:gd name="connsiteY43" fmla="*/ 223044 h 284841"/>
                          <a:gd name="connsiteX44" fmla="*/ 206444 w 446037"/>
                          <a:gd name="connsiteY44" fmla="*/ 221994 h 284841"/>
                          <a:gd name="connsiteX45" fmla="*/ 207544 w 446037"/>
                          <a:gd name="connsiteY45" fmla="*/ 223044 h 284841"/>
                          <a:gd name="connsiteX46" fmla="*/ 207544 w 446037"/>
                          <a:gd name="connsiteY46" fmla="*/ 226344 h 284841"/>
                          <a:gd name="connsiteX47" fmla="*/ 208644 w 446037"/>
                          <a:gd name="connsiteY47" fmla="*/ 227494 h 284841"/>
                          <a:gd name="connsiteX48" fmla="*/ 213094 w 446037"/>
                          <a:gd name="connsiteY48" fmla="*/ 227494 h 284841"/>
                          <a:gd name="connsiteX49" fmla="*/ 217494 w 446037"/>
                          <a:gd name="connsiteY49" fmla="*/ 226344 h 284841"/>
                          <a:gd name="connsiteX50" fmla="*/ 222994 w 446037"/>
                          <a:gd name="connsiteY50" fmla="*/ 227494 h 284841"/>
                          <a:gd name="connsiteX51" fmla="*/ 225194 w 446037"/>
                          <a:gd name="connsiteY51" fmla="*/ 229644 h 284841"/>
                          <a:gd name="connsiteX52" fmla="*/ 226344 w 446037"/>
                          <a:gd name="connsiteY52" fmla="*/ 231894 h 284841"/>
                          <a:gd name="connsiteX53" fmla="*/ 229644 w 446037"/>
                          <a:gd name="connsiteY53" fmla="*/ 230793 h 284841"/>
                          <a:gd name="connsiteX54" fmla="*/ 230744 w 446037"/>
                          <a:gd name="connsiteY54" fmla="*/ 233043 h 284841"/>
                          <a:gd name="connsiteX55" fmla="*/ 231893 w 446037"/>
                          <a:gd name="connsiteY55" fmla="*/ 234094 h 284841"/>
                          <a:gd name="connsiteX56" fmla="*/ 234043 w 446037"/>
                          <a:gd name="connsiteY56" fmla="*/ 235144 h 284841"/>
                          <a:gd name="connsiteX57" fmla="*/ 238493 w 446037"/>
                          <a:gd name="connsiteY57" fmla="*/ 236293 h 284841"/>
                          <a:gd name="connsiteX58" fmla="*/ 240693 w 446037"/>
                          <a:gd name="connsiteY58" fmla="*/ 238543 h 284841"/>
                          <a:gd name="connsiteX59" fmla="*/ 242943 w 446037"/>
                          <a:gd name="connsiteY59" fmla="*/ 238543 h 284841"/>
                          <a:gd name="connsiteX60" fmla="*/ 246243 w 446037"/>
                          <a:gd name="connsiteY60" fmla="*/ 239593 h 284841"/>
                          <a:gd name="connsiteX61" fmla="*/ 249543 w 446037"/>
                          <a:gd name="connsiteY61" fmla="*/ 241843 h 284841"/>
                          <a:gd name="connsiteX62" fmla="*/ 249543 w 446037"/>
                          <a:gd name="connsiteY62" fmla="*/ 244043 h 284841"/>
                          <a:gd name="connsiteX63" fmla="*/ 255043 w 446037"/>
                          <a:gd name="connsiteY63" fmla="*/ 244043 h 284841"/>
                          <a:gd name="connsiteX64" fmla="*/ 259493 w 446037"/>
                          <a:gd name="connsiteY64" fmla="*/ 244043 h 284841"/>
                          <a:gd name="connsiteX65" fmla="*/ 262793 w 446037"/>
                          <a:gd name="connsiteY65" fmla="*/ 245143 h 284841"/>
                          <a:gd name="connsiteX66" fmla="*/ 264993 w 446037"/>
                          <a:gd name="connsiteY66" fmla="*/ 247343 h 284841"/>
                          <a:gd name="connsiteX67" fmla="*/ 268292 w 446037"/>
                          <a:gd name="connsiteY67" fmla="*/ 247343 h 284841"/>
                          <a:gd name="connsiteX68" fmla="*/ 269392 w 446037"/>
                          <a:gd name="connsiteY68" fmla="*/ 250643 h 284841"/>
                          <a:gd name="connsiteX69" fmla="*/ 270542 w 446037"/>
                          <a:gd name="connsiteY69" fmla="*/ 252893 h 284841"/>
                          <a:gd name="connsiteX70" fmla="*/ 271592 w 446037"/>
                          <a:gd name="connsiteY70" fmla="*/ 256193 h 284841"/>
                          <a:gd name="connsiteX71" fmla="*/ 274892 w 446037"/>
                          <a:gd name="connsiteY71" fmla="*/ 257243 h 284841"/>
                          <a:gd name="connsiteX72" fmla="*/ 280392 w 446037"/>
                          <a:gd name="connsiteY72" fmla="*/ 259443 h 284841"/>
                          <a:gd name="connsiteX73" fmla="*/ 281592 w 446037"/>
                          <a:gd name="connsiteY73" fmla="*/ 262793 h 284841"/>
                          <a:gd name="connsiteX74" fmla="*/ 285942 w 446037"/>
                          <a:gd name="connsiteY74" fmla="*/ 260643 h 284841"/>
                          <a:gd name="connsiteX75" fmla="*/ 287092 w 446037"/>
                          <a:gd name="connsiteY75" fmla="*/ 263943 h 284841"/>
                          <a:gd name="connsiteX76" fmla="*/ 290392 w 446037"/>
                          <a:gd name="connsiteY76" fmla="*/ 266143 h 284841"/>
                          <a:gd name="connsiteX77" fmla="*/ 295942 w 446037"/>
                          <a:gd name="connsiteY77" fmla="*/ 267243 h 284841"/>
                          <a:gd name="connsiteX78" fmla="*/ 296992 w 446037"/>
                          <a:gd name="connsiteY78" fmla="*/ 269443 h 284841"/>
                          <a:gd name="connsiteX79" fmla="*/ 300292 w 446037"/>
                          <a:gd name="connsiteY79" fmla="*/ 272742 h 284841"/>
                          <a:gd name="connsiteX80" fmla="*/ 300292 w 446037"/>
                          <a:gd name="connsiteY80" fmla="*/ 276042 h 284841"/>
                          <a:gd name="connsiteX81" fmla="*/ 303642 w 446037"/>
                          <a:gd name="connsiteY81" fmla="*/ 277192 h 284841"/>
                          <a:gd name="connsiteX82" fmla="*/ 304742 w 446037"/>
                          <a:gd name="connsiteY82" fmla="*/ 279342 h 284841"/>
                          <a:gd name="connsiteX83" fmla="*/ 306941 w 446037"/>
                          <a:gd name="connsiteY83" fmla="*/ 283792 h 284841"/>
                          <a:gd name="connsiteX84" fmla="*/ 384239 w 446037"/>
                          <a:gd name="connsiteY84" fmla="*/ 284842 h 284841"/>
                          <a:gd name="connsiteX85" fmla="*/ 384239 w 446037"/>
                          <a:gd name="connsiteY85" fmla="*/ 118147 h 284841"/>
                          <a:gd name="connsiteX86" fmla="*/ 443838 w 446037"/>
                          <a:gd name="connsiteY86" fmla="*/ 119197 h 284841"/>
                          <a:gd name="connsiteX87" fmla="*/ 446038 w 446037"/>
                          <a:gd name="connsiteY87" fmla="*/ 7700 h 284841"/>
                          <a:gd name="connsiteX88" fmla="*/ 443838 w 446037"/>
                          <a:gd name="connsiteY88" fmla="*/ 7700 h 284841"/>
                          <a:gd name="connsiteX89" fmla="*/ 326791 w 446037"/>
                          <a:gd name="connsiteY89" fmla="*/ 6650 h 284841"/>
                          <a:gd name="connsiteX90" fmla="*/ 107047 w 446037"/>
                          <a:gd name="connsiteY90" fmla="*/ 2200 h 284841"/>
                          <a:gd name="connsiteX91" fmla="*/ 1050 w 446037"/>
                          <a:gd name="connsiteY91" fmla="*/ 0 h 284841"/>
                          <a:gd name="connsiteX92" fmla="*/ 0 w 446037"/>
                          <a:gd name="connsiteY92" fmla="*/ 87248 h 284841"/>
                          <a:gd name="connsiteX93" fmla="*/ 2150 w 446037"/>
                          <a:gd name="connsiteY93" fmla="*/ 86097 h 284841"/>
                          <a:gd name="connsiteX94" fmla="*/ 4350 w 446037"/>
                          <a:gd name="connsiteY94" fmla="*/ 87248 h 284841"/>
                          <a:gd name="connsiteX95" fmla="*/ 5500 w 446037"/>
                          <a:gd name="connsiteY95" fmla="*/ 90547 h 284841"/>
                          <a:gd name="connsiteX96" fmla="*/ 8800 w 446037"/>
                          <a:gd name="connsiteY96" fmla="*/ 90547 h 284841"/>
                          <a:gd name="connsiteX97" fmla="*/ 9900 w 446037"/>
                          <a:gd name="connsiteY97" fmla="*/ 94997 h 284841"/>
                          <a:gd name="connsiteX98" fmla="*/ 12100 w 446037"/>
                          <a:gd name="connsiteY98" fmla="*/ 96047 h 284841"/>
                          <a:gd name="connsiteX99" fmla="*/ 16550 w 446037"/>
                          <a:gd name="connsiteY99" fmla="*/ 94997 h 284841"/>
                          <a:gd name="connsiteX100" fmla="*/ 18699 w 446037"/>
                          <a:gd name="connsiteY100" fmla="*/ 93847 h 284841"/>
                          <a:gd name="connsiteX101" fmla="*/ 22099 w 446037"/>
                          <a:gd name="connsiteY101" fmla="*/ 96047 h 284841"/>
                          <a:gd name="connsiteX102" fmla="*/ 25349 w 446037"/>
                          <a:gd name="connsiteY102" fmla="*/ 97147 h 284841"/>
                          <a:gd name="connsiteX103" fmla="*/ 26449 w 446037"/>
                          <a:gd name="connsiteY103" fmla="*/ 99347 h 284841"/>
                          <a:gd name="connsiteX104" fmla="*/ 27599 w 446037"/>
                          <a:gd name="connsiteY104" fmla="*/ 101597 h 284841"/>
                          <a:gd name="connsiteX105" fmla="*/ 29749 w 446037"/>
                          <a:gd name="connsiteY105" fmla="*/ 101597 h 284841"/>
                          <a:gd name="connsiteX106" fmla="*/ 33099 w 446037"/>
                          <a:gd name="connsiteY106" fmla="*/ 102647 h 284841"/>
                          <a:gd name="connsiteX107" fmla="*/ 35249 w 446037"/>
                          <a:gd name="connsiteY107" fmla="*/ 104897 h 284841"/>
                          <a:gd name="connsiteX108" fmla="*/ 37499 w 446037"/>
                          <a:gd name="connsiteY108" fmla="*/ 107097 h 284841"/>
                          <a:gd name="connsiteX109" fmla="*/ 37499 w 446037"/>
                          <a:gd name="connsiteY109" fmla="*/ 109347 h 284841"/>
                          <a:gd name="connsiteX110" fmla="*/ 36399 w 446037"/>
                          <a:gd name="connsiteY110" fmla="*/ 111547 h 284841"/>
                          <a:gd name="connsiteX111" fmla="*/ 38649 w 446037"/>
                          <a:gd name="connsiteY111" fmla="*/ 112647 h 284841"/>
                          <a:gd name="connsiteX112" fmla="*/ 40799 w 446037"/>
                          <a:gd name="connsiteY112" fmla="*/ 112647 h 284841"/>
                          <a:gd name="connsiteX113" fmla="*/ 41949 w 446037"/>
                          <a:gd name="connsiteY113" fmla="*/ 114847 h 284841"/>
                          <a:gd name="connsiteX114" fmla="*/ 44149 w 446037"/>
                          <a:gd name="connsiteY114" fmla="*/ 114847 h 284841"/>
                          <a:gd name="connsiteX115" fmla="*/ 45249 w 446037"/>
                          <a:gd name="connsiteY115" fmla="*/ 114847 h 284841"/>
                          <a:gd name="connsiteX116" fmla="*/ 45249 w 446037"/>
                          <a:gd name="connsiteY116" fmla="*/ 115947 h 284841"/>
                          <a:gd name="connsiteX117" fmla="*/ 45249 w 446037"/>
                          <a:gd name="connsiteY117" fmla="*/ 118147 h 284841"/>
                          <a:gd name="connsiteX118" fmla="*/ 45249 w 446037"/>
                          <a:gd name="connsiteY118" fmla="*/ 120347 h 284841"/>
                          <a:gd name="connsiteX119" fmla="*/ 47449 w 446037"/>
                          <a:gd name="connsiteY119" fmla="*/ 121447 h 284841"/>
                          <a:gd name="connsiteX120" fmla="*/ 50749 w 446037"/>
                          <a:gd name="connsiteY120" fmla="*/ 121447 h 284841"/>
                          <a:gd name="connsiteX121" fmla="*/ 52998 w 446037"/>
                          <a:gd name="connsiteY121" fmla="*/ 123697 h 284841"/>
                          <a:gd name="connsiteX122" fmla="*/ 56298 w 446037"/>
                          <a:gd name="connsiteY122" fmla="*/ 124747 h 284841"/>
                          <a:gd name="connsiteX123" fmla="*/ 59598 w 446037"/>
                          <a:gd name="connsiteY123" fmla="*/ 124747 h 28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46037" h="284841">
                            <a:moveTo>
                              <a:pt x="59598" y="124747"/>
                            </a:moveTo>
                            <a:lnTo>
                              <a:pt x="61798" y="124747"/>
                            </a:lnTo>
                            <a:lnTo>
                              <a:pt x="66248" y="126997"/>
                            </a:lnTo>
                            <a:lnTo>
                              <a:pt x="68398" y="128146"/>
                            </a:lnTo>
                            <a:lnTo>
                              <a:pt x="71748" y="126997"/>
                            </a:lnTo>
                            <a:lnTo>
                              <a:pt x="75048" y="128146"/>
                            </a:lnTo>
                            <a:lnTo>
                              <a:pt x="76148" y="131397"/>
                            </a:lnTo>
                            <a:lnTo>
                              <a:pt x="75048" y="134696"/>
                            </a:lnTo>
                            <a:lnTo>
                              <a:pt x="76148" y="137996"/>
                            </a:lnTo>
                            <a:lnTo>
                              <a:pt x="79448" y="144696"/>
                            </a:lnTo>
                            <a:lnTo>
                              <a:pt x="83898" y="147996"/>
                            </a:lnTo>
                            <a:lnTo>
                              <a:pt x="87198" y="149046"/>
                            </a:lnTo>
                            <a:lnTo>
                              <a:pt x="97147" y="149046"/>
                            </a:lnTo>
                            <a:lnTo>
                              <a:pt x="102647" y="145746"/>
                            </a:lnTo>
                            <a:lnTo>
                              <a:pt x="105947" y="145746"/>
                            </a:lnTo>
                            <a:lnTo>
                              <a:pt x="108197" y="149046"/>
                            </a:lnTo>
                            <a:lnTo>
                              <a:pt x="110397" y="152346"/>
                            </a:lnTo>
                            <a:lnTo>
                              <a:pt x="114797" y="154596"/>
                            </a:lnTo>
                            <a:lnTo>
                              <a:pt x="116997" y="160096"/>
                            </a:lnTo>
                            <a:lnTo>
                              <a:pt x="120297" y="160096"/>
                            </a:lnTo>
                            <a:lnTo>
                              <a:pt x="125846" y="165645"/>
                            </a:lnTo>
                            <a:lnTo>
                              <a:pt x="128046" y="170045"/>
                            </a:lnTo>
                            <a:lnTo>
                              <a:pt x="132496" y="174445"/>
                            </a:lnTo>
                            <a:lnTo>
                              <a:pt x="138046" y="176645"/>
                            </a:lnTo>
                            <a:lnTo>
                              <a:pt x="143546" y="177795"/>
                            </a:lnTo>
                            <a:lnTo>
                              <a:pt x="147896" y="181095"/>
                            </a:lnTo>
                            <a:lnTo>
                              <a:pt x="149096" y="183345"/>
                            </a:lnTo>
                            <a:lnTo>
                              <a:pt x="152346" y="186645"/>
                            </a:lnTo>
                            <a:lnTo>
                              <a:pt x="154596" y="188845"/>
                            </a:lnTo>
                            <a:lnTo>
                              <a:pt x="155646" y="190995"/>
                            </a:lnTo>
                            <a:lnTo>
                              <a:pt x="160095" y="190995"/>
                            </a:lnTo>
                            <a:lnTo>
                              <a:pt x="163395" y="195445"/>
                            </a:lnTo>
                            <a:lnTo>
                              <a:pt x="167795" y="197645"/>
                            </a:lnTo>
                            <a:lnTo>
                              <a:pt x="169995" y="203194"/>
                            </a:lnTo>
                            <a:lnTo>
                              <a:pt x="173295" y="203194"/>
                            </a:lnTo>
                            <a:lnTo>
                              <a:pt x="171145" y="206494"/>
                            </a:lnTo>
                            <a:lnTo>
                              <a:pt x="175495" y="208694"/>
                            </a:lnTo>
                            <a:lnTo>
                              <a:pt x="179945" y="207544"/>
                            </a:lnTo>
                            <a:lnTo>
                              <a:pt x="186545" y="210944"/>
                            </a:lnTo>
                            <a:lnTo>
                              <a:pt x="190995" y="215294"/>
                            </a:lnTo>
                            <a:lnTo>
                              <a:pt x="194295" y="218594"/>
                            </a:lnTo>
                            <a:lnTo>
                              <a:pt x="199844" y="218594"/>
                            </a:lnTo>
                            <a:lnTo>
                              <a:pt x="202044" y="220844"/>
                            </a:lnTo>
                            <a:lnTo>
                              <a:pt x="203144" y="223044"/>
                            </a:lnTo>
                            <a:lnTo>
                              <a:pt x="206444" y="221994"/>
                            </a:lnTo>
                            <a:lnTo>
                              <a:pt x="207544" y="223044"/>
                            </a:lnTo>
                            <a:lnTo>
                              <a:pt x="207544" y="226344"/>
                            </a:lnTo>
                            <a:lnTo>
                              <a:pt x="208644" y="227494"/>
                            </a:lnTo>
                            <a:lnTo>
                              <a:pt x="213094" y="227494"/>
                            </a:lnTo>
                            <a:lnTo>
                              <a:pt x="217494" y="226344"/>
                            </a:lnTo>
                            <a:lnTo>
                              <a:pt x="222994" y="227494"/>
                            </a:lnTo>
                            <a:lnTo>
                              <a:pt x="225194" y="229644"/>
                            </a:lnTo>
                            <a:lnTo>
                              <a:pt x="226344" y="231894"/>
                            </a:lnTo>
                            <a:lnTo>
                              <a:pt x="229644" y="230793"/>
                            </a:lnTo>
                            <a:lnTo>
                              <a:pt x="230744" y="233043"/>
                            </a:lnTo>
                            <a:lnTo>
                              <a:pt x="231893" y="234094"/>
                            </a:lnTo>
                            <a:lnTo>
                              <a:pt x="234043" y="235144"/>
                            </a:lnTo>
                            <a:lnTo>
                              <a:pt x="238493" y="236293"/>
                            </a:lnTo>
                            <a:lnTo>
                              <a:pt x="240693" y="238543"/>
                            </a:lnTo>
                            <a:lnTo>
                              <a:pt x="242943" y="238543"/>
                            </a:lnTo>
                            <a:lnTo>
                              <a:pt x="246243" y="239593"/>
                            </a:lnTo>
                            <a:lnTo>
                              <a:pt x="249543" y="241843"/>
                            </a:lnTo>
                            <a:lnTo>
                              <a:pt x="249543" y="244043"/>
                            </a:lnTo>
                            <a:lnTo>
                              <a:pt x="255043" y="244043"/>
                            </a:lnTo>
                            <a:lnTo>
                              <a:pt x="259493" y="244043"/>
                            </a:lnTo>
                            <a:lnTo>
                              <a:pt x="262793" y="245143"/>
                            </a:lnTo>
                            <a:lnTo>
                              <a:pt x="264993" y="247343"/>
                            </a:lnTo>
                            <a:lnTo>
                              <a:pt x="268292" y="247343"/>
                            </a:lnTo>
                            <a:lnTo>
                              <a:pt x="269392" y="250643"/>
                            </a:lnTo>
                            <a:lnTo>
                              <a:pt x="270542" y="252893"/>
                            </a:lnTo>
                            <a:lnTo>
                              <a:pt x="271592" y="256193"/>
                            </a:lnTo>
                            <a:lnTo>
                              <a:pt x="274892" y="257243"/>
                            </a:lnTo>
                            <a:lnTo>
                              <a:pt x="280392" y="259443"/>
                            </a:lnTo>
                            <a:lnTo>
                              <a:pt x="281592" y="262793"/>
                            </a:lnTo>
                            <a:lnTo>
                              <a:pt x="285942" y="260643"/>
                            </a:lnTo>
                            <a:lnTo>
                              <a:pt x="287092" y="263943"/>
                            </a:lnTo>
                            <a:lnTo>
                              <a:pt x="290392" y="266143"/>
                            </a:lnTo>
                            <a:lnTo>
                              <a:pt x="295942" y="267243"/>
                            </a:lnTo>
                            <a:lnTo>
                              <a:pt x="296992" y="269443"/>
                            </a:lnTo>
                            <a:lnTo>
                              <a:pt x="300292" y="272742"/>
                            </a:lnTo>
                            <a:lnTo>
                              <a:pt x="300292" y="276042"/>
                            </a:lnTo>
                            <a:lnTo>
                              <a:pt x="303642" y="277192"/>
                            </a:lnTo>
                            <a:lnTo>
                              <a:pt x="304742" y="279342"/>
                            </a:lnTo>
                            <a:lnTo>
                              <a:pt x="306941" y="283792"/>
                            </a:lnTo>
                            <a:lnTo>
                              <a:pt x="384239" y="284842"/>
                            </a:lnTo>
                            <a:lnTo>
                              <a:pt x="384239" y="118147"/>
                            </a:lnTo>
                            <a:lnTo>
                              <a:pt x="443838" y="119197"/>
                            </a:lnTo>
                            <a:lnTo>
                              <a:pt x="446038" y="7700"/>
                            </a:lnTo>
                            <a:lnTo>
                              <a:pt x="443838" y="7700"/>
                            </a:lnTo>
                            <a:lnTo>
                              <a:pt x="326791" y="6650"/>
                            </a:lnTo>
                            <a:lnTo>
                              <a:pt x="107047" y="2200"/>
                            </a:lnTo>
                            <a:lnTo>
                              <a:pt x="1050" y="0"/>
                            </a:lnTo>
                            <a:lnTo>
                              <a:pt x="0" y="87248"/>
                            </a:lnTo>
                            <a:lnTo>
                              <a:pt x="2150" y="86097"/>
                            </a:lnTo>
                            <a:lnTo>
                              <a:pt x="4350" y="87248"/>
                            </a:lnTo>
                            <a:lnTo>
                              <a:pt x="5500" y="90547"/>
                            </a:lnTo>
                            <a:lnTo>
                              <a:pt x="8800" y="90547"/>
                            </a:lnTo>
                            <a:lnTo>
                              <a:pt x="9900" y="94997"/>
                            </a:lnTo>
                            <a:lnTo>
                              <a:pt x="12100" y="96047"/>
                            </a:lnTo>
                            <a:lnTo>
                              <a:pt x="16550" y="94997"/>
                            </a:lnTo>
                            <a:lnTo>
                              <a:pt x="18699" y="93847"/>
                            </a:lnTo>
                            <a:lnTo>
                              <a:pt x="22099" y="96047"/>
                            </a:lnTo>
                            <a:lnTo>
                              <a:pt x="25349" y="97147"/>
                            </a:lnTo>
                            <a:lnTo>
                              <a:pt x="26449" y="99347"/>
                            </a:lnTo>
                            <a:lnTo>
                              <a:pt x="27599" y="101597"/>
                            </a:lnTo>
                            <a:lnTo>
                              <a:pt x="29749" y="101597"/>
                            </a:lnTo>
                            <a:lnTo>
                              <a:pt x="33099" y="102647"/>
                            </a:lnTo>
                            <a:lnTo>
                              <a:pt x="35249" y="104897"/>
                            </a:lnTo>
                            <a:lnTo>
                              <a:pt x="37499" y="107097"/>
                            </a:lnTo>
                            <a:lnTo>
                              <a:pt x="37499" y="109347"/>
                            </a:lnTo>
                            <a:lnTo>
                              <a:pt x="36399" y="111547"/>
                            </a:lnTo>
                            <a:lnTo>
                              <a:pt x="38649" y="112647"/>
                            </a:lnTo>
                            <a:lnTo>
                              <a:pt x="40799" y="112647"/>
                            </a:lnTo>
                            <a:lnTo>
                              <a:pt x="41949" y="114847"/>
                            </a:lnTo>
                            <a:lnTo>
                              <a:pt x="44149" y="114847"/>
                            </a:lnTo>
                            <a:lnTo>
                              <a:pt x="45249" y="114847"/>
                            </a:lnTo>
                            <a:lnTo>
                              <a:pt x="45249" y="115947"/>
                            </a:lnTo>
                            <a:lnTo>
                              <a:pt x="45249" y="118147"/>
                            </a:lnTo>
                            <a:lnTo>
                              <a:pt x="45249" y="120347"/>
                            </a:lnTo>
                            <a:lnTo>
                              <a:pt x="47449" y="121447"/>
                            </a:lnTo>
                            <a:lnTo>
                              <a:pt x="50749" y="121447"/>
                            </a:lnTo>
                            <a:lnTo>
                              <a:pt x="52998" y="123697"/>
                            </a:lnTo>
                            <a:lnTo>
                              <a:pt x="56298" y="124747"/>
                            </a:lnTo>
                            <a:lnTo>
                              <a:pt x="59598" y="124747"/>
                            </a:lnTo>
                            <a:close/>
                          </a:path>
                        </a:pathLst>
                      </a:custGeom>
                      <a:grpFill/>
                      <a:ln w="4993" cap="flat">
                        <a:noFill/>
                        <a:prstDash val="solid"/>
                        <a:miter/>
                      </a:ln>
                    </p:spPr>
                    <p:txBody>
                      <a:bodyPr rtlCol="0" anchor="ctr"/>
                      <a:lstStyle/>
                      <a:p>
                        <a:endParaRPr lang="en-PH"/>
                      </a:p>
                    </p:txBody>
                  </p:sp>
                  <p:sp>
                    <p:nvSpPr>
                      <p:cNvPr id="27" name="Freeform: Shape 167">
                        <a:extLst>
                          <a:ext uri="{FF2B5EF4-FFF2-40B4-BE49-F238E27FC236}">
                            <a16:creationId xmlns:a16="http://schemas.microsoft.com/office/drawing/2014/main" xmlns="" id="{B0F69BFE-F26E-4245-ACDF-E6852EECD19B}"/>
                          </a:ext>
                        </a:extLst>
                      </p:cNvPr>
                      <p:cNvSpPr/>
                      <p:nvPr/>
                    </p:nvSpPr>
                    <p:spPr>
                      <a:xfrm>
                        <a:off x="7367165" y="4251751"/>
                        <a:ext cx="221993" cy="223044"/>
                      </a:xfrm>
                      <a:custGeom>
                        <a:avLst/>
                        <a:gdLst>
                          <a:gd name="connsiteX0" fmla="*/ 108297 w 221993"/>
                          <a:gd name="connsiteY0" fmla="*/ 223044 h 223044"/>
                          <a:gd name="connsiteX1" fmla="*/ 110447 w 221993"/>
                          <a:gd name="connsiteY1" fmla="*/ 167845 h 223044"/>
                          <a:gd name="connsiteX2" fmla="*/ 219794 w 221993"/>
                          <a:gd name="connsiteY2" fmla="*/ 168996 h 223044"/>
                          <a:gd name="connsiteX3" fmla="*/ 221994 w 221993"/>
                          <a:gd name="connsiteY3" fmla="*/ 56349 h 223044"/>
                          <a:gd name="connsiteX4" fmla="*/ 219794 w 221993"/>
                          <a:gd name="connsiteY4" fmla="*/ 56349 h 223044"/>
                          <a:gd name="connsiteX5" fmla="*/ 220844 w 221993"/>
                          <a:gd name="connsiteY5" fmla="*/ 2200 h 223044"/>
                          <a:gd name="connsiteX6" fmla="*/ 111547 w 221993"/>
                          <a:gd name="connsiteY6" fmla="*/ 0 h 223044"/>
                          <a:gd name="connsiteX7" fmla="*/ 1150 w 221993"/>
                          <a:gd name="connsiteY7" fmla="*/ 0 h 223044"/>
                          <a:gd name="connsiteX8" fmla="*/ 0 w 221993"/>
                          <a:gd name="connsiteY8" fmla="*/ 54099 h 223044"/>
                          <a:gd name="connsiteX9" fmla="*/ 2200 w 221993"/>
                          <a:gd name="connsiteY9" fmla="*/ 54099 h 223044"/>
                          <a:gd name="connsiteX10" fmla="*/ 0 w 221993"/>
                          <a:gd name="connsiteY10" fmla="*/ 165596 h 223044"/>
                          <a:gd name="connsiteX11" fmla="*/ 0 w 221993"/>
                          <a:gd name="connsiteY11" fmla="*/ 221994 h 223044"/>
                          <a:gd name="connsiteX12" fmla="*/ 108297 w 221993"/>
                          <a:gd name="connsiteY12" fmla="*/ 223044 h 22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993" h="223044">
                            <a:moveTo>
                              <a:pt x="108297" y="223044"/>
                            </a:moveTo>
                            <a:lnTo>
                              <a:pt x="110447" y="167845"/>
                            </a:lnTo>
                            <a:lnTo>
                              <a:pt x="219794" y="168996"/>
                            </a:lnTo>
                            <a:lnTo>
                              <a:pt x="221994" y="56349"/>
                            </a:lnTo>
                            <a:lnTo>
                              <a:pt x="219794" y="56349"/>
                            </a:lnTo>
                            <a:lnTo>
                              <a:pt x="220844" y="2200"/>
                            </a:lnTo>
                            <a:lnTo>
                              <a:pt x="111547" y="0"/>
                            </a:lnTo>
                            <a:lnTo>
                              <a:pt x="1150" y="0"/>
                            </a:lnTo>
                            <a:lnTo>
                              <a:pt x="0" y="54099"/>
                            </a:lnTo>
                            <a:lnTo>
                              <a:pt x="2200" y="54099"/>
                            </a:lnTo>
                            <a:lnTo>
                              <a:pt x="0" y="165596"/>
                            </a:lnTo>
                            <a:lnTo>
                              <a:pt x="0" y="221994"/>
                            </a:lnTo>
                            <a:lnTo>
                              <a:pt x="108297" y="223044"/>
                            </a:lnTo>
                            <a:close/>
                          </a:path>
                        </a:pathLst>
                      </a:custGeom>
                      <a:grpFill/>
                      <a:ln w="4993" cap="flat">
                        <a:noFill/>
                        <a:prstDash val="solid"/>
                        <a:miter/>
                      </a:ln>
                    </p:spPr>
                    <p:txBody>
                      <a:bodyPr rtlCol="0" anchor="ctr"/>
                      <a:lstStyle/>
                      <a:p>
                        <a:endParaRPr lang="en-PH"/>
                      </a:p>
                    </p:txBody>
                  </p:sp>
                  <p:sp>
                    <p:nvSpPr>
                      <p:cNvPr id="28" name="Freeform: Shape 168">
                        <a:extLst>
                          <a:ext uri="{FF2B5EF4-FFF2-40B4-BE49-F238E27FC236}">
                            <a16:creationId xmlns:a16="http://schemas.microsoft.com/office/drawing/2014/main" xmlns="" id="{1AEFB37A-6928-4EE0-98B9-8F4B337B4E3D}"/>
                          </a:ext>
                        </a:extLst>
                      </p:cNvPr>
                      <p:cNvSpPr/>
                      <p:nvPr/>
                    </p:nvSpPr>
                    <p:spPr>
                      <a:xfrm>
                        <a:off x="7586959" y="4253951"/>
                        <a:ext cx="220843" cy="220844"/>
                      </a:xfrm>
                      <a:custGeom>
                        <a:avLst/>
                        <a:gdLst>
                          <a:gd name="connsiteX0" fmla="*/ 0 w 220843"/>
                          <a:gd name="connsiteY0" fmla="*/ 54149 h 220844"/>
                          <a:gd name="connsiteX1" fmla="*/ 2200 w 220843"/>
                          <a:gd name="connsiteY1" fmla="*/ 54149 h 220844"/>
                          <a:gd name="connsiteX2" fmla="*/ 0 w 220843"/>
                          <a:gd name="connsiteY2" fmla="*/ 166796 h 220844"/>
                          <a:gd name="connsiteX3" fmla="*/ 54148 w 220843"/>
                          <a:gd name="connsiteY3" fmla="*/ 167895 h 220844"/>
                          <a:gd name="connsiteX4" fmla="*/ 54148 w 220843"/>
                          <a:gd name="connsiteY4" fmla="*/ 194395 h 220844"/>
                          <a:gd name="connsiteX5" fmla="*/ 109347 w 220843"/>
                          <a:gd name="connsiteY5" fmla="*/ 195495 h 220844"/>
                          <a:gd name="connsiteX6" fmla="*/ 108197 w 220843"/>
                          <a:gd name="connsiteY6" fmla="*/ 216494 h 220844"/>
                          <a:gd name="connsiteX7" fmla="*/ 110397 w 220843"/>
                          <a:gd name="connsiteY7" fmla="*/ 217544 h 220844"/>
                          <a:gd name="connsiteX8" fmla="*/ 111497 w 220843"/>
                          <a:gd name="connsiteY8" fmla="*/ 218644 h 220844"/>
                          <a:gd name="connsiteX9" fmla="*/ 112647 w 220843"/>
                          <a:gd name="connsiteY9" fmla="*/ 220844 h 220844"/>
                          <a:gd name="connsiteX10" fmla="*/ 113697 w 220843"/>
                          <a:gd name="connsiteY10" fmla="*/ 220844 h 220844"/>
                          <a:gd name="connsiteX11" fmla="*/ 114847 w 220843"/>
                          <a:gd name="connsiteY11" fmla="*/ 219794 h 220844"/>
                          <a:gd name="connsiteX12" fmla="*/ 113697 w 220843"/>
                          <a:gd name="connsiteY12" fmla="*/ 218644 h 220844"/>
                          <a:gd name="connsiteX13" fmla="*/ 113697 w 220843"/>
                          <a:gd name="connsiteY13" fmla="*/ 217544 h 220844"/>
                          <a:gd name="connsiteX14" fmla="*/ 114847 w 220843"/>
                          <a:gd name="connsiteY14" fmla="*/ 216494 h 220844"/>
                          <a:gd name="connsiteX15" fmla="*/ 116997 w 220843"/>
                          <a:gd name="connsiteY15" fmla="*/ 214244 h 220844"/>
                          <a:gd name="connsiteX16" fmla="*/ 119197 w 220843"/>
                          <a:gd name="connsiteY16" fmla="*/ 214244 h 220844"/>
                          <a:gd name="connsiteX17" fmla="*/ 122547 w 220843"/>
                          <a:gd name="connsiteY17" fmla="*/ 213094 h 220844"/>
                          <a:gd name="connsiteX18" fmla="*/ 123647 w 220843"/>
                          <a:gd name="connsiteY18" fmla="*/ 212044 h 220844"/>
                          <a:gd name="connsiteX19" fmla="*/ 125797 w 220843"/>
                          <a:gd name="connsiteY19" fmla="*/ 209844 h 220844"/>
                          <a:gd name="connsiteX20" fmla="*/ 126996 w 220843"/>
                          <a:gd name="connsiteY20" fmla="*/ 208744 h 220844"/>
                          <a:gd name="connsiteX21" fmla="*/ 130246 w 220843"/>
                          <a:gd name="connsiteY21" fmla="*/ 208744 h 220844"/>
                          <a:gd name="connsiteX22" fmla="*/ 131346 w 220843"/>
                          <a:gd name="connsiteY22" fmla="*/ 207594 h 220844"/>
                          <a:gd name="connsiteX23" fmla="*/ 132496 w 220843"/>
                          <a:gd name="connsiteY23" fmla="*/ 205444 h 220844"/>
                          <a:gd name="connsiteX24" fmla="*/ 131346 w 220843"/>
                          <a:gd name="connsiteY24" fmla="*/ 204295 h 220844"/>
                          <a:gd name="connsiteX25" fmla="*/ 131346 w 220843"/>
                          <a:gd name="connsiteY25" fmla="*/ 202095 h 220844"/>
                          <a:gd name="connsiteX26" fmla="*/ 133546 w 220843"/>
                          <a:gd name="connsiteY26" fmla="*/ 199945 h 220844"/>
                          <a:gd name="connsiteX27" fmla="*/ 136846 w 220843"/>
                          <a:gd name="connsiteY27" fmla="*/ 199945 h 220844"/>
                          <a:gd name="connsiteX28" fmla="*/ 140246 w 220843"/>
                          <a:gd name="connsiteY28" fmla="*/ 199945 h 220844"/>
                          <a:gd name="connsiteX29" fmla="*/ 142396 w 220843"/>
                          <a:gd name="connsiteY29" fmla="*/ 197695 h 220844"/>
                          <a:gd name="connsiteX30" fmla="*/ 144596 w 220843"/>
                          <a:gd name="connsiteY30" fmla="*/ 194395 h 220844"/>
                          <a:gd name="connsiteX31" fmla="*/ 146846 w 220843"/>
                          <a:gd name="connsiteY31" fmla="*/ 191045 h 220844"/>
                          <a:gd name="connsiteX32" fmla="*/ 149046 w 220843"/>
                          <a:gd name="connsiteY32" fmla="*/ 186645 h 220844"/>
                          <a:gd name="connsiteX33" fmla="*/ 150146 w 220843"/>
                          <a:gd name="connsiteY33" fmla="*/ 184445 h 220844"/>
                          <a:gd name="connsiteX34" fmla="*/ 153396 w 220843"/>
                          <a:gd name="connsiteY34" fmla="*/ 183345 h 220844"/>
                          <a:gd name="connsiteX35" fmla="*/ 156796 w 220843"/>
                          <a:gd name="connsiteY35" fmla="*/ 183345 h 220844"/>
                          <a:gd name="connsiteX36" fmla="*/ 158946 w 220843"/>
                          <a:gd name="connsiteY36" fmla="*/ 183345 h 220844"/>
                          <a:gd name="connsiteX37" fmla="*/ 158946 w 220843"/>
                          <a:gd name="connsiteY37" fmla="*/ 184445 h 220844"/>
                          <a:gd name="connsiteX38" fmla="*/ 161146 w 220843"/>
                          <a:gd name="connsiteY38" fmla="*/ 185495 h 220844"/>
                          <a:gd name="connsiteX39" fmla="*/ 161146 w 220843"/>
                          <a:gd name="connsiteY39" fmla="*/ 184445 h 220844"/>
                          <a:gd name="connsiteX40" fmla="*/ 163395 w 220843"/>
                          <a:gd name="connsiteY40" fmla="*/ 182195 h 220844"/>
                          <a:gd name="connsiteX41" fmla="*/ 164445 w 220843"/>
                          <a:gd name="connsiteY41" fmla="*/ 183345 h 220844"/>
                          <a:gd name="connsiteX42" fmla="*/ 166695 w 220843"/>
                          <a:gd name="connsiteY42" fmla="*/ 183345 h 220844"/>
                          <a:gd name="connsiteX43" fmla="*/ 168895 w 220843"/>
                          <a:gd name="connsiteY43" fmla="*/ 181145 h 220844"/>
                          <a:gd name="connsiteX44" fmla="*/ 171145 w 220843"/>
                          <a:gd name="connsiteY44" fmla="*/ 181145 h 220844"/>
                          <a:gd name="connsiteX45" fmla="*/ 172195 w 220843"/>
                          <a:gd name="connsiteY45" fmla="*/ 178895 h 220844"/>
                          <a:gd name="connsiteX46" fmla="*/ 173345 w 220843"/>
                          <a:gd name="connsiteY46" fmla="*/ 177845 h 220844"/>
                          <a:gd name="connsiteX47" fmla="*/ 174445 w 220843"/>
                          <a:gd name="connsiteY47" fmla="*/ 175595 h 220844"/>
                          <a:gd name="connsiteX48" fmla="*/ 175495 w 220843"/>
                          <a:gd name="connsiteY48" fmla="*/ 173395 h 220844"/>
                          <a:gd name="connsiteX49" fmla="*/ 173345 w 220843"/>
                          <a:gd name="connsiteY49" fmla="*/ 171196 h 220844"/>
                          <a:gd name="connsiteX50" fmla="*/ 173345 w 220843"/>
                          <a:gd name="connsiteY50" fmla="*/ 168946 h 220844"/>
                          <a:gd name="connsiteX51" fmla="*/ 174445 w 220843"/>
                          <a:gd name="connsiteY51" fmla="*/ 166796 h 220844"/>
                          <a:gd name="connsiteX52" fmla="*/ 173345 w 220843"/>
                          <a:gd name="connsiteY52" fmla="*/ 164546 h 220844"/>
                          <a:gd name="connsiteX53" fmla="*/ 171145 w 220843"/>
                          <a:gd name="connsiteY53" fmla="*/ 164546 h 220844"/>
                          <a:gd name="connsiteX54" fmla="*/ 169995 w 220843"/>
                          <a:gd name="connsiteY54" fmla="*/ 163396 h 220844"/>
                          <a:gd name="connsiteX55" fmla="*/ 171145 w 220843"/>
                          <a:gd name="connsiteY55" fmla="*/ 161296 h 220844"/>
                          <a:gd name="connsiteX56" fmla="*/ 171145 w 220843"/>
                          <a:gd name="connsiteY56" fmla="*/ 157896 h 220844"/>
                          <a:gd name="connsiteX57" fmla="*/ 171145 w 220843"/>
                          <a:gd name="connsiteY57" fmla="*/ 154596 h 220844"/>
                          <a:gd name="connsiteX58" fmla="*/ 172195 w 220843"/>
                          <a:gd name="connsiteY58" fmla="*/ 152396 h 220844"/>
                          <a:gd name="connsiteX59" fmla="*/ 174445 w 220843"/>
                          <a:gd name="connsiteY59" fmla="*/ 150246 h 220844"/>
                          <a:gd name="connsiteX60" fmla="*/ 174445 w 220843"/>
                          <a:gd name="connsiteY60" fmla="*/ 149096 h 220844"/>
                          <a:gd name="connsiteX61" fmla="*/ 174445 w 220843"/>
                          <a:gd name="connsiteY61" fmla="*/ 145796 h 220844"/>
                          <a:gd name="connsiteX62" fmla="*/ 175495 w 220843"/>
                          <a:gd name="connsiteY62" fmla="*/ 145796 h 220844"/>
                          <a:gd name="connsiteX63" fmla="*/ 177745 w 220843"/>
                          <a:gd name="connsiteY63" fmla="*/ 146846 h 220844"/>
                          <a:gd name="connsiteX64" fmla="*/ 178895 w 220843"/>
                          <a:gd name="connsiteY64" fmla="*/ 147996 h 220844"/>
                          <a:gd name="connsiteX65" fmla="*/ 179945 w 220843"/>
                          <a:gd name="connsiteY65" fmla="*/ 147996 h 220844"/>
                          <a:gd name="connsiteX66" fmla="*/ 181045 w 220843"/>
                          <a:gd name="connsiteY66" fmla="*/ 145796 h 220844"/>
                          <a:gd name="connsiteX67" fmla="*/ 179945 w 220843"/>
                          <a:gd name="connsiteY67" fmla="*/ 144696 h 220844"/>
                          <a:gd name="connsiteX68" fmla="*/ 177745 w 220843"/>
                          <a:gd name="connsiteY68" fmla="*/ 142496 h 220844"/>
                          <a:gd name="connsiteX69" fmla="*/ 176645 w 220843"/>
                          <a:gd name="connsiteY69" fmla="*/ 140246 h 220844"/>
                          <a:gd name="connsiteX70" fmla="*/ 176645 w 220843"/>
                          <a:gd name="connsiteY70" fmla="*/ 139196 h 220844"/>
                          <a:gd name="connsiteX71" fmla="*/ 181045 w 220843"/>
                          <a:gd name="connsiteY71" fmla="*/ 136946 h 220844"/>
                          <a:gd name="connsiteX72" fmla="*/ 184395 w 220843"/>
                          <a:gd name="connsiteY72" fmla="*/ 135796 h 220844"/>
                          <a:gd name="connsiteX73" fmla="*/ 186545 w 220843"/>
                          <a:gd name="connsiteY73" fmla="*/ 133646 h 220844"/>
                          <a:gd name="connsiteX74" fmla="*/ 186545 w 220843"/>
                          <a:gd name="connsiteY74" fmla="*/ 131447 h 220844"/>
                          <a:gd name="connsiteX75" fmla="*/ 185445 w 220843"/>
                          <a:gd name="connsiteY75" fmla="*/ 130296 h 220844"/>
                          <a:gd name="connsiteX76" fmla="*/ 185445 w 220843"/>
                          <a:gd name="connsiteY76" fmla="*/ 128146 h 220844"/>
                          <a:gd name="connsiteX77" fmla="*/ 186545 w 220843"/>
                          <a:gd name="connsiteY77" fmla="*/ 126997 h 220844"/>
                          <a:gd name="connsiteX78" fmla="*/ 189895 w 220843"/>
                          <a:gd name="connsiteY78" fmla="*/ 126997 h 220844"/>
                          <a:gd name="connsiteX79" fmla="*/ 190995 w 220843"/>
                          <a:gd name="connsiteY79" fmla="*/ 128146 h 220844"/>
                          <a:gd name="connsiteX80" fmla="*/ 193195 w 220843"/>
                          <a:gd name="connsiteY80" fmla="*/ 128146 h 220844"/>
                          <a:gd name="connsiteX81" fmla="*/ 194295 w 220843"/>
                          <a:gd name="connsiteY81" fmla="*/ 125947 h 220844"/>
                          <a:gd name="connsiteX82" fmla="*/ 194295 w 220843"/>
                          <a:gd name="connsiteY82" fmla="*/ 123697 h 220844"/>
                          <a:gd name="connsiteX83" fmla="*/ 194295 w 220843"/>
                          <a:gd name="connsiteY83" fmla="*/ 121497 h 220844"/>
                          <a:gd name="connsiteX84" fmla="*/ 196494 w 220843"/>
                          <a:gd name="connsiteY84" fmla="*/ 119247 h 220844"/>
                          <a:gd name="connsiteX85" fmla="*/ 199844 w 220843"/>
                          <a:gd name="connsiteY85" fmla="*/ 118197 h 220844"/>
                          <a:gd name="connsiteX86" fmla="*/ 202044 w 220843"/>
                          <a:gd name="connsiteY86" fmla="*/ 118197 h 220844"/>
                          <a:gd name="connsiteX87" fmla="*/ 204244 w 220843"/>
                          <a:gd name="connsiteY87" fmla="*/ 117097 h 220844"/>
                          <a:gd name="connsiteX88" fmla="*/ 207544 w 220843"/>
                          <a:gd name="connsiteY88" fmla="*/ 117097 h 220844"/>
                          <a:gd name="connsiteX89" fmla="*/ 209794 w 220843"/>
                          <a:gd name="connsiteY89" fmla="*/ 118197 h 220844"/>
                          <a:gd name="connsiteX90" fmla="*/ 211994 w 220843"/>
                          <a:gd name="connsiteY90" fmla="*/ 117097 h 220844"/>
                          <a:gd name="connsiteX91" fmla="*/ 214144 w 220843"/>
                          <a:gd name="connsiteY91" fmla="*/ 113747 h 220844"/>
                          <a:gd name="connsiteX92" fmla="*/ 217544 w 220843"/>
                          <a:gd name="connsiteY92" fmla="*/ 113747 h 220844"/>
                          <a:gd name="connsiteX93" fmla="*/ 219694 w 220843"/>
                          <a:gd name="connsiteY93" fmla="*/ 114897 h 220844"/>
                          <a:gd name="connsiteX94" fmla="*/ 220844 w 220843"/>
                          <a:gd name="connsiteY94" fmla="*/ 113747 h 220844"/>
                          <a:gd name="connsiteX95" fmla="*/ 220844 w 220843"/>
                          <a:gd name="connsiteY95" fmla="*/ 103847 h 220844"/>
                          <a:gd name="connsiteX96" fmla="*/ 220844 w 220843"/>
                          <a:gd name="connsiteY96" fmla="*/ 57449 h 220844"/>
                          <a:gd name="connsiteX97" fmla="*/ 110397 w 220843"/>
                          <a:gd name="connsiteY97" fmla="*/ 57449 h 220844"/>
                          <a:gd name="connsiteX98" fmla="*/ 110397 w 220843"/>
                          <a:gd name="connsiteY98" fmla="*/ 2250 h 220844"/>
                          <a:gd name="connsiteX99" fmla="*/ 1050 w 220843"/>
                          <a:gd name="connsiteY99" fmla="*/ 0 h 220844"/>
                          <a:gd name="connsiteX100" fmla="*/ 0 w 220843"/>
                          <a:gd name="connsiteY100" fmla="*/ 54149 h 22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20843" h="220844">
                            <a:moveTo>
                              <a:pt x="0" y="54149"/>
                            </a:moveTo>
                            <a:lnTo>
                              <a:pt x="2200" y="54149"/>
                            </a:lnTo>
                            <a:lnTo>
                              <a:pt x="0" y="166796"/>
                            </a:lnTo>
                            <a:lnTo>
                              <a:pt x="54148" y="167895"/>
                            </a:lnTo>
                            <a:lnTo>
                              <a:pt x="54148" y="194395"/>
                            </a:lnTo>
                            <a:lnTo>
                              <a:pt x="109347" y="195495"/>
                            </a:lnTo>
                            <a:lnTo>
                              <a:pt x="108197" y="216494"/>
                            </a:lnTo>
                            <a:lnTo>
                              <a:pt x="110397" y="217544"/>
                            </a:lnTo>
                            <a:lnTo>
                              <a:pt x="111497" y="218644"/>
                            </a:lnTo>
                            <a:lnTo>
                              <a:pt x="112647" y="220844"/>
                            </a:lnTo>
                            <a:lnTo>
                              <a:pt x="113697" y="220844"/>
                            </a:lnTo>
                            <a:lnTo>
                              <a:pt x="114847" y="219794"/>
                            </a:lnTo>
                            <a:lnTo>
                              <a:pt x="113697" y="218644"/>
                            </a:lnTo>
                            <a:lnTo>
                              <a:pt x="113697" y="217544"/>
                            </a:lnTo>
                            <a:lnTo>
                              <a:pt x="114847" y="216494"/>
                            </a:lnTo>
                            <a:lnTo>
                              <a:pt x="116997" y="214244"/>
                            </a:lnTo>
                            <a:lnTo>
                              <a:pt x="119197" y="214244"/>
                            </a:lnTo>
                            <a:lnTo>
                              <a:pt x="122547" y="213094"/>
                            </a:lnTo>
                            <a:lnTo>
                              <a:pt x="123647" y="212044"/>
                            </a:lnTo>
                            <a:lnTo>
                              <a:pt x="125797" y="209844"/>
                            </a:lnTo>
                            <a:lnTo>
                              <a:pt x="126996" y="208744"/>
                            </a:lnTo>
                            <a:lnTo>
                              <a:pt x="130246" y="208744"/>
                            </a:lnTo>
                            <a:lnTo>
                              <a:pt x="131346" y="207594"/>
                            </a:lnTo>
                            <a:lnTo>
                              <a:pt x="132496" y="205444"/>
                            </a:lnTo>
                            <a:lnTo>
                              <a:pt x="131346" y="204295"/>
                            </a:lnTo>
                            <a:lnTo>
                              <a:pt x="131346" y="202095"/>
                            </a:lnTo>
                            <a:lnTo>
                              <a:pt x="133546" y="199945"/>
                            </a:lnTo>
                            <a:lnTo>
                              <a:pt x="136846" y="199945"/>
                            </a:lnTo>
                            <a:lnTo>
                              <a:pt x="140246" y="199945"/>
                            </a:lnTo>
                            <a:lnTo>
                              <a:pt x="142396" y="197695"/>
                            </a:lnTo>
                            <a:lnTo>
                              <a:pt x="144596" y="194395"/>
                            </a:lnTo>
                            <a:lnTo>
                              <a:pt x="146846" y="191045"/>
                            </a:lnTo>
                            <a:lnTo>
                              <a:pt x="149046" y="186645"/>
                            </a:lnTo>
                            <a:lnTo>
                              <a:pt x="150146" y="184445"/>
                            </a:lnTo>
                            <a:lnTo>
                              <a:pt x="153396" y="183345"/>
                            </a:lnTo>
                            <a:lnTo>
                              <a:pt x="156796" y="183345"/>
                            </a:lnTo>
                            <a:lnTo>
                              <a:pt x="158946" y="183345"/>
                            </a:lnTo>
                            <a:lnTo>
                              <a:pt x="158946" y="184445"/>
                            </a:lnTo>
                            <a:lnTo>
                              <a:pt x="161146" y="185495"/>
                            </a:lnTo>
                            <a:lnTo>
                              <a:pt x="161146" y="184445"/>
                            </a:lnTo>
                            <a:lnTo>
                              <a:pt x="163395" y="182195"/>
                            </a:lnTo>
                            <a:lnTo>
                              <a:pt x="164445" y="183345"/>
                            </a:lnTo>
                            <a:lnTo>
                              <a:pt x="166695" y="183345"/>
                            </a:lnTo>
                            <a:lnTo>
                              <a:pt x="168895" y="181145"/>
                            </a:lnTo>
                            <a:lnTo>
                              <a:pt x="171145" y="181145"/>
                            </a:lnTo>
                            <a:lnTo>
                              <a:pt x="172195" y="178895"/>
                            </a:lnTo>
                            <a:lnTo>
                              <a:pt x="173345" y="177845"/>
                            </a:lnTo>
                            <a:lnTo>
                              <a:pt x="174445" y="175595"/>
                            </a:lnTo>
                            <a:lnTo>
                              <a:pt x="175495" y="173395"/>
                            </a:lnTo>
                            <a:lnTo>
                              <a:pt x="173345" y="171196"/>
                            </a:lnTo>
                            <a:lnTo>
                              <a:pt x="173345" y="168946"/>
                            </a:lnTo>
                            <a:lnTo>
                              <a:pt x="174445" y="166796"/>
                            </a:lnTo>
                            <a:lnTo>
                              <a:pt x="173345" y="164546"/>
                            </a:lnTo>
                            <a:lnTo>
                              <a:pt x="171145" y="164546"/>
                            </a:lnTo>
                            <a:lnTo>
                              <a:pt x="169995" y="163396"/>
                            </a:lnTo>
                            <a:lnTo>
                              <a:pt x="171145" y="161296"/>
                            </a:lnTo>
                            <a:lnTo>
                              <a:pt x="171145" y="157896"/>
                            </a:lnTo>
                            <a:lnTo>
                              <a:pt x="171145" y="154596"/>
                            </a:lnTo>
                            <a:lnTo>
                              <a:pt x="172195" y="152396"/>
                            </a:lnTo>
                            <a:lnTo>
                              <a:pt x="174445" y="150246"/>
                            </a:lnTo>
                            <a:lnTo>
                              <a:pt x="174445" y="149096"/>
                            </a:lnTo>
                            <a:lnTo>
                              <a:pt x="174445" y="145796"/>
                            </a:lnTo>
                            <a:lnTo>
                              <a:pt x="175495" y="145796"/>
                            </a:lnTo>
                            <a:lnTo>
                              <a:pt x="177745" y="146846"/>
                            </a:lnTo>
                            <a:lnTo>
                              <a:pt x="178895" y="147996"/>
                            </a:lnTo>
                            <a:lnTo>
                              <a:pt x="179945" y="147996"/>
                            </a:lnTo>
                            <a:lnTo>
                              <a:pt x="181045" y="145796"/>
                            </a:lnTo>
                            <a:lnTo>
                              <a:pt x="179945" y="144696"/>
                            </a:lnTo>
                            <a:lnTo>
                              <a:pt x="177745" y="142496"/>
                            </a:lnTo>
                            <a:lnTo>
                              <a:pt x="176645" y="140246"/>
                            </a:lnTo>
                            <a:lnTo>
                              <a:pt x="176645" y="139196"/>
                            </a:lnTo>
                            <a:lnTo>
                              <a:pt x="181045" y="136946"/>
                            </a:lnTo>
                            <a:lnTo>
                              <a:pt x="184395" y="135796"/>
                            </a:lnTo>
                            <a:lnTo>
                              <a:pt x="186545" y="133646"/>
                            </a:lnTo>
                            <a:lnTo>
                              <a:pt x="186545" y="131447"/>
                            </a:lnTo>
                            <a:lnTo>
                              <a:pt x="185445" y="130296"/>
                            </a:lnTo>
                            <a:lnTo>
                              <a:pt x="185445" y="128146"/>
                            </a:lnTo>
                            <a:lnTo>
                              <a:pt x="186545" y="126997"/>
                            </a:lnTo>
                            <a:lnTo>
                              <a:pt x="189895" y="126997"/>
                            </a:lnTo>
                            <a:lnTo>
                              <a:pt x="190995" y="128146"/>
                            </a:lnTo>
                            <a:lnTo>
                              <a:pt x="193195" y="128146"/>
                            </a:lnTo>
                            <a:lnTo>
                              <a:pt x="194295" y="125947"/>
                            </a:lnTo>
                            <a:lnTo>
                              <a:pt x="194295" y="123697"/>
                            </a:lnTo>
                            <a:lnTo>
                              <a:pt x="194295" y="121497"/>
                            </a:lnTo>
                            <a:lnTo>
                              <a:pt x="196494" y="119247"/>
                            </a:lnTo>
                            <a:lnTo>
                              <a:pt x="199844" y="118197"/>
                            </a:lnTo>
                            <a:lnTo>
                              <a:pt x="202044" y="118197"/>
                            </a:lnTo>
                            <a:lnTo>
                              <a:pt x="204244" y="117097"/>
                            </a:lnTo>
                            <a:lnTo>
                              <a:pt x="207544" y="117097"/>
                            </a:lnTo>
                            <a:lnTo>
                              <a:pt x="209794" y="118197"/>
                            </a:lnTo>
                            <a:lnTo>
                              <a:pt x="211994" y="117097"/>
                            </a:lnTo>
                            <a:lnTo>
                              <a:pt x="214144" y="113747"/>
                            </a:lnTo>
                            <a:lnTo>
                              <a:pt x="217544" y="113747"/>
                            </a:lnTo>
                            <a:lnTo>
                              <a:pt x="219694" y="114897"/>
                            </a:lnTo>
                            <a:lnTo>
                              <a:pt x="220844" y="113747"/>
                            </a:lnTo>
                            <a:lnTo>
                              <a:pt x="220844" y="103847"/>
                            </a:lnTo>
                            <a:lnTo>
                              <a:pt x="220844" y="57449"/>
                            </a:lnTo>
                            <a:lnTo>
                              <a:pt x="110397" y="57449"/>
                            </a:lnTo>
                            <a:lnTo>
                              <a:pt x="110397" y="2250"/>
                            </a:lnTo>
                            <a:lnTo>
                              <a:pt x="1050" y="0"/>
                            </a:lnTo>
                            <a:lnTo>
                              <a:pt x="0" y="54149"/>
                            </a:lnTo>
                            <a:close/>
                          </a:path>
                        </a:pathLst>
                      </a:custGeom>
                      <a:grpFill/>
                      <a:ln w="4993" cap="flat">
                        <a:noFill/>
                        <a:prstDash val="solid"/>
                        <a:miter/>
                      </a:ln>
                    </p:spPr>
                    <p:txBody>
                      <a:bodyPr rtlCol="0" anchor="ctr"/>
                      <a:lstStyle/>
                      <a:p>
                        <a:endParaRPr lang="en-PH"/>
                      </a:p>
                    </p:txBody>
                  </p:sp>
                  <p:sp>
                    <p:nvSpPr>
                      <p:cNvPr id="29" name="Freeform: Shape 169">
                        <a:extLst>
                          <a:ext uri="{FF2B5EF4-FFF2-40B4-BE49-F238E27FC236}">
                            <a16:creationId xmlns:a16="http://schemas.microsoft.com/office/drawing/2014/main" xmlns="" id="{EB608E2B-94AF-49B4-8406-79F60531EDD0}"/>
                          </a:ext>
                        </a:extLst>
                      </p:cNvPr>
                      <p:cNvSpPr/>
                      <p:nvPr/>
                    </p:nvSpPr>
                    <p:spPr>
                      <a:xfrm>
                        <a:off x="7307567" y="4416296"/>
                        <a:ext cx="388739" cy="170095"/>
                      </a:xfrm>
                      <a:custGeom>
                        <a:avLst/>
                        <a:gdLst>
                          <a:gd name="connsiteX0" fmla="*/ 333541 w 388739"/>
                          <a:gd name="connsiteY0" fmla="*/ 32049 h 170095"/>
                          <a:gd name="connsiteX1" fmla="*/ 333541 w 388739"/>
                          <a:gd name="connsiteY1" fmla="*/ 5550 h 170095"/>
                          <a:gd name="connsiteX2" fmla="*/ 279392 w 388739"/>
                          <a:gd name="connsiteY2" fmla="*/ 4450 h 170095"/>
                          <a:gd name="connsiteX3" fmla="*/ 170045 w 388739"/>
                          <a:gd name="connsiteY3" fmla="*/ 3300 h 170095"/>
                          <a:gd name="connsiteX4" fmla="*/ 167895 w 388739"/>
                          <a:gd name="connsiteY4" fmla="*/ 58498 h 170095"/>
                          <a:gd name="connsiteX5" fmla="*/ 59598 w 388739"/>
                          <a:gd name="connsiteY5" fmla="*/ 57448 h 170095"/>
                          <a:gd name="connsiteX6" fmla="*/ 59598 w 388739"/>
                          <a:gd name="connsiteY6" fmla="*/ 1050 h 170095"/>
                          <a:gd name="connsiteX7" fmla="*/ 0 w 388739"/>
                          <a:gd name="connsiteY7" fmla="*/ 0 h 170095"/>
                          <a:gd name="connsiteX8" fmla="*/ 0 w 388739"/>
                          <a:gd name="connsiteY8" fmla="*/ 166695 h 170095"/>
                          <a:gd name="connsiteX9" fmla="*/ 313591 w 388739"/>
                          <a:gd name="connsiteY9" fmla="*/ 170095 h 170095"/>
                          <a:gd name="connsiteX10" fmla="*/ 315791 w 388739"/>
                          <a:gd name="connsiteY10" fmla="*/ 168945 h 170095"/>
                          <a:gd name="connsiteX11" fmla="*/ 319091 w 388739"/>
                          <a:gd name="connsiteY11" fmla="*/ 167845 h 170095"/>
                          <a:gd name="connsiteX12" fmla="*/ 320241 w 388739"/>
                          <a:gd name="connsiteY12" fmla="*/ 165645 h 170095"/>
                          <a:gd name="connsiteX13" fmla="*/ 318041 w 388739"/>
                          <a:gd name="connsiteY13" fmla="*/ 164545 h 170095"/>
                          <a:gd name="connsiteX14" fmla="*/ 314741 w 388739"/>
                          <a:gd name="connsiteY14" fmla="*/ 163395 h 170095"/>
                          <a:gd name="connsiteX15" fmla="*/ 315791 w 388739"/>
                          <a:gd name="connsiteY15" fmla="*/ 162345 h 170095"/>
                          <a:gd name="connsiteX16" fmla="*/ 318041 w 388739"/>
                          <a:gd name="connsiteY16" fmla="*/ 161195 h 170095"/>
                          <a:gd name="connsiteX17" fmla="*/ 321291 w 388739"/>
                          <a:gd name="connsiteY17" fmla="*/ 160096 h 170095"/>
                          <a:gd name="connsiteX18" fmla="*/ 323541 w 388739"/>
                          <a:gd name="connsiteY18" fmla="*/ 157896 h 170095"/>
                          <a:gd name="connsiteX19" fmla="*/ 324591 w 388739"/>
                          <a:gd name="connsiteY19" fmla="*/ 153496 h 170095"/>
                          <a:gd name="connsiteX20" fmla="*/ 326841 w 388739"/>
                          <a:gd name="connsiteY20" fmla="*/ 150146 h 170095"/>
                          <a:gd name="connsiteX21" fmla="*/ 330141 w 388739"/>
                          <a:gd name="connsiteY21" fmla="*/ 146846 h 170095"/>
                          <a:gd name="connsiteX22" fmla="*/ 330141 w 388739"/>
                          <a:gd name="connsiteY22" fmla="*/ 143546 h 170095"/>
                          <a:gd name="connsiteX23" fmla="*/ 329041 w 388739"/>
                          <a:gd name="connsiteY23" fmla="*/ 142496 h 170095"/>
                          <a:gd name="connsiteX24" fmla="*/ 331291 w 388739"/>
                          <a:gd name="connsiteY24" fmla="*/ 140246 h 170095"/>
                          <a:gd name="connsiteX25" fmla="*/ 332341 w 388739"/>
                          <a:gd name="connsiteY25" fmla="*/ 135796 h 170095"/>
                          <a:gd name="connsiteX26" fmla="*/ 332341 w 388739"/>
                          <a:gd name="connsiteY26" fmla="*/ 131446 h 170095"/>
                          <a:gd name="connsiteX27" fmla="*/ 331291 w 388739"/>
                          <a:gd name="connsiteY27" fmla="*/ 128046 h 170095"/>
                          <a:gd name="connsiteX28" fmla="*/ 330141 w 388739"/>
                          <a:gd name="connsiteY28" fmla="*/ 126997 h 170095"/>
                          <a:gd name="connsiteX29" fmla="*/ 327991 w 388739"/>
                          <a:gd name="connsiteY29" fmla="*/ 125896 h 170095"/>
                          <a:gd name="connsiteX30" fmla="*/ 326841 w 388739"/>
                          <a:gd name="connsiteY30" fmla="*/ 123697 h 170095"/>
                          <a:gd name="connsiteX31" fmla="*/ 326841 w 388739"/>
                          <a:gd name="connsiteY31" fmla="*/ 120397 h 170095"/>
                          <a:gd name="connsiteX32" fmla="*/ 324591 w 388739"/>
                          <a:gd name="connsiteY32" fmla="*/ 119247 h 170095"/>
                          <a:gd name="connsiteX33" fmla="*/ 322441 w 388739"/>
                          <a:gd name="connsiteY33" fmla="*/ 118147 h 170095"/>
                          <a:gd name="connsiteX34" fmla="*/ 323541 w 388739"/>
                          <a:gd name="connsiteY34" fmla="*/ 115947 h 170095"/>
                          <a:gd name="connsiteX35" fmla="*/ 322441 w 388739"/>
                          <a:gd name="connsiteY35" fmla="*/ 112647 h 170095"/>
                          <a:gd name="connsiteX36" fmla="*/ 324591 w 388739"/>
                          <a:gd name="connsiteY36" fmla="*/ 110447 h 170095"/>
                          <a:gd name="connsiteX37" fmla="*/ 326841 w 388739"/>
                          <a:gd name="connsiteY37" fmla="*/ 110447 h 170095"/>
                          <a:gd name="connsiteX38" fmla="*/ 327991 w 388739"/>
                          <a:gd name="connsiteY38" fmla="*/ 112647 h 170095"/>
                          <a:gd name="connsiteX39" fmla="*/ 330141 w 388739"/>
                          <a:gd name="connsiteY39" fmla="*/ 113747 h 170095"/>
                          <a:gd name="connsiteX40" fmla="*/ 331291 w 388739"/>
                          <a:gd name="connsiteY40" fmla="*/ 111497 h 170095"/>
                          <a:gd name="connsiteX41" fmla="*/ 330141 w 388739"/>
                          <a:gd name="connsiteY41" fmla="*/ 108197 h 170095"/>
                          <a:gd name="connsiteX42" fmla="*/ 327991 w 388739"/>
                          <a:gd name="connsiteY42" fmla="*/ 105997 h 170095"/>
                          <a:gd name="connsiteX43" fmla="*/ 327991 w 388739"/>
                          <a:gd name="connsiteY43" fmla="*/ 102697 h 170095"/>
                          <a:gd name="connsiteX44" fmla="*/ 330141 w 388739"/>
                          <a:gd name="connsiteY44" fmla="*/ 101597 h 170095"/>
                          <a:gd name="connsiteX45" fmla="*/ 330141 w 388739"/>
                          <a:gd name="connsiteY45" fmla="*/ 99397 h 170095"/>
                          <a:gd name="connsiteX46" fmla="*/ 327991 w 388739"/>
                          <a:gd name="connsiteY46" fmla="*/ 97147 h 170095"/>
                          <a:gd name="connsiteX47" fmla="*/ 330141 w 388739"/>
                          <a:gd name="connsiteY47" fmla="*/ 94947 h 170095"/>
                          <a:gd name="connsiteX48" fmla="*/ 331291 w 388739"/>
                          <a:gd name="connsiteY48" fmla="*/ 92797 h 170095"/>
                          <a:gd name="connsiteX49" fmla="*/ 330141 w 388739"/>
                          <a:gd name="connsiteY49" fmla="*/ 88347 h 170095"/>
                          <a:gd name="connsiteX50" fmla="*/ 329041 w 388739"/>
                          <a:gd name="connsiteY50" fmla="*/ 86097 h 170095"/>
                          <a:gd name="connsiteX51" fmla="*/ 332341 w 388739"/>
                          <a:gd name="connsiteY51" fmla="*/ 82798 h 170095"/>
                          <a:gd name="connsiteX52" fmla="*/ 334591 w 388739"/>
                          <a:gd name="connsiteY52" fmla="*/ 82798 h 170095"/>
                          <a:gd name="connsiteX53" fmla="*/ 335641 w 388739"/>
                          <a:gd name="connsiteY53" fmla="*/ 79498 h 170095"/>
                          <a:gd name="connsiteX54" fmla="*/ 337891 w 388739"/>
                          <a:gd name="connsiteY54" fmla="*/ 79498 h 170095"/>
                          <a:gd name="connsiteX55" fmla="*/ 337891 w 388739"/>
                          <a:gd name="connsiteY55" fmla="*/ 76248 h 170095"/>
                          <a:gd name="connsiteX56" fmla="*/ 341190 w 388739"/>
                          <a:gd name="connsiteY56" fmla="*/ 76248 h 170095"/>
                          <a:gd name="connsiteX57" fmla="*/ 343390 w 388739"/>
                          <a:gd name="connsiteY57" fmla="*/ 76248 h 170095"/>
                          <a:gd name="connsiteX58" fmla="*/ 345640 w 388739"/>
                          <a:gd name="connsiteY58" fmla="*/ 72848 h 170095"/>
                          <a:gd name="connsiteX59" fmla="*/ 347840 w 388739"/>
                          <a:gd name="connsiteY59" fmla="*/ 69548 h 170095"/>
                          <a:gd name="connsiteX60" fmla="*/ 347840 w 388739"/>
                          <a:gd name="connsiteY60" fmla="*/ 66248 h 170095"/>
                          <a:gd name="connsiteX61" fmla="*/ 351140 w 388739"/>
                          <a:gd name="connsiteY61" fmla="*/ 66248 h 170095"/>
                          <a:gd name="connsiteX62" fmla="*/ 353390 w 388739"/>
                          <a:gd name="connsiteY62" fmla="*/ 67348 h 170095"/>
                          <a:gd name="connsiteX63" fmla="*/ 354440 w 388739"/>
                          <a:gd name="connsiteY63" fmla="*/ 66248 h 170095"/>
                          <a:gd name="connsiteX64" fmla="*/ 357740 w 388739"/>
                          <a:gd name="connsiteY64" fmla="*/ 65198 h 170095"/>
                          <a:gd name="connsiteX65" fmla="*/ 358890 w 388739"/>
                          <a:gd name="connsiteY65" fmla="*/ 65198 h 170095"/>
                          <a:gd name="connsiteX66" fmla="*/ 364390 w 388739"/>
                          <a:gd name="connsiteY66" fmla="*/ 61798 h 170095"/>
                          <a:gd name="connsiteX67" fmla="*/ 368790 w 388739"/>
                          <a:gd name="connsiteY67" fmla="*/ 59648 h 170095"/>
                          <a:gd name="connsiteX68" fmla="*/ 372140 w 388739"/>
                          <a:gd name="connsiteY68" fmla="*/ 57448 h 170095"/>
                          <a:gd name="connsiteX69" fmla="*/ 374290 w 388739"/>
                          <a:gd name="connsiteY69" fmla="*/ 57448 h 170095"/>
                          <a:gd name="connsiteX70" fmla="*/ 375440 w 388739"/>
                          <a:gd name="connsiteY70" fmla="*/ 58498 h 170095"/>
                          <a:gd name="connsiteX71" fmla="*/ 376540 w 388739"/>
                          <a:gd name="connsiteY71" fmla="*/ 60748 h 170095"/>
                          <a:gd name="connsiteX72" fmla="*/ 378739 w 388739"/>
                          <a:gd name="connsiteY72" fmla="*/ 60748 h 170095"/>
                          <a:gd name="connsiteX73" fmla="*/ 379839 w 388739"/>
                          <a:gd name="connsiteY73" fmla="*/ 59648 h 170095"/>
                          <a:gd name="connsiteX74" fmla="*/ 383189 w 388739"/>
                          <a:gd name="connsiteY74" fmla="*/ 57448 h 170095"/>
                          <a:gd name="connsiteX75" fmla="*/ 384289 w 388739"/>
                          <a:gd name="connsiteY75" fmla="*/ 56298 h 170095"/>
                          <a:gd name="connsiteX76" fmla="*/ 386489 w 388739"/>
                          <a:gd name="connsiteY76" fmla="*/ 57448 h 170095"/>
                          <a:gd name="connsiteX77" fmla="*/ 386489 w 388739"/>
                          <a:gd name="connsiteY77" fmla="*/ 60748 h 170095"/>
                          <a:gd name="connsiteX78" fmla="*/ 387589 w 388739"/>
                          <a:gd name="connsiteY78" fmla="*/ 60748 h 170095"/>
                          <a:gd name="connsiteX79" fmla="*/ 388739 w 388739"/>
                          <a:gd name="connsiteY79" fmla="*/ 57448 h 170095"/>
                          <a:gd name="connsiteX80" fmla="*/ 387589 w 388739"/>
                          <a:gd name="connsiteY80" fmla="*/ 54149 h 170095"/>
                          <a:gd name="connsiteX81" fmla="*/ 388739 w 388739"/>
                          <a:gd name="connsiteY81" fmla="*/ 33149 h 170095"/>
                          <a:gd name="connsiteX82" fmla="*/ 333541 w 388739"/>
                          <a:gd name="connsiteY82" fmla="*/ 32049 h 17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88739" h="170095">
                            <a:moveTo>
                              <a:pt x="333541" y="32049"/>
                            </a:moveTo>
                            <a:lnTo>
                              <a:pt x="333541" y="5550"/>
                            </a:lnTo>
                            <a:lnTo>
                              <a:pt x="279392" y="4450"/>
                            </a:lnTo>
                            <a:lnTo>
                              <a:pt x="170045" y="3300"/>
                            </a:lnTo>
                            <a:lnTo>
                              <a:pt x="167895" y="58498"/>
                            </a:lnTo>
                            <a:lnTo>
                              <a:pt x="59598" y="57448"/>
                            </a:lnTo>
                            <a:lnTo>
                              <a:pt x="59598" y="1050"/>
                            </a:lnTo>
                            <a:lnTo>
                              <a:pt x="0" y="0"/>
                            </a:lnTo>
                            <a:lnTo>
                              <a:pt x="0" y="166695"/>
                            </a:lnTo>
                            <a:lnTo>
                              <a:pt x="313591" y="170095"/>
                            </a:lnTo>
                            <a:lnTo>
                              <a:pt x="315791" y="168945"/>
                            </a:lnTo>
                            <a:lnTo>
                              <a:pt x="319091" y="167845"/>
                            </a:lnTo>
                            <a:lnTo>
                              <a:pt x="320241" y="165645"/>
                            </a:lnTo>
                            <a:lnTo>
                              <a:pt x="318041" y="164545"/>
                            </a:lnTo>
                            <a:lnTo>
                              <a:pt x="314741" y="163395"/>
                            </a:lnTo>
                            <a:lnTo>
                              <a:pt x="315791" y="162345"/>
                            </a:lnTo>
                            <a:lnTo>
                              <a:pt x="318041" y="161195"/>
                            </a:lnTo>
                            <a:lnTo>
                              <a:pt x="321291" y="160096"/>
                            </a:lnTo>
                            <a:lnTo>
                              <a:pt x="323541" y="157896"/>
                            </a:lnTo>
                            <a:lnTo>
                              <a:pt x="324591" y="153496"/>
                            </a:lnTo>
                            <a:lnTo>
                              <a:pt x="326841" y="150146"/>
                            </a:lnTo>
                            <a:lnTo>
                              <a:pt x="330141" y="146846"/>
                            </a:lnTo>
                            <a:lnTo>
                              <a:pt x="330141" y="143546"/>
                            </a:lnTo>
                            <a:lnTo>
                              <a:pt x="329041" y="142496"/>
                            </a:lnTo>
                            <a:lnTo>
                              <a:pt x="331291" y="140246"/>
                            </a:lnTo>
                            <a:lnTo>
                              <a:pt x="332341" y="135796"/>
                            </a:lnTo>
                            <a:lnTo>
                              <a:pt x="332341" y="131446"/>
                            </a:lnTo>
                            <a:lnTo>
                              <a:pt x="331291" y="128046"/>
                            </a:lnTo>
                            <a:lnTo>
                              <a:pt x="330141" y="126997"/>
                            </a:lnTo>
                            <a:lnTo>
                              <a:pt x="327991" y="125896"/>
                            </a:lnTo>
                            <a:lnTo>
                              <a:pt x="326841" y="123697"/>
                            </a:lnTo>
                            <a:lnTo>
                              <a:pt x="326841" y="120397"/>
                            </a:lnTo>
                            <a:lnTo>
                              <a:pt x="324591" y="119247"/>
                            </a:lnTo>
                            <a:lnTo>
                              <a:pt x="322441" y="118147"/>
                            </a:lnTo>
                            <a:lnTo>
                              <a:pt x="323541" y="115947"/>
                            </a:lnTo>
                            <a:lnTo>
                              <a:pt x="322441" y="112647"/>
                            </a:lnTo>
                            <a:lnTo>
                              <a:pt x="324591" y="110447"/>
                            </a:lnTo>
                            <a:lnTo>
                              <a:pt x="326841" y="110447"/>
                            </a:lnTo>
                            <a:lnTo>
                              <a:pt x="327991" y="112647"/>
                            </a:lnTo>
                            <a:lnTo>
                              <a:pt x="330141" y="113747"/>
                            </a:lnTo>
                            <a:lnTo>
                              <a:pt x="331291" y="111497"/>
                            </a:lnTo>
                            <a:lnTo>
                              <a:pt x="330141" y="108197"/>
                            </a:lnTo>
                            <a:lnTo>
                              <a:pt x="327991" y="105997"/>
                            </a:lnTo>
                            <a:lnTo>
                              <a:pt x="327991" y="102697"/>
                            </a:lnTo>
                            <a:lnTo>
                              <a:pt x="330141" y="101597"/>
                            </a:lnTo>
                            <a:lnTo>
                              <a:pt x="330141" y="99397"/>
                            </a:lnTo>
                            <a:lnTo>
                              <a:pt x="327991" y="97147"/>
                            </a:lnTo>
                            <a:lnTo>
                              <a:pt x="330141" y="94947"/>
                            </a:lnTo>
                            <a:lnTo>
                              <a:pt x="331291" y="92797"/>
                            </a:lnTo>
                            <a:lnTo>
                              <a:pt x="330141" y="88347"/>
                            </a:lnTo>
                            <a:lnTo>
                              <a:pt x="329041" y="86097"/>
                            </a:lnTo>
                            <a:lnTo>
                              <a:pt x="332341" y="82798"/>
                            </a:lnTo>
                            <a:lnTo>
                              <a:pt x="334591" y="82798"/>
                            </a:lnTo>
                            <a:lnTo>
                              <a:pt x="335641" y="79498"/>
                            </a:lnTo>
                            <a:lnTo>
                              <a:pt x="337891" y="79498"/>
                            </a:lnTo>
                            <a:lnTo>
                              <a:pt x="337891" y="76248"/>
                            </a:lnTo>
                            <a:lnTo>
                              <a:pt x="341190" y="76248"/>
                            </a:lnTo>
                            <a:lnTo>
                              <a:pt x="343390" y="76248"/>
                            </a:lnTo>
                            <a:lnTo>
                              <a:pt x="345640" y="72848"/>
                            </a:lnTo>
                            <a:lnTo>
                              <a:pt x="347840" y="69548"/>
                            </a:lnTo>
                            <a:lnTo>
                              <a:pt x="347840" y="66248"/>
                            </a:lnTo>
                            <a:lnTo>
                              <a:pt x="351140" y="66248"/>
                            </a:lnTo>
                            <a:lnTo>
                              <a:pt x="353390" y="67348"/>
                            </a:lnTo>
                            <a:lnTo>
                              <a:pt x="354440" y="66248"/>
                            </a:lnTo>
                            <a:lnTo>
                              <a:pt x="357740" y="65198"/>
                            </a:lnTo>
                            <a:lnTo>
                              <a:pt x="358890" y="65198"/>
                            </a:lnTo>
                            <a:lnTo>
                              <a:pt x="364390" y="61798"/>
                            </a:lnTo>
                            <a:lnTo>
                              <a:pt x="368790" y="59648"/>
                            </a:lnTo>
                            <a:lnTo>
                              <a:pt x="372140" y="57448"/>
                            </a:lnTo>
                            <a:lnTo>
                              <a:pt x="374290" y="57448"/>
                            </a:lnTo>
                            <a:lnTo>
                              <a:pt x="375440" y="58498"/>
                            </a:lnTo>
                            <a:lnTo>
                              <a:pt x="376540" y="60748"/>
                            </a:lnTo>
                            <a:lnTo>
                              <a:pt x="378739" y="60748"/>
                            </a:lnTo>
                            <a:lnTo>
                              <a:pt x="379839" y="59648"/>
                            </a:lnTo>
                            <a:lnTo>
                              <a:pt x="383189" y="57448"/>
                            </a:lnTo>
                            <a:lnTo>
                              <a:pt x="384289" y="56298"/>
                            </a:lnTo>
                            <a:lnTo>
                              <a:pt x="386489" y="57448"/>
                            </a:lnTo>
                            <a:lnTo>
                              <a:pt x="386489" y="60748"/>
                            </a:lnTo>
                            <a:lnTo>
                              <a:pt x="387589" y="60748"/>
                            </a:lnTo>
                            <a:lnTo>
                              <a:pt x="388739" y="57448"/>
                            </a:lnTo>
                            <a:lnTo>
                              <a:pt x="387589" y="54149"/>
                            </a:lnTo>
                            <a:lnTo>
                              <a:pt x="388739" y="33149"/>
                            </a:lnTo>
                            <a:lnTo>
                              <a:pt x="333541" y="32049"/>
                            </a:lnTo>
                            <a:close/>
                          </a:path>
                        </a:pathLst>
                      </a:custGeom>
                      <a:grpFill/>
                      <a:ln w="4993" cap="flat">
                        <a:noFill/>
                        <a:prstDash val="solid"/>
                        <a:miter/>
                      </a:ln>
                    </p:spPr>
                    <p:txBody>
                      <a:bodyPr rtlCol="0" anchor="ctr"/>
                      <a:lstStyle/>
                      <a:p>
                        <a:endParaRPr lang="en-PH"/>
                      </a:p>
                    </p:txBody>
                  </p:sp>
                  <p:grpSp>
                    <p:nvGrpSpPr>
                      <p:cNvPr id="30" name="Group 29">
                        <a:extLst>
                          <a:ext uri="{FF2B5EF4-FFF2-40B4-BE49-F238E27FC236}">
                            <a16:creationId xmlns:a16="http://schemas.microsoft.com/office/drawing/2014/main" xmlns="" id="{C312B470-E4D1-4144-B0DE-4C2FFAC00E59}"/>
                          </a:ext>
                        </a:extLst>
                      </p:cNvPr>
                      <p:cNvGrpSpPr/>
                      <p:nvPr/>
                    </p:nvGrpSpPr>
                    <p:grpSpPr>
                      <a:xfrm>
                        <a:off x="6248397" y="1460729"/>
                        <a:ext cx="1954494" cy="3727845"/>
                        <a:chOff x="6248397" y="1460729"/>
                        <a:chExt cx="1954494" cy="3727845"/>
                      </a:xfrm>
                      <a:grpFill/>
                    </p:grpSpPr>
                    <p:sp>
                      <p:nvSpPr>
                        <p:cNvPr id="31" name="Freeform: Shape 171">
                          <a:extLst>
                            <a:ext uri="{FF2B5EF4-FFF2-40B4-BE49-F238E27FC236}">
                              <a16:creationId xmlns:a16="http://schemas.microsoft.com/office/drawing/2014/main" xmlns="" id="{2BC1C2A1-6FEE-48EA-808B-CC827315C498}"/>
                            </a:ext>
                          </a:extLst>
                        </p:cNvPr>
                        <p:cNvSpPr/>
                        <p:nvPr/>
                      </p:nvSpPr>
                      <p:spPr>
                        <a:xfrm>
                          <a:off x="7427914" y="3092283"/>
                          <a:ext cx="277192" cy="416288"/>
                        </a:xfrm>
                        <a:custGeom>
                          <a:avLst/>
                          <a:gdLst>
                            <a:gd name="connsiteX0" fmla="*/ 25449 w 277192"/>
                            <a:gd name="connsiteY0" fmla="*/ 111547 h 416288"/>
                            <a:gd name="connsiteX1" fmla="*/ 32049 w 277192"/>
                            <a:gd name="connsiteY1" fmla="*/ 111547 h 416288"/>
                            <a:gd name="connsiteX2" fmla="*/ 30949 w 277192"/>
                            <a:gd name="connsiteY2" fmla="*/ 206544 h 416288"/>
                            <a:gd name="connsiteX3" fmla="*/ 29799 w 277192"/>
                            <a:gd name="connsiteY3" fmla="*/ 236343 h 416288"/>
                            <a:gd name="connsiteX4" fmla="*/ 28749 w 277192"/>
                            <a:gd name="connsiteY4" fmla="*/ 315891 h 416288"/>
                            <a:gd name="connsiteX5" fmla="*/ 30949 w 277192"/>
                            <a:gd name="connsiteY5" fmla="*/ 324691 h 416288"/>
                            <a:gd name="connsiteX6" fmla="*/ 29799 w 277192"/>
                            <a:gd name="connsiteY6" fmla="*/ 332441 h 416288"/>
                            <a:gd name="connsiteX7" fmla="*/ 28749 w 277192"/>
                            <a:gd name="connsiteY7" fmla="*/ 334641 h 416288"/>
                            <a:gd name="connsiteX8" fmla="*/ 27599 w 277192"/>
                            <a:gd name="connsiteY8" fmla="*/ 334641 h 416288"/>
                            <a:gd name="connsiteX9" fmla="*/ 26499 w 277192"/>
                            <a:gd name="connsiteY9" fmla="*/ 333491 h 416288"/>
                            <a:gd name="connsiteX10" fmla="*/ 24299 w 277192"/>
                            <a:gd name="connsiteY10" fmla="*/ 333491 h 416288"/>
                            <a:gd name="connsiteX11" fmla="*/ 23199 w 277192"/>
                            <a:gd name="connsiteY11" fmla="*/ 334641 h 416288"/>
                            <a:gd name="connsiteX12" fmla="*/ 23199 w 277192"/>
                            <a:gd name="connsiteY12" fmla="*/ 335741 h 416288"/>
                            <a:gd name="connsiteX13" fmla="*/ 25449 w 277192"/>
                            <a:gd name="connsiteY13" fmla="*/ 336791 h 416288"/>
                            <a:gd name="connsiteX14" fmla="*/ 25449 w 277192"/>
                            <a:gd name="connsiteY14" fmla="*/ 337941 h 416288"/>
                            <a:gd name="connsiteX15" fmla="*/ 26499 w 277192"/>
                            <a:gd name="connsiteY15" fmla="*/ 339041 h 416288"/>
                            <a:gd name="connsiteX16" fmla="*/ 25449 w 277192"/>
                            <a:gd name="connsiteY16" fmla="*/ 340190 h 416288"/>
                            <a:gd name="connsiteX17" fmla="*/ 23199 w 277192"/>
                            <a:gd name="connsiteY17" fmla="*/ 342341 h 416288"/>
                            <a:gd name="connsiteX18" fmla="*/ 20999 w 277192"/>
                            <a:gd name="connsiteY18" fmla="*/ 342341 h 416288"/>
                            <a:gd name="connsiteX19" fmla="*/ 19899 w 277192"/>
                            <a:gd name="connsiteY19" fmla="*/ 343490 h 416288"/>
                            <a:gd name="connsiteX20" fmla="*/ 18749 w 277192"/>
                            <a:gd name="connsiteY20" fmla="*/ 345690 h 416288"/>
                            <a:gd name="connsiteX21" fmla="*/ 18749 w 277192"/>
                            <a:gd name="connsiteY21" fmla="*/ 346740 h 416288"/>
                            <a:gd name="connsiteX22" fmla="*/ 18749 w 277192"/>
                            <a:gd name="connsiteY22" fmla="*/ 348990 h 416288"/>
                            <a:gd name="connsiteX23" fmla="*/ 16550 w 277192"/>
                            <a:gd name="connsiteY23" fmla="*/ 351190 h 416288"/>
                            <a:gd name="connsiteX24" fmla="*/ 14400 w 277192"/>
                            <a:gd name="connsiteY24" fmla="*/ 353340 h 416288"/>
                            <a:gd name="connsiteX25" fmla="*/ 13250 w 277192"/>
                            <a:gd name="connsiteY25" fmla="*/ 354540 h 416288"/>
                            <a:gd name="connsiteX26" fmla="*/ 13250 w 277192"/>
                            <a:gd name="connsiteY26" fmla="*/ 355590 h 416288"/>
                            <a:gd name="connsiteX27" fmla="*/ 12150 w 277192"/>
                            <a:gd name="connsiteY27" fmla="*/ 356740 h 416288"/>
                            <a:gd name="connsiteX28" fmla="*/ 9950 w 277192"/>
                            <a:gd name="connsiteY28" fmla="*/ 358890 h 416288"/>
                            <a:gd name="connsiteX29" fmla="*/ 8900 w 277192"/>
                            <a:gd name="connsiteY29" fmla="*/ 358890 h 416288"/>
                            <a:gd name="connsiteX30" fmla="*/ 6650 w 277192"/>
                            <a:gd name="connsiteY30" fmla="*/ 360040 h 416288"/>
                            <a:gd name="connsiteX31" fmla="*/ 5500 w 277192"/>
                            <a:gd name="connsiteY31" fmla="*/ 360040 h 416288"/>
                            <a:gd name="connsiteX32" fmla="*/ 3350 w 277192"/>
                            <a:gd name="connsiteY32" fmla="*/ 361090 h 416288"/>
                            <a:gd name="connsiteX33" fmla="*/ 3350 w 277192"/>
                            <a:gd name="connsiteY33" fmla="*/ 362240 h 416288"/>
                            <a:gd name="connsiteX34" fmla="*/ 2200 w 277192"/>
                            <a:gd name="connsiteY34" fmla="*/ 364390 h 416288"/>
                            <a:gd name="connsiteX35" fmla="*/ 2200 w 277192"/>
                            <a:gd name="connsiteY35" fmla="*/ 365540 h 416288"/>
                            <a:gd name="connsiteX36" fmla="*/ 1150 w 277192"/>
                            <a:gd name="connsiteY36" fmla="*/ 365540 h 416288"/>
                            <a:gd name="connsiteX37" fmla="*/ 1150 w 277192"/>
                            <a:gd name="connsiteY37" fmla="*/ 367790 h 416288"/>
                            <a:gd name="connsiteX38" fmla="*/ 0 w 277192"/>
                            <a:gd name="connsiteY38" fmla="*/ 372140 h 416288"/>
                            <a:gd name="connsiteX39" fmla="*/ 0 w 277192"/>
                            <a:gd name="connsiteY39" fmla="*/ 376590 h 416288"/>
                            <a:gd name="connsiteX40" fmla="*/ 0 w 277192"/>
                            <a:gd name="connsiteY40" fmla="*/ 378839 h 416288"/>
                            <a:gd name="connsiteX41" fmla="*/ 1150 w 277192"/>
                            <a:gd name="connsiteY41" fmla="*/ 379889 h 416288"/>
                            <a:gd name="connsiteX42" fmla="*/ 1150 w 277192"/>
                            <a:gd name="connsiteY42" fmla="*/ 380939 h 416288"/>
                            <a:gd name="connsiteX43" fmla="*/ 2200 w 277192"/>
                            <a:gd name="connsiteY43" fmla="*/ 383189 h 416288"/>
                            <a:gd name="connsiteX44" fmla="*/ 3350 w 277192"/>
                            <a:gd name="connsiteY44" fmla="*/ 385389 h 416288"/>
                            <a:gd name="connsiteX45" fmla="*/ 4450 w 277192"/>
                            <a:gd name="connsiteY45" fmla="*/ 386489 h 416288"/>
                            <a:gd name="connsiteX46" fmla="*/ 4450 w 277192"/>
                            <a:gd name="connsiteY46" fmla="*/ 387639 h 416288"/>
                            <a:gd name="connsiteX47" fmla="*/ 8900 w 277192"/>
                            <a:gd name="connsiteY47" fmla="*/ 391989 h 416288"/>
                            <a:gd name="connsiteX48" fmla="*/ 11000 w 277192"/>
                            <a:gd name="connsiteY48" fmla="*/ 395389 h 416288"/>
                            <a:gd name="connsiteX49" fmla="*/ 12150 w 277192"/>
                            <a:gd name="connsiteY49" fmla="*/ 397539 h 416288"/>
                            <a:gd name="connsiteX50" fmla="*/ 11000 w 277192"/>
                            <a:gd name="connsiteY50" fmla="*/ 399739 h 416288"/>
                            <a:gd name="connsiteX51" fmla="*/ 9950 w 277192"/>
                            <a:gd name="connsiteY51" fmla="*/ 401989 h 416288"/>
                            <a:gd name="connsiteX52" fmla="*/ 9950 w 277192"/>
                            <a:gd name="connsiteY52" fmla="*/ 406439 h 416288"/>
                            <a:gd name="connsiteX53" fmla="*/ 9950 w 277192"/>
                            <a:gd name="connsiteY53" fmla="*/ 408589 h 416288"/>
                            <a:gd name="connsiteX54" fmla="*/ 8900 w 277192"/>
                            <a:gd name="connsiteY54" fmla="*/ 409739 h 416288"/>
                            <a:gd name="connsiteX55" fmla="*/ 8900 w 277192"/>
                            <a:gd name="connsiteY55" fmla="*/ 411938 h 416288"/>
                            <a:gd name="connsiteX56" fmla="*/ 257343 w 277192"/>
                            <a:gd name="connsiteY56" fmla="*/ 416288 h 416288"/>
                            <a:gd name="connsiteX57" fmla="*/ 258393 w 277192"/>
                            <a:gd name="connsiteY57" fmla="*/ 361090 h 416288"/>
                            <a:gd name="connsiteX58" fmla="*/ 259493 w 277192"/>
                            <a:gd name="connsiteY58" fmla="*/ 144696 h 416288"/>
                            <a:gd name="connsiteX59" fmla="*/ 273892 w 277192"/>
                            <a:gd name="connsiteY59" fmla="*/ 141396 h 416288"/>
                            <a:gd name="connsiteX60" fmla="*/ 274942 w 277192"/>
                            <a:gd name="connsiteY60" fmla="*/ 138046 h 416288"/>
                            <a:gd name="connsiteX61" fmla="*/ 277192 w 277192"/>
                            <a:gd name="connsiteY61" fmla="*/ 4450 h 416288"/>
                            <a:gd name="connsiteX62" fmla="*/ 28749 w 277192"/>
                            <a:gd name="connsiteY62" fmla="*/ 0 h 416288"/>
                            <a:gd name="connsiteX63" fmla="*/ 25449 w 277192"/>
                            <a:gd name="connsiteY63" fmla="*/ 111547 h 41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7192" h="416288">
                              <a:moveTo>
                                <a:pt x="25449" y="111547"/>
                              </a:moveTo>
                              <a:lnTo>
                                <a:pt x="32049" y="111547"/>
                              </a:lnTo>
                              <a:lnTo>
                                <a:pt x="30949" y="206544"/>
                              </a:lnTo>
                              <a:lnTo>
                                <a:pt x="29799" y="236343"/>
                              </a:lnTo>
                              <a:lnTo>
                                <a:pt x="28749" y="315891"/>
                              </a:lnTo>
                              <a:lnTo>
                                <a:pt x="30949" y="324691"/>
                              </a:lnTo>
                              <a:lnTo>
                                <a:pt x="29799" y="332441"/>
                              </a:lnTo>
                              <a:lnTo>
                                <a:pt x="28749" y="334641"/>
                              </a:lnTo>
                              <a:lnTo>
                                <a:pt x="27599" y="334641"/>
                              </a:lnTo>
                              <a:lnTo>
                                <a:pt x="26499" y="333491"/>
                              </a:lnTo>
                              <a:lnTo>
                                <a:pt x="24299" y="333491"/>
                              </a:lnTo>
                              <a:lnTo>
                                <a:pt x="23199" y="334641"/>
                              </a:lnTo>
                              <a:lnTo>
                                <a:pt x="23199" y="335741"/>
                              </a:lnTo>
                              <a:lnTo>
                                <a:pt x="25449" y="336791"/>
                              </a:lnTo>
                              <a:lnTo>
                                <a:pt x="25449" y="337941"/>
                              </a:lnTo>
                              <a:lnTo>
                                <a:pt x="26499" y="339041"/>
                              </a:lnTo>
                              <a:lnTo>
                                <a:pt x="25449" y="340190"/>
                              </a:lnTo>
                              <a:lnTo>
                                <a:pt x="23199" y="342341"/>
                              </a:lnTo>
                              <a:lnTo>
                                <a:pt x="20999" y="342341"/>
                              </a:lnTo>
                              <a:lnTo>
                                <a:pt x="19899" y="343490"/>
                              </a:lnTo>
                              <a:lnTo>
                                <a:pt x="18749" y="345690"/>
                              </a:lnTo>
                              <a:lnTo>
                                <a:pt x="18749" y="346740"/>
                              </a:lnTo>
                              <a:lnTo>
                                <a:pt x="18749" y="348990"/>
                              </a:lnTo>
                              <a:lnTo>
                                <a:pt x="16550" y="351190"/>
                              </a:lnTo>
                              <a:lnTo>
                                <a:pt x="14400" y="353340"/>
                              </a:lnTo>
                              <a:lnTo>
                                <a:pt x="13250" y="354540"/>
                              </a:lnTo>
                              <a:lnTo>
                                <a:pt x="13250" y="355590"/>
                              </a:lnTo>
                              <a:lnTo>
                                <a:pt x="12150" y="356740"/>
                              </a:lnTo>
                              <a:lnTo>
                                <a:pt x="9950" y="358890"/>
                              </a:lnTo>
                              <a:lnTo>
                                <a:pt x="8900" y="358890"/>
                              </a:lnTo>
                              <a:lnTo>
                                <a:pt x="6650" y="360040"/>
                              </a:lnTo>
                              <a:lnTo>
                                <a:pt x="5500" y="360040"/>
                              </a:lnTo>
                              <a:lnTo>
                                <a:pt x="3350" y="361090"/>
                              </a:lnTo>
                              <a:lnTo>
                                <a:pt x="3350" y="362240"/>
                              </a:lnTo>
                              <a:lnTo>
                                <a:pt x="2200" y="364390"/>
                              </a:lnTo>
                              <a:lnTo>
                                <a:pt x="2200" y="365540"/>
                              </a:lnTo>
                              <a:lnTo>
                                <a:pt x="1150" y="365540"/>
                              </a:lnTo>
                              <a:lnTo>
                                <a:pt x="1150" y="367790"/>
                              </a:lnTo>
                              <a:lnTo>
                                <a:pt x="0" y="372140"/>
                              </a:lnTo>
                              <a:lnTo>
                                <a:pt x="0" y="376590"/>
                              </a:lnTo>
                              <a:lnTo>
                                <a:pt x="0" y="378839"/>
                              </a:lnTo>
                              <a:lnTo>
                                <a:pt x="1150" y="379889"/>
                              </a:lnTo>
                              <a:lnTo>
                                <a:pt x="1150" y="380939"/>
                              </a:lnTo>
                              <a:lnTo>
                                <a:pt x="2200" y="383189"/>
                              </a:lnTo>
                              <a:lnTo>
                                <a:pt x="3350" y="385389"/>
                              </a:lnTo>
                              <a:lnTo>
                                <a:pt x="4450" y="386489"/>
                              </a:lnTo>
                              <a:lnTo>
                                <a:pt x="4450" y="387639"/>
                              </a:lnTo>
                              <a:lnTo>
                                <a:pt x="8900" y="391989"/>
                              </a:lnTo>
                              <a:lnTo>
                                <a:pt x="11000" y="395389"/>
                              </a:lnTo>
                              <a:lnTo>
                                <a:pt x="12150" y="397539"/>
                              </a:lnTo>
                              <a:lnTo>
                                <a:pt x="11000" y="399739"/>
                              </a:lnTo>
                              <a:lnTo>
                                <a:pt x="9950" y="401989"/>
                              </a:lnTo>
                              <a:lnTo>
                                <a:pt x="9950" y="406439"/>
                              </a:lnTo>
                              <a:lnTo>
                                <a:pt x="9950" y="408589"/>
                              </a:lnTo>
                              <a:lnTo>
                                <a:pt x="8900" y="409739"/>
                              </a:lnTo>
                              <a:lnTo>
                                <a:pt x="8900" y="411938"/>
                              </a:lnTo>
                              <a:lnTo>
                                <a:pt x="257343" y="416288"/>
                              </a:lnTo>
                              <a:lnTo>
                                <a:pt x="258393" y="361090"/>
                              </a:lnTo>
                              <a:lnTo>
                                <a:pt x="259493" y="144696"/>
                              </a:lnTo>
                              <a:lnTo>
                                <a:pt x="273892" y="141396"/>
                              </a:lnTo>
                              <a:lnTo>
                                <a:pt x="274942" y="138046"/>
                              </a:lnTo>
                              <a:lnTo>
                                <a:pt x="277192" y="4450"/>
                              </a:lnTo>
                              <a:lnTo>
                                <a:pt x="28749" y="0"/>
                              </a:lnTo>
                              <a:lnTo>
                                <a:pt x="25449" y="111547"/>
                              </a:lnTo>
                              <a:close/>
                            </a:path>
                          </a:pathLst>
                        </a:custGeom>
                        <a:grpFill/>
                        <a:ln w="4993" cap="flat">
                          <a:noFill/>
                          <a:prstDash val="solid"/>
                          <a:miter/>
                        </a:ln>
                      </p:spPr>
                      <p:txBody>
                        <a:bodyPr rtlCol="0" anchor="ctr"/>
                        <a:lstStyle/>
                        <a:p>
                          <a:endParaRPr lang="en-PH"/>
                        </a:p>
                      </p:txBody>
                    </p:sp>
                    <p:grpSp>
                      <p:nvGrpSpPr>
                        <p:cNvPr id="32" name="Group 31">
                          <a:extLst>
                            <a:ext uri="{FF2B5EF4-FFF2-40B4-BE49-F238E27FC236}">
                              <a16:creationId xmlns:a16="http://schemas.microsoft.com/office/drawing/2014/main" xmlns="" id="{FC64FABB-34B6-411E-996A-596923B42D0B}"/>
                            </a:ext>
                          </a:extLst>
                        </p:cNvPr>
                        <p:cNvGrpSpPr/>
                        <p:nvPr/>
                      </p:nvGrpSpPr>
                      <p:grpSpPr>
                        <a:xfrm>
                          <a:off x="6248397" y="1460729"/>
                          <a:ext cx="1954494" cy="3727845"/>
                          <a:chOff x="6248397" y="1460729"/>
                          <a:chExt cx="1954494" cy="3727845"/>
                        </a:xfrm>
                        <a:grpFill/>
                      </p:grpSpPr>
                      <p:sp>
                        <p:nvSpPr>
                          <p:cNvPr id="33" name="Freeform: Shape 173">
                            <a:extLst>
                              <a:ext uri="{FF2B5EF4-FFF2-40B4-BE49-F238E27FC236}">
                                <a16:creationId xmlns:a16="http://schemas.microsoft.com/office/drawing/2014/main" xmlns="" id="{B299E86A-2F84-4373-8B18-0AB64E21E203}"/>
                              </a:ext>
                            </a:extLst>
                          </p:cNvPr>
                          <p:cNvSpPr/>
                          <p:nvPr/>
                        </p:nvSpPr>
                        <p:spPr>
                          <a:xfrm>
                            <a:off x="6645035" y="3956959"/>
                            <a:ext cx="390839" cy="176694"/>
                          </a:xfrm>
                          <a:custGeom>
                            <a:avLst/>
                            <a:gdLst>
                              <a:gd name="connsiteX0" fmla="*/ 389789 w 390839"/>
                              <a:gd name="connsiteY0" fmla="*/ 176695 h 176694"/>
                              <a:gd name="connsiteX1" fmla="*/ 390839 w 390839"/>
                              <a:gd name="connsiteY1" fmla="*/ 122547 h 176694"/>
                              <a:gd name="connsiteX2" fmla="*/ 386489 w 390839"/>
                              <a:gd name="connsiteY2" fmla="*/ 122547 h 176694"/>
                              <a:gd name="connsiteX3" fmla="*/ 389789 w 390839"/>
                              <a:gd name="connsiteY3" fmla="*/ 12150 h 176694"/>
                              <a:gd name="connsiteX4" fmla="*/ 169995 w 390839"/>
                              <a:gd name="connsiteY4" fmla="*/ 6600 h 176694"/>
                              <a:gd name="connsiteX5" fmla="*/ 3300 w 390839"/>
                              <a:gd name="connsiteY5" fmla="*/ 0 h 176694"/>
                              <a:gd name="connsiteX6" fmla="*/ 0 w 390839"/>
                              <a:gd name="connsiteY6" fmla="*/ 110447 h 176694"/>
                              <a:gd name="connsiteX7" fmla="*/ 6600 w 390839"/>
                              <a:gd name="connsiteY7" fmla="*/ 110447 h 176694"/>
                              <a:gd name="connsiteX8" fmla="*/ 4400 w 390839"/>
                              <a:gd name="connsiteY8" fmla="*/ 142396 h 176694"/>
                              <a:gd name="connsiteX9" fmla="*/ 4400 w 390839"/>
                              <a:gd name="connsiteY9" fmla="*/ 144646 h 176694"/>
                              <a:gd name="connsiteX10" fmla="*/ 4400 w 390839"/>
                              <a:gd name="connsiteY10" fmla="*/ 146846 h 176694"/>
                              <a:gd name="connsiteX11" fmla="*/ 4400 w 390839"/>
                              <a:gd name="connsiteY11" fmla="*/ 149096 h 176694"/>
                              <a:gd name="connsiteX12" fmla="*/ 9900 w 390839"/>
                              <a:gd name="connsiteY12" fmla="*/ 155696 h 176694"/>
                              <a:gd name="connsiteX13" fmla="*/ 15400 w 390839"/>
                              <a:gd name="connsiteY13" fmla="*/ 157896 h 176694"/>
                              <a:gd name="connsiteX14" fmla="*/ 20949 w 390839"/>
                              <a:gd name="connsiteY14" fmla="*/ 160145 h 176694"/>
                              <a:gd name="connsiteX15" fmla="*/ 25399 w 390839"/>
                              <a:gd name="connsiteY15" fmla="*/ 163445 h 176694"/>
                              <a:gd name="connsiteX16" fmla="*/ 27599 w 390839"/>
                              <a:gd name="connsiteY16" fmla="*/ 164495 h 176694"/>
                              <a:gd name="connsiteX17" fmla="*/ 29849 w 390839"/>
                              <a:gd name="connsiteY17" fmla="*/ 165645 h 176694"/>
                              <a:gd name="connsiteX18" fmla="*/ 30899 w 390839"/>
                              <a:gd name="connsiteY18" fmla="*/ 165645 h 176694"/>
                              <a:gd name="connsiteX19" fmla="*/ 31999 w 390839"/>
                              <a:gd name="connsiteY19" fmla="*/ 165645 h 176694"/>
                              <a:gd name="connsiteX20" fmla="*/ 33149 w 390839"/>
                              <a:gd name="connsiteY20" fmla="*/ 166695 h 176694"/>
                              <a:gd name="connsiteX21" fmla="*/ 34199 w 390839"/>
                              <a:gd name="connsiteY21" fmla="*/ 167795 h 176694"/>
                              <a:gd name="connsiteX22" fmla="*/ 36449 w 390839"/>
                              <a:gd name="connsiteY22" fmla="*/ 167795 h 176694"/>
                              <a:gd name="connsiteX23" fmla="*/ 389789 w 390839"/>
                              <a:gd name="connsiteY23" fmla="*/ 176695 h 17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0839" h="176694">
                                <a:moveTo>
                                  <a:pt x="389789" y="176695"/>
                                </a:moveTo>
                                <a:lnTo>
                                  <a:pt x="390839" y="122547"/>
                                </a:lnTo>
                                <a:lnTo>
                                  <a:pt x="386489" y="122547"/>
                                </a:lnTo>
                                <a:lnTo>
                                  <a:pt x="389789" y="12150"/>
                                </a:lnTo>
                                <a:lnTo>
                                  <a:pt x="169995" y="6600"/>
                                </a:lnTo>
                                <a:lnTo>
                                  <a:pt x="3300" y="0"/>
                                </a:lnTo>
                                <a:lnTo>
                                  <a:pt x="0" y="110447"/>
                                </a:lnTo>
                                <a:lnTo>
                                  <a:pt x="6600" y="110447"/>
                                </a:lnTo>
                                <a:lnTo>
                                  <a:pt x="4400" y="142396"/>
                                </a:lnTo>
                                <a:lnTo>
                                  <a:pt x="4400" y="144646"/>
                                </a:lnTo>
                                <a:lnTo>
                                  <a:pt x="4400" y="146846"/>
                                </a:lnTo>
                                <a:lnTo>
                                  <a:pt x="4400" y="149096"/>
                                </a:lnTo>
                                <a:lnTo>
                                  <a:pt x="9900" y="155696"/>
                                </a:lnTo>
                                <a:lnTo>
                                  <a:pt x="15400" y="157896"/>
                                </a:lnTo>
                                <a:lnTo>
                                  <a:pt x="20949" y="160145"/>
                                </a:lnTo>
                                <a:lnTo>
                                  <a:pt x="25399" y="163445"/>
                                </a:lnTo>
                                <a:lnTo>
                                  <a:pt x="27599" y="164495"/>
                                </a:lnTo>
                                <a:lnTo>
                                  <a:pt x="29849" y="165645"/>
                                </a:lnTo>
                                <a:lnTo>
                                  <a:pt x="30899" y="165645"/>
                                </a:lnTo>
                                <a:lnTo>
                                  <a:pt x="31999" y="165645"/>
                                </a:lnTo>
                                <a:lnTo>
                                  <a:pt x="33149" y="166695"/>
                                </a:lnTo>
                                <a:lnTo>
                                  <a:pt x="34199" y="167795"/>
                                </a:lnTo>
                                <a:lnTo>
                                  <a:pt x="36449" y="167795"/>
                                </a:lnTo>
                                <a:lnTo>
                                  <a:pt x="389789" y="176695"/>
                                </a:lnTo>
                                <a:close/>
                              </a:path>
                            </a:pathLst>
                          </a:custGeom>
                          <a:grpFill/>
                          <a:ln w="4993" cap="flat">
                            <a:noFill/>
                            <a:prstDash val="solid"/>
                            <a:miter/>
                          </a:ln>
                        </p:spPr>
                        <p:txBody>
                          <a:bodyPr rtlCol="0" anchor="ctr"/>
                          <a:lstStyle/>
                          <a:p>
                            <a:endParaRPr lang="en-PH"/>
                          </a:p>
                        </p:txBody>
                      </p:sp>
                      <p:sp>
                        <p:nvSpPr>
                          <p:cNvPr id="34" name="Freeform: Shape 174">
                            <a:extLst>
                              <a:ext uri="{FF2B5EF4-FFF2-40B4-BE49-F238E27FC236}">
                                <a16:creationId xmlns:a16="http://schemas.microsoft.com/office/drawing/2014/main" xmlns="" id="{D44013D9-58C8-4009-AAF1-4C9569B94B7D}"/>
                              </a:ext>
                            </a:extLst>
                          </p:cNvPr>
                          <p:cNvSpPr/>
                          <p:nvPr/>
                        </p:nvSpPr>
                        <p:spPr>
                          <a:xfrm>
                            <a:off x="6862579" y="4421846"/>
                            <a:ext cx="335640" cy="322440"/>
                          </a:xfrm>
                          <a:custGeom>
                            <a:avLst/>
                            <a:gdLst>
                              <a:gd name="connsiteX0" fmla="*/ 58498 w 335640"/>
                              <a:gd name="connsiteY0" fmla="*/ 317991 h 322440"/>
                              <a:gd name="connsiteX1" fmla="*/ 220844 w 335640"/>
                              <a:gd name="connsiteY1" fmla="*/ 322441 h 322440"/>
                              <a:gd name="connsiteX2" fmla="*/ 222994 w 335640"/>
                              <a:gd name="connsiteY2" fmla="*/ 268293 h 322440"/>
                              <a:gd name="connsiteX3" fmla="*/ 332341 w 335640"/>
                              <a:gd name="connsiteY3" fmla="*/ 270493 h 322440"/>
                              <a:gd name="connsiteX4" fmla="*/ 335641 w 335640"/>
                              <a:gd name="connsiteY4" fmla="*/ 133546 h 322440"/>
                              <a:gd name="connsiteX5" fmla="*/ 332341 w 335640"/>
                              <a:gd name="connsiteY5" fmla="*/ 132496 h 322440"/>
                              <a:gd name="connsiteX6" fmla="*/ 331291 w 335640"/>
                              <a:gd name="connsiteY6" fmla="*/ 129197 h 322440"/>
                              <a:gd name="connsiteX7" fmla="*/ 330141 w 335640"/>
                              <a:gd name="connsiteY7" fmla="*/ 126947 h 322440"/>
                              <a:gd name="connsiteX8" fmla="*/ 329041 w 335640"/>
                              <a:gd name="connsiteY8" fmla="*/ 123646 h 322440"/>
                              <a:gd name="connsiteX9" fmla="*/ 325741 w 335640"/>
                              <a:gd name="connsiteY9" fmla="*/ 123646 h 322440"/>
                              <a:gd name="connsiteX10" fmla="*/ 323541 w 335640"/>
                              <a:gd name="connsiteY10" fmla="*/ 121447 h 322440"/>
                              <a:gd name="connsiteX11" fmla="*/ 320241 w 335640"/>
                              <a:gd name="connsiteY11" fmla="*/ 120347 h 322440"/>
                              <a:gd name="connsiteX12" fmla="*/ 315791 w 335640"/>
                              <a:gd name="connsiteY12" fmla="*/ 120347 h 322440"/>
                              <a:gd name="connsiteX13" fmla="*/ 310291 w 335640"/>
                              <a:gd name="connsiteY13" fmla="*/ 120347 h 322440"/>
                              <a:gd name="connsiteX14" fmla="*/ 310291 w 335640"/>
                              <a:gd name="connsiteY14" fmla="*/ 118147 h 322440"/>
                              <a:gd name="connsiteX15" fmla="*/ 306992 w 335640"/>
                              <a:gd name="connsiteY15" fmla="*/ 115897 h 322440"/>
                              <a:gd name="connsiteX16" fmla="*/ 303692 w 335640"/>
                              <a:gd name="connsiteY16" fmla="*/ 114847 h 322440"/>
                              <a:gd name="connsiteX17" fmla="*/ 301442 w 335640"/>
                              <a:gd name="connsiteY17" fmla="*/ 114847 h 322440"/>
                              <a:gd name="connsiteX18" fmla="*/ 299242 w 335640"/>
                              <a:gd name="connsiteY18" fmla="*/ 112597 h 322440"/>
                              <a:gd name="connsiteX19" fmla="*/ 294792 w 335640"/>
                              <a:gd name="connsiteY19" fmla="*/ 111447 h 322440"/>
                              <a:gd name="connsiteX20" fmla="*/ 292642 w 335640"/>
                              <a:gd name="connsiteY20" fmla="*/ 110397 h 322440"/>
                              <a:gd name="connsiteX21" fmla="*/ 291492 w 335640"/>
                              <a:gd name="connsiteY21" fmla="*/ 109347 h 322440"/>
                              <a:gd name="connsiteX22" fmla="*/ 290392 w 335640"/>
                              <a:gd name="connsiteY22" fmla="*/ 107097 h 322440"/>
                              <a:gd name="connsiteX23" fmla="*/ 287092 w 335640"/>
                              <a:gd name="connsiteY23" fmla="*/ 108197 h 322440"/>
                              <a:gd name="connsiteX24" fmla="*/ 285942 w 335640"/>
                              <a:gd name="connsiteY24" fmla="*/ 105947 h 322440"/>
                              <a:gd name="connsiteX25" fmla="*/ 283742 w 335640"/>
                              <a:gd name="connsiteY25" fmla="*/ 103797 h 322440"/>
                              <a:gd name="connsiteX26" fmla="*/ 278242 w 335640"/>
                              <a:gd name="connsiteY26" fmla="*/ 102647 h 322440"/>
                              <a:gd name="connsiteX27" fmla="*/ 273842 w 335640"/>
                              <a:gd name="connsiteY27" fmla="*/ 103797 h 322440"/>
                              <a:gd name="connsiteX28" fmla="*/ 269393 w 335640"/>
                              <a:gd name="connsiteY28" fmla="*/ 103797 h 322440"/>
                              <a:gd name="connsiteX29" fmla="*/ 268293 w 335640"/>
                              <a:gd name="connsiteY29" fmla="*/ 102647 h 322440"/>
                              <a:gd name="connsiteX30" fmla="*/ 268293 w 335640"/>
                              <a:gd name="connsiteY30" fmla="*/ 99347 h 322440"/>
                              <a:gd name="connsiteX31" fmla="*/ 267193 w 335640"/>
                              <a:gd name="connsiteY31" fmla="*/ 98297 h 322440"/>
                              <a:gd name="connsiteX32" fmla="*/ 263893 w 335640"/>
                              <a:gd name="connsiteY32" fmla="*/ 99347 h 322440"/>
                              <a:gd name="connsiteX33" fmla="*/ 262793 w 335640"/>
                              <a:gd name="connsiteY33" fmla="*/ 97147 h 322440"/>
                              <a:gd name="connsiteX34" fmla="*/ 260593 w 335640"/>
                              <a:gd name="connsiteY34" fmla="*/ 94897 h 322440"/>
                              <a:gd name="connsiteX35" fmla="*/ 255043 w 335640"/>
                              <a:gd name="connsiteY35" fmla="*/ 94897 h 322440"/>
                              <a:gd name="connsiteX36" fmla="*/ 251743 w 335640"/>
                              <a:gd name="connsiteY36" fmla="*/ 91597 h 322440"/>
                              <a:gd name="connsiteX37" fmla="*/ 247293 w 335640"/>
                              <a:gd name="connsiteY37" fmla="*/ 87248 h 322440"/>
                              <a:gd name="connsiteX38" fmla="*/ 240693 w 335640"/>
                              <a:gd name="connsiteY38" fmla="*/ 83848 h 322440"/>
                              <a:gd name="connsiteX39" fmla="*/ 236243 w 335640"/>
                              <a:gd name="connsiteY39" fmla="*/ 84998 h 322440"/>
                              <a:gd name="connsiteX40" fmla="*/ 231894 w 335640"/>
                              <a:gd name="connsiteY40" fmla="*/ 82798 h 322440"/>
                              <a:gd name="connsiteX41" fmla="*/ 234043 w 335640"/>
                              <a:gd name="connsiteY41" fmla="*/ 79498 h 322440"/>
                              <a:gd name="connsiteX42" fmla="*/ 230744 w 335640"/>
                              <a:gd name="connsiteY42" fmla="*/ 79498 h 322440"/>
                              <a:gd name="connsiteX43" fmla="*/ 228544 w 335640"/>
                              <a:gd name="connsiteY43" fmla="*/ 73948 h 322440"/>
                              <a:gd name="connsiteX44" fmla="*/ 224144 w 335640"/>
                              <a:gd name="connsiteY44" fmla="*/ 71748 h 322440"/>
                              <a:gd name="connsiteX45" fmla="*/ 220844 w 335640"/>
                              <a:gd name="connsiteY45" fmla="*/ 67298 h 322440"/>
                              <a:gd name="connsiteX46" fmla="*/ 216394 w 335640"/>
                              <a:gd name="connsiteY46" fmla="*/ 67298 h 322440"/>
                              <a:gd name="connsiteX47" fmla="*/ 215344 w 335640"/>
                              <a:gd name="connsiteY47" fmla="*/ 65148 h 322440"/>
                              <a:gd name="connsiteX48" fmla="*/ 213094 w 335640"/>
                              <a:gd name="connsiteY48" fmla="*/ 62948 h 322440"/>
                              <a:gd name="connsiteX49" fmla="*/ 209844 w 335640"/>
                              <a:gd name="connsiteY49" fmla="*/ 59648 h 322440"/>
                              <a:gd name="connsiteX50" fmla="*/ 208644 w 335640"/>
                              <a:gd name="connsiteY50" fmla="*/ 57398 h 322440"/>
                              <a:gd name="connsiteX51" fmla="*/ 204294 w 335640"/>
                              <a:gd name="connsiteY51" fmla="*/ 54099 h 322440"/>
                              <a:gd name="connsiteX52" fmla="*/ 198795 w 335640"/>
                              <a:gd name="connsiteY52" fmla="*/ 52949 h 322440"/>
                              <a:gd name="connsiteX53" fmla="*/ 193245 w 335640"/>
                              <a:gd name="connsiteY53" fmla="*/ 50749 h 322440"/>
                              <a:gd name="connsiteX54" fmla="*/ 188795 w 335640"/>
                              <a:gd name="connsiteY54" fmla="*/ 46349 h 322440"/>
                              <a:gd name="connsiteX55" fmla="*/ 186595 w 335640"/>
                              <a:gd name="connsiteY55" fmla="*/ 41949 h 322440"/>
                              <a:gd name="connsiteX56" fmla="*/ 181045 w 335640"/>
                              <a:gd name="connsiteY56" fmla="*/ 36399 h 322440"/>
                              <a:gd name="connsiteX57" fmla="*/ 177745 w 335640"/>
                              <a:gd name="connsiteY57" fmla="*/ 36399 h 322440"/>
                              <a:gd name="connsiteX58" fmla="*/ 175545 w 335640"/>
                              <a:gd name="connsiteY58" fmla="*/ 30899 h 322440"/>
                              <a:gd name="connsiteX59" fmla="*/ 171145 w 335640"/>
                              <a:gd name="connsiteY59" fmla="*/ 28649 h 322440"/>
                              <a:gd name="connsiteX60" fmla="*/ 168945 w 335640"/>
                              <a:gd name="connsiteY60" fmla="*/ 25349 h 322440"/>
                              <a:gd name="connsiteX61" fmla="*/ 166695 w 335640"/>
                              <a:gd name="connsiteY61" fmla="*/ 22050 h 322440"/>
                              <a:gd name="connsiteX62" fmla="*/ 163395 w 335640"/>
                              <a:gd name="connsiteY62" fmla="*/ 22050 h 322440"/>
                              <a:gd name="connsiteX63" fmla="*/ 157896 w 335640"/>
                              <a:gd name="connsiteY63" fmla="*/ 25349 h 322440"/>
                              <a:gd name="connsiteX64" fmla="*/ 147946 w 335640"/>
                              <a:gd name="connsiteY64" fmla="*/ 25349 h 322440"/>
                              <a:gd name="connsiteX65" fmla="*/ 144646 w 335640"/>
                              <a:gd name="connsiteY65" fmla="*/ 24299 h 322440"/>
                              <a:gd name="connsiteX66" fmla="*/ 140196 w 335640"/>
                              <a:gd name="connsiteY66" fmla="*/ 20999 h 322440"/>
                              <a:gd name="connsiteX67" fmla="*/ 136896 w 335640"/>
                              <a:gd name="connsiteY67" fmla="*/ 14300 h 322440"/>
                              <a:gd name="connsiteX68" fmla="*/ 135796 w 335640"/>
                              <a:gd name="connsiteY68" fmla="*/ 11000 h 322440"/>
                              <a:gd name="connsiteX69" fmla="*/ 136896 w 335640"/>
                              <a:gd name="connsiteY69" fmla="*/ 7700 h 322440"/>
                              <a:gd name="connsiteX70" fmla="*/ 135796 w 335640"/>
                              <a:gd name="connsiteY70" fmla="*/ 4450 h 322440"/>
                              <a:gd name="connsiteX71" fmla="*/ 132496 w 335640"/>
                              <a:gd name="connsiteY71" fmla="*/ 3300 h 322440"/>
                              <a:gd name="connsiteX72" fmla="*/ 129146 w 335640"/>
                              <a:gd name="connsiteY72" fmla="*/ 4450 h 322440"/>
                              <a:gd name="connsiteX73" fmla="*/ 126997 w 335640"/>
                              <a:gd name="connsiteY73" fmla="*/ 3300 h 322440"/>
                              <a:gd name="connsiteX74" fmla="*/ 122547 w 335640"/>
                              <a:gd name="connsiteY74" fmla="*/ 1050 h 322440"/>
                              <a:gd name="connsiteX75" fmla="*/ 120347 w 335640"/>
                              <a:gd name="connsiteY75" fmla="*/ 1050 h 322440"/>
                              <a:gd name="connsiteX76" fmla="*/ 117047 w 335640"/>
                              <a:gd name="connsiteY76" fmla="*/ 1050 h 322440"/>
                              <a:gd name="connsiteX77" fmla="*/ 113747 w 335640"/>
                              <a:gd name="connsiteY77" fmla="*/ 0 h 322440"/>
                              <a:gd name="connsiteX78" fmla="*/ 112597 w 335640"/>
                              <a:gd name="connsiteY78" fmla="*/ 99347 h 322440"/>
                              <a:gd name="connsiteX79" fmla="*/ 4400 w 335640"/>
                              <a:gd name="connsiteY79" fmla="*/ 96047 h 322440"/>
                              <a:gd name="connsiteX80" fmla="*/ 0 w 335640"/>
                              <a:gd name="connsiteY80" fmla="*/ 316891 h 322440"/>
                              <a:gd name="connsiteX81" fmla="*/ 58498 w 335640"/>
                              <a:gd name="connsiteY81" fmla="*/ 317991 h 3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35640" h="322440">
                                <a:moveTo>
                                  <a:pt x="58498" y="317991"/>
                                </a:moveTo>
                                <a:lnTo>
                                  <a:pt x="220844" y="322441"/>
                                </a:lnTo>
                                <a:lnTo>
                                  <a:pt x="222994" y="268293"/>
                                </a:lnTo>
                                <a:lnTo>
                                  <a:pt x="332341" y="270493"/>
                                </a:lnTo>
                                <a:lnTo>
                                  <a:pt x="335641" y="133546"/>
                                </a:lnTo>
                                <a:lnTo>
                                  <a:pt x="332341" y="132496"/>
                                </a:lnTo>
                                <a:lnTo>
                                  <a:pt x="331291" y="129197"/>
                                </a:lnTo>
                                <a:lnTo>
                                  <a:pt x="330141" y="126947"/>
                                </a:lnTo>
                                <a:lnTo>
                                  <a:pt x="329041" y="123646"/>
                                </a:lnTo>
                                <a:lnTo>
                                  <a:pt x="325741" y="123646"/>
                                </a:lnTo>
                                <a:lnTo>
                                  <a:pt x="323541" y="121447"/>
                                </a:lnTo>
                                <a:lnTo>
                                  <a:pt x="320241" y="120347"/>
                                </a:lnTo>
                                <a:lnTo>
                                  <a:pt x="315791" y="120347"/>
                                </a:lnTo>
                                <a:lnTo>
                                  <a:pt x="310291" y="120347"/>
                                </a:lnTo>
                                <a:lnTo>
                                  <a:pt x="310291" y="118147"/>
                                </a:lnTo>
                                <a:lnTo>
                                  <a:pt x="306992" y="115897"/>
                                </a:lnTo>
                                <a:lnTo>
                                  <a:pt x="303692" y="114847"/>
                                </a:lnTo>
                                <a:lnTo>
                                  <a:pt x="301442" y="114847"/>
                                </a:lnTo>
                                <a:lnTo>
                                  <a:pt x="299242" y="112597"/>
                                </a:lnTo>
                                <a:lnTo>
                                  <a:pt x="294792" y="111447"/>
                                </a:lnTo>
                                <a:lnTo>
                                  <a:pt x="292642" y="110397"/>
                                </a:lnTo>
                                <a:lnTo>
                                  <a:pt x="291492" y="109347"/>
                                </a:lnTo>
                                <a:lnTo>
                                  <a:pt x="290392" y="107097"/>
                                </a:lnTo>
                                <a:lnTo>
                                  <a:pt x="287092" y="108197"/>
                                </a:lnTo>
                                <a:lnTo>
                                  <a:pt x="285942" y="105947"/>
                                </a:lnTo>
                                <a:lnTo>
                                  <a:pt x="283742" y="103797"/>
                                </a:lnTo>
                                <a:lnTo>
                                  <a:pt x="278242" y="102647"/>
                                </a:lnTo>
                                <a:lnTo>
                                  <a:pt x="273842" y="103797"/>
                                </a:lnTo>
                                <a:lnTo>
                                  <a:pt x="269393" y="103797"/>
                                </a:lnTo>
                                <a:lnTo>
                                  <a:pt x="268293" y="102647"/>
                                </a:lnTo>
                                <a:lnTo>
                                  <a:pt x="268293" y="99347"/>
                                </a:lnTo>
                                <a:lnTo>
                                  <a:pt x="267193" y="98297"/>
                                </a:lnTo>
                                <a:lnTo>
                                  <a:pt x="263893" y="99347"/>
                                </a:lnTo>
                                <a:lnTo>
                                  <a:pt x="262793" y="97147"/>
                                </a:lnTo>
                                <a:lnTo>
                                  <a:pt x="260593" y="94897"/>
                                </a:lnTo>
                                <a:lnTo>
                                  <a:pt x="255043" y="94897"/>
                                </a:lnTo>
                                <a:lnTo>
                                  <a:pt x="251743" y="91597"/>
                                </a:lnTo>
                                <a:lnTo>
                                  <a:pt x="247293" y="87248"/>
                                </a:lnTo>
                                <a:lnTo>
                                  <a:pt x="240693" y="83848"/>
                                </a:lnTo>
                                <a:lnTo>
                                  <a:pt x="236243" y="84998"/>
                                </a:lnTo>
                                <a:lnTo>
                                  <a:pt x="231894" y="82798"/>
                                </a:lnTo>
                                <a:lnTo>
                                  <a:pt x="234043" y="79498"/>
                                </a:lnTo>
                                <a:lnTo>
                                  <a:pt x="230744" y="79498"/>
                                </a:lnTo>
                                <a:lnTo>
                                  <a:pt x="228544" y="73948"/>
                                </a:lnTo>
                                <a:lnTo>
                                  <a:pt x="224144" y="71748"/>
                                </a:lnTo>
                                <a:lnTo>
                                  <a:pt x="220844" y="67298"/>
                                </a:lnTo>
                                <a:lnTo>
                                  <a:pt x="216394" y="67298"/>
                                </a:lnTo>
                                <a:lnTo>
                                  <a:pt x="215344" y="65148"/>
                                </a:lnTo>
                                <a:lnTo>
                                  <a:pt x="213094" y="62948"/>
                                </a:lnTo>
                                <a:lnTo>
                                  <a:pt x="209844" y="59648"/>
                                </a:lnTo>
                                <a:lnTo>
                                  <a:pt x="208644" y="57398"/>
                                </a:lnTo>
                                <a:lnTo>
                                  <a:pt x="204294" y="54099"/>
                                </a:lnTo>
                                <a:lnTo>
                                  <a:pt x="198795" y="52949"/>
                                </a:lnTo>
                                <a:lnTo>
                                  <a:pt x="193245" y="50749"/>
                                </a:lnTo>
                                <a:lnTo>
                                  <a:pt x="188795" y="46349"/>
                                </a:lnTo>
                                <a:lnTo>
                                  <a:pt x="186595" y="41949"/>
                                </a:lnTo>
                                <a:lnTo>
                                  <a:pt x="181045" y="36399"/>
                                </a:lnTo>
                                <a:lnTo>
                                  <a:pt x="177745" y="36399"/>
                                </a:lnTo>
                                <a:lnTo>
                                  <a:pt x="175545" y="30899"/>
                                </a:lnTo>
                                <a:lnTo>
                                  <a:pt x="171145" y="28649"/>
                                </a:lnTo>
                                <a:lnTo>
                                  <a:pt x="168945" y="25349"/>
                                </a:lnTo>
                                <a:lnTo>
                                  <a:pt x="166695" y="22050"/>
                                </a:lnTo>
                                <a:lnTo>
                                  <a:pt x="163395" y="22050"/>
                                </a:lnTo>
                                <a:lnTo>
                                  <a:pt x="157896" y="25349"/>
                                </a:lnTo>
                                <a:lnTo>
                                  <a:pt x="147946" y="25349"/>
                                </a:lnTo>
                                <a:lnTo>
                                  <a:pt x="144646" y="24299"/>
                                </a:lnTo>
                                <a:lnTo>
                                  <a:pt x="140196" y="20999"/>
                                </a:lnTo>
                                <a:lnTo>
                                  <a:pt x="136896" y="14300"/>
                                </a:lnTo>
                                <a:lnTo>
                                  <a:pt x="135796" y="11000"/>
                                </a:lnTo>
                                <a:lnTo>
                                  <a:pt x="136896" y="7700"/>
                                </a:lnTo>
                                <a:lnTo>
                                  <a:pt x="135796" y="4450"/>
                                </a:lnTo>
                                <a:lnTo>
                                  <a:pt x="132496" y="3300"/>
                                </a:lnTo>
                                <a:lnTo>
                                  <a:pt x="129146" y="4450"/>
                                </a:lnTo>
                                <a:lnTo>
                                  <a:pt x="126997" y="3300"/>
                                </a:lnTo>
                                <a:lnTo>
                                  <a:pt x="122547" y="1050"/>
                                </a:lnTo>
                                <a:lnTo>
                                  <a:pt x="120347" y="1050"/>
                                </a:lnTo>
                                <a:lnTo>
                                  <a:pt x="117047" y="1050"/>
                                </a:lnTo>
                                <a:lnTo>
                                  <a:pt x="113747" y="0"/>
                                </a:lnTo>
                                <a:lnTo>
                                  <a:pt x="112597" y="99347"/>
                                </a:lnTo>
                                <a:lnTo>
                                  <a:pt x="4400" y="96047"/>
                                </a:lnTo>
                                <a:lnTo>
                                  <a:pt x="0" y="316891"/>
                                </a:lnTo>
                                <a:lnTo>
                                  <a:pt x="58498" y="317991"/>
                                </a:lnTo>
                                <a:close/>
                              </a:path>
                            </a:pathLst>
                          </a:custGeom>
                          <a:grpFill/>
                          <a:ln w="4993" cap="flat">
                            <a:noFill/>
                            <a:prstDash val="solid"/>
                            <a:miter/>
                          </a:ln>
                        </p:spPr>
                        <p:txBody>
                          <a:bodyPr rtlCol="0" anchor="ctr"/>
                          <a:lstStyle/>
                          <a:p>
                            <a:endParaRPr lang="en-PH"/>
                          </a:p>
                        </p:txBody>
                      </p:sp>
                      <p:sp>
                        <p:nvSpPr>
                          <p:cNvPr id="35" name="Freeform: Shape 175">
                            <a:extLst>
                              <a:ext uri="{FF2B5EF4-FFF2-40B4-BE49-F238E27FC236}">
                                <a16:creationId xmlns:a16="http://schemas.microsoft.com/office/drawing/2014/main" xmlns="" id="{4C8C9BB4-AE68-4046-9025-0398D6039889}"/>
                              </a:ext>
                            </a:extLst>
                          </p:cNvPr>
                          <p:cNvSpPr/>
                          <p:nvPr/>
                        </p:nvSpPr>
                        <p:spPr>
                          <a:xfrm>
                            <a:off x="6915578" y="4739837"/>
                            <a:ext cx="279342" cy="228593"/>
                          </a:xfrm>
                          <a:custGeom>
                            <a:avLst/>
                            <a:gdLst>
                              <a:gd name="connsiteX0" fmla="*/ 167845 w 279342"/>
                              <a:gd name="connsiteY0" fmla="*/ 60698 h 228593"/>
                              <a:gd name="connsiteX1" fmla="*/ 171145 w 279342"/>
                              <a:gd name="connsiteY1" fmla="*/ 5500 h 228593"/>
                              <a:gd name="connsiteX2" fmla="*/ 167845 w 279342"/>
                              <a:gd name="connsiteY2" fmla="*/ 4450 h 228593"/>
                              <a:gd name="connsiteX3" fmla="*/ 5500 w 279342"/>
                              <a:gd name="connsiteY3" fmla="*/ 0 h 228593"/>
                              <a:gd name="connsiteX4" fmla="*/ 0 w 279342"/>
                              <a:gd name="connsiteY4" fmla="*/ 220844 h 228593"/>
                              <a:gd name="connsiteX5" fmla="*/ 4350 w 279342"/>
                              <a:gd name="connsiteY5" fmla="*/ 221894 h 228593"/>
                              <a:gd name="connsiteX6" fmla="*/ 138046 w 279342"/>
                              <a:gd name="connsiteY6" fmla="*/ 225294 h 228593"/>
                              <a:gd name="connsiteX7" fmla="*/ 274892 w 279342"/>
                              <a:gd name="connsiteY7" fmla="*/ 228594 h 228593"/>
                              <a:gd name="connsiteX8" fmla="*/ 279342 w 279342"/>
                              <a:gd name="connsiteY8" fmla="*/ 62948 h 228593"/>
                              <a:gd name="connsiteX9" fmla="*/ 167845 w 279342"/>
                              <a:gd name="connsiteY9" fmla="*/ 60698 h 2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342" h="228593">
                                <a:moveTo>
                                  <a:pt x="167845" y="60698"/>
                                </a:moveTo>
                                <a:lnTo>
                                  <a:pt x="171145" y="5500"/>
                                </a:lnTo>
                                <a:lnTo>
                                  <a:pt x="167845" y="4450"/>
                                </a:lnTo>
                                <a:lnTo>
                                  <a:pt x="5500" y="0"/>
                                </a:lnTo>
                                <a:lnTo>
                                  <a:pt x="0" y="220844"/>
                                </a:lnTo>
                                <a:lnTo>
                                  <a:pt x="4350" y="221894"/>
                                </a:lnTo>
                                <a:lnTo>
                                  <a:pt x="138046" y="225294"/>
                                </a:lnTo>
                                <a:lnTo>
                                  <a:pt x="274892" y="228594"/>
                                </a:lnTo>
                                <a:lnTo>
                                  <a:pt x="279342" y="62948"/>
                                </a:lnTo>
                                <a:lnTo>
                                  <a:pt x="167845" y="60698"/>
                                </a:lnTo>
                                <a:close/>
                              </a:path>
                            </a:pathLst>
                          </a:custGeom>
                          <a:grpFill/>
                          <a:ln w="4993" cap="flat">
                            <a:noFill/>
                            <a:prstDash val="solid"/>
                            <a:miter/>
                          </a:ln>
                        </p:spPr>
                        <p:txBody>
                          <a:bodyPr rtlCol="0" anchor="ctr"/>
                          <a:lstStyle/>
                          <a:p>
                            <a:endParaRPr lang="en-PH"/>
                          </a:p>
                        </p:txBody>
                      </p:sp>
                      <p:sp>
                        <p:nvSpPr>
                          <p:cNvPr id="36" name="Freeform: Shape 176">
                            <a:extLst>
                              <a:ext uri="{FF2B5EF4-FFF2-40B4-BE49-F238E27FC236}">
                                <a16:creationId xmlns:a16="http://schemas.microsoft.com/office/drawing/2014/main" xmlns="" id="{006AB69E-7A9F-4B0D-9BD1-E34518FD8D1B}"/>
                              </a:ext>
                            </a:extLst>
                          </p:cNvPr>
                          <p:cNvSpPr/>
                          <p:nvPr/>
                        </p:nvSpPr>
                        <p:spPr>
                          <a:xfrm>
                            <a:off x="7697356" y="4087255"/>
                            <a:ext cx="269392" cy="291491"/>
                          </a:xfrm>
                          <a:custGeom>
                            <a:avLst/>
                            <a:gdLst>
                              <a:gd name="connsiteX0" fmla="*/ 263893 w 269392"/>
                              <a:gd name="connsiteY0" fmla="*/ 220844 h 291491"/>
                              <a:gd name="connsiteX1" fmla="*/ 260593 w 269392"/>
                              <a:gd name="connsiteY1" fmla="*/ 218594 h 291491"/>
                              <a:gd name="connsiteX2" fmla="*/ 258343 w 269392"/>
                              <a:gd name="connsiteY2" fmla="*/ 217544 h 291491"/>
                              <a:gd name="connsiteX3" fmla="*/ 257293 w 269392"/>
                              <a:gd name="connsiteY3" fmla="*/ 215294 h 291491"/>
                              <a:gd name="connsiteX4" fmla="*/ 255043 w 269392"/>
                              <a:gd name="connsiteY4" fmla="*/ 213094 h 291491"/>
                              <a:gd name="connsiteX5" fmla="*/ 253993 w 269392"/>
                              <a:gd name="connsiteY5" fmla="*/ 210894 h 291491"/>
                              <a:gd name="connsiteX6" fmla="*/ 253993 w 269392"/>
                              <a:gd name="connsiteY6" fmla="*/ 209794 h 291491"/>
                              <a:gd name="connsiteX7" fmla="*/ 253993 w 269392"/>
                              <a:gd name="connsiteY7" fmla="*/ 207594 h 291491"/>
                              <a:gd name="connsiteX8" fmla="*/ 253993 w 269392"/>
                              <a:gd name="connsiteY8" fmla="*/ 204294 h 291491"/>
                              <a:gd name="connsiteX9" fmla="*/ 253993 w 269392"/>
                              <a:gd name="connsiteY9" fmla="*/ 200994 h 291491"/>
                              <a:gd name="connsiteX10" fmla="*/ 255043 w 269392"/>
                              <a:gd name="connsiteY10" fmla="*/ 198744 h 291491"/>
                              <a:gd name="connsiteX11" fmla="*/ 255043 w 269392"/>
                              <a:gd name="connsiteY11" fmla="*/ 194295 h 291491"/>
                              <a:gd name="connsiteX12" fmla="*/ 253993 w 269392"/>
                              <a:gd name="connsiteY12" fmla="*/ 192095 h 291491"/>
                              <a:gd name="connsiteX13" fmla="*/ 252843 w 269392"/>
                              <a:gd name="connsiteY13" fmla="*/ 190995 h 291491"/>
                              <a:gd name="connsiteX14" fmla="*/ 253993 w 269392"/>
                              <a:gd name="connsiteY14" fmla="*/ 183295 h 291491"/>
                              <a:gd name="connsiteX15" fmla="*/ 253993 w 269392"/>
                              <a:gd name="connsiteY15" fmla="*/ 133596 h 291491"/>
                              <a:gd name="connsiteX16" fmla="*/ 244043 w 269392"/>
                              <a:gd name="connsiteY16" fmla="*/ 133596 h 291491"/>
                              <a:gd name="connsiteX17" fmla="*/ 219694 w 269392"/>
                              <a:gd name="connsiteY17" fmla="*/ 132496 h 291491"/>
                              <a:gd name="connsiteX18" fmla="*/ 219694 w 269392"/>
                              <a:gd name="connsiteY18" fmla="*/ 124747 h 291491"/>
                              <a:gd name="connsiteX19" fmla="*/ 219694 w 269392"/>
                              <a:gd name="connsiteY19" fmla="*/ 122547 h 291491"/>
                              <a:gd name="connsiteX20" fmla="*/ 219694 w 269392"/>
                              <a:gd name="connsiteY20" fmla="*/ 119247 h 291491"/>
                              <a:gd name="connsiteX21" fmla="*/ 219694 w 269392"/>
                              <a:gd name="connsiteY21" fmla="*/ 116997 h 291491"/>
                              <a:gd name="connsiteX22" fmla="*/ 219694 w 269392"/>
                              <a:gd name="connsiteY22" fmla="*/ 114797 h 291491"/>
                              <a:gd name="connsiteX23" fmla="*/ 219694 w 269392"/>
                              <a:gd name="connsiteY23" fmla="*/ 112647 h 291491"/>
                              <a:gd name="connsiteX24" fmla="*/ 219694 w 269392"/>
                              <a:gd name="connsiteY24" fmla="*/ 111497 h 291491"/>
                              <a:gd name="connsiteX25" fmla="*/ 220844 w 269392"/>
                              <a:gd name="connsiteY25" fmla="*/ 109247 h 291491"/>
                              <a:gd name="connsiteX26" fmla="*/ 220844 w 269392"/>
                              <a:gd name="connsiteY26" fmla="*/ 105947 h 291491"/>
                              <a:gd name="connsiteX27" fmla="*/ 220844 w 269392"/>
                              <a:gd name="connsiteY27" fmla="*/ 103747 h 291491"/>
                              <a:gd name="connsiteX28" fmla="*/ 220844 w 269392"/>
                              <a:gd name="connsiteY28" fmla="*/ 101597 h 291491"/>
                              <a:gd name="connsiteX29" fmla="*/ 220844 w 269392"/>
                              <a:gd name="connsiteY29" fmla="*/ 98247 h 291491"/>
                              <a:gd name="connsiteX30" fmla="*/ 220844 w 269392"/>
                              <a:gd name="connsiteY30" fmla="*/ 96097 h 291491"/>
                              <a:gd name="connsiteX31" fmla="*/ 220844 w 269392"/>
                              <a:gd name="connsiteY31" fmla="*/ 92697 h 291491"/>
                              <a:gd name="connsiteX32" fmla="*/ 220844 w 269392"/>
                              <a:gd name="connsiteY32" fmla="*/ 90547 h 291491"/>
                              <a:gd name="connsiteX33" fmla="*/ 220844 w 269392"/>
                              <a:gd name="connsiteY33" fmla="*/ 89398 h 291491"/>
                              <a:gd name="connsiteX34" fmla="*/ 219694 w 269392"/>
                              <a:gd name="connsiteY34" fmla="*/ 88347 h 291491"/>
                              <a:gd name="connsiteX35" fmla="*/ 217544 w 269392"/>
                              <a:gd name="connsiteY35" fmla="*/ 85048 h 291491"/>
                              <a:gd name="connsiteX36" fmla="*/ 215344 w 269392"/>
                              <a:gd name="connsiteY36" fmla="*/ 82798 h 291491"/>
                              <a:gd name="connsiteX37" fmla="*/ 214194 w 269392"/>
                              <a:gd name="connsiteY37" fmla="*/ 81648 h 291491"/>
                              <a:gd name="connsiteX38" fmla="*/ 214194 w 269392"/>
                              <a:gd name="connsiteY38" fmla="*/ 79498 h 291491"/>
                              <a:gd name="connsiteX39" fmla="*/ 213094 w 269392"/>
                              <a:gd name="connsiteY39" fmla="*/ 77298 h 291491"/>
                              <a:gd name="connsiteX40" fmla="*/ 213094 w 269392"/>
                              <a:gd name="connsiteY40" fmla="*/ 76148 h 291491"/>
                              <a:gd name="connsiteX41" fmla="*/ 213094 w 269392"/>
                              <a:gd name="connsiteY41" fmla="*/ 73998 h 291491"/>
                              <a:gd name="connsiteX42" fmla="*/ 212044 w 269392"/>
                              <a:gd name="connsiteY42" fmla="*/ 71748 h 291491"/>
                              <a:gd name="connsiteX43" fmla="*/ 210894 w 269392"/>
                              <a:gd name="connsiteY43" fmla="*/ 70598 h 291491"/>
                              <a:gd name="connsiteX44" fmla="*/ 210894 w 269392"/>
                              <a:gd name="connsiteY44" fmla="*/ 68448 h 291491"/>
                              <a:gd name="connsiteX45" fmla="*/ 208644 w 269392"/>
                              <a:gd name="connsiteY45" fmla="*/ 66248 h 291491"/>
                              <a:gd name="connsiteX46" fmla="*/ 206494 w 269392"/>
                              <a:gd name="connsiteY46" fmla="*/ 64048 h 291491"/>
                              <a:gd name="connsiteX47" fmla="*/ 203144 w 269392"/>
                              <a:gd name="connsiteY47" fmla="*/ 62948 h 291491"/>
                              <a:gd name="connsiteX48" fmla="*/ 202044 w 269392"/>
                              <a:gd name="connsiteY48" fmla="*/ 61798 h 291491"/>
                              <a:gd name="connsiteX49" fmla="*/ 199844 w 269392"/>
                              <a:gd name="connsiteY49" fmla="*/ 60748 h 291491"/>
                              <a:gd name="connsiteX50" fmla="*/ 197595 w 269392"/>
                              <a:gd name="connsiteY50" fmla="*/ 58498 h 291491"/>
                              <a:gd name="connsiteX51" fmla="*/ 196545 w 269392"/>
                              <a:gd name="connsiteY51" fmla="*/ 58498 h 291491"/>
                              <a:gd name="connsiteX52" fmla="*/ 195495 w 269392"/>
                              <a:gd name="connsiteY52" fmla="*/ 57448 h 291491"/>
                              <a:gd name="connsiteX53" fmla="*/ 193245 w 269392"/>
                              <a:gd name="connsiteY53" fmla="*/ 56298 h 291491"/>
                              <a:gd name="connsiteX54" fmla="*/ 192095 w 269392"/>
                              <a:gd name="connsiteY54" fmla="*/ 55198 h 291491"/>
                              <a:gd name="connsiteX55" fmla="*/ 191045 w 269392"/>
                              <a:gd name="connsiteY55" fmla="*/ 52998 h 291491"/>
                              <a:gd name="connsiteX56" fmla="*/ 189945 w 269392"/>
                              <a:gd name="connsiteY56" fmla="*/ 50748 h 291491"/>
                              <a:gd name="connsiteX57" fmla="*/ 187695 w 269392"/>
                              <a:gd name="connsiteY57" fmla="*/ 48549 h 291491"/>
                              <a:gd name="connsiteX58" fmla="*/ 186595 w 269392"/>
                              <a:gd name="connsiteY58" fmla="*/ 46399 h 291491"/>
                              <a:gd name="connsiteX59" fmla="*/ 185495 w 269392"/>
                              <a:gd name="connsiteY59" fmla="*/ 45249 h 291491"/>
                              <a:gd name="connsiteX60" fmla="*/ 184445 w 269392"/>
                              <a:gd name="connsiteY60" fmla="*/ 44149 h 291491"/>
                              <a:gd name="connsiteX61" fmla="*/ 182195 w 269392"/>
                              <a:gd name="connsiteY61" fmla="*/ 44149 h 291491"/>
                              <a:gd name="connsiteX62" fmla="*/ 179995 w 269392"/>
                              <a:gd name="connsiteY62" fmla="*/ 42999 h 291491"/>
                              <a:gd name="connsiteX63" fmla="*/ 177745 w 269392"/>
                              <a:gd name="connsiteY63" fmla="*/ 41949 h 291491"/>
                              <a:gd name="connsiteX64" fmla="*/ 175545 w 269392"/>
                              <a:gd name="connsiteY64" fmla="*/ 39699 h 291491"/>
                              <a:gd name="connsiteX65" fmla="*/ 174445 w 269392"/>
                              <a:gd name="connsiteY65" fmla="*/ 38649 h 291491"/>
                              <a:gd name="connsiteX66" fmla="*/ 173395 w 269392"/>
                              <a:gd name="connsiteY66" fmla="*/ 37499 h 291491"/>
                              <a:gd name="connsiteX67" fmla="*/ 172245 w 269392"/>
                              <a:gd name="connsiteY67" fmla="*/ 36399 h 291491"/>
                              <a:gd name="connsiteX68" fmla="*/ 169995 w 269392"/>
                              <a:gd name="connsiteY68" fmla="*/ 34199 h 291491"/>
                              <a:gd name="connsiteX69" fmla="*/ 167845 w 269392"/>
                              <a:gd name="connsiteY69" fmla="*/ 33149 h 291491"/>
                              <a:gd name="connsiteX70" fmla="*/ 165645 w 269392"/>
                              <a:gd name="connsiteY70" fmla="*/ 31949 h 291491"/>
                              <a:gd name="connsiteX71" fmla="*/ 163396 w 269392"/>
                              <a:gd name="connsiteY71" fmla="*/ 30899 h 291491"/>
                              <a:gd name="connsiteX72" fmla="*/ 161196 w 269392"/>
                              <a:gd name="connsiteY72" fmla="*/ 29849 h 291491"/>
                              <a:gd name="connsiteX73" fmla="*/ 160096 w 269392"/>
                              <a:gd name="connsiteY73" fmla="*/ 28699 h 291491"/>
                              <a:gd name="connsiteX74" fmla="*/ 160096 w 269392"/>
                              <a:gd name="connsiteY74" fmla="*/ 26449 h 291491"/>
                              <a:gd name="connsiteX75" fmla="*/ 158996 w 269392"/>
                              <a:gd name="connsiteY75" fmla="*/ 23149 h 291491"/>
                              <a:gd name="connsiteX76" fmla="*/ 157896 w 269392"/>
                              <a:gd name="connsiteY76" fmla="*/ 22099 h 291491"/>
                              <a:gd name="connsiteX77" fmla="*/ 156796 w 269392"/>
                              <a:gd name="connsiteY77" fmla="*/ 20949 h 291491"/>
                              <a:gd name="connsiteX78" fmla="*/ 155696 w 269392"/>
                              <a:gd name="connsiteY78" fmla="*/ 19849 h 291491"/>
                              <a:gd name="connsiteX79" fmla="*/ 154596 w 269392"/>
                              <a:gd name="connsiteY79" fmla="*/ 18800 h 291491"/>
                              <a:gd name="connsiteX80" fmla="*/ 153446 w 269392"/>
                              <a:gd name="connsiteY80" fmla="*/ 18800 h 291491"/>
                              <a:gd name="connsiteX81" fmla="*/ 150146 w 269392"/>
                              <a:gd name="connsiteY81" fmla="*/ 18800 h 291491"/>
                              <a:gd name="connsiteX82" fmla="*/ 147946 w 269392"/>
                              <a:gd name="connsiteY82" fmla="*/ 18800 h 291491"/>
                              <a:gd name="connsiteX83" fmla="*/ 145796 w 269392"/>
                              <a:gd name="connsiteY83" fmla="*/ 18800 h 291491"/>
                              <a:gd name="connsiteX84" fmla="*/ 143546 w 269392"/>
                              <a:gd name="connsiteY84" fmla="*/ 18800 h 291491"/>
                              <a:gd name="connsiteX85" fmla="*/ 142396 w 269392"/>
                              <a:gd name="connsiteY85" fmla="*/ 17649 h 291491"/>
                              <a:gd name="connsiteX86" fmla="*/ 141346 w 269392"/>
                              <a:gd name="connsiteY86" fmla="*/ 16550 h 291491"/>
                              <a:gd name="connsiteX87" fmla="*/ 139096 w 269392"/>
                              <a:gd name="connsiteY87" fmla="*/ 14350 h 291491"/>
                              <a:gd name="connsiteX88" fmla="*/ 138046 w 269392"/>
                              <a:gd name="connsiteY88" fmla="*/ 13249 h 291491"/>
                              <a:gd name="connsiteX89" fmla="*/ 135796 w 269392"/>
                              <a:gd name="connsiteY89" fmla="*/ 12100 h 291491"/>
                              <a:gd name="connsiteX90" fmla="*/ 132496 w 269392"/>
                              <a:gd name="connsiteY90" fmla="*/ 13249 h 291491"/>
                              <a:gd name="connsiteX91" fmla="*/ 130296 w 269392"/>
                              <a:gd name="connsiteY91" fmla="*/ 13249 h 291491"/>
                              <a:gd name="connsiteX92" fmla="*/ 129197 w 269392"/>
                              <a:gd name="connsiteY92" fmla="*/ 12100 h 291491"/>
                              <a:gd name="connsiteX93" fmla="*/ 126997 w 269392"/>
                              <a:gd name="connsiteY93" fmla="*/ 12100 h 291491"/>
                              <a:gd name="connsiteX94" fmla="*/ 125847 w 269392"/>
                              <a:gd name="connsiteY94" fmla="*/ 11050 h 291491"/>
                              <a:gd name="connsiteX95" fmla="*/ 123697 w 269392"/>
                              <a:gd name="connsiteY95" fmla="*/ 6600 h 291491"/>
                              <a:gd name="connsiteX96" fmla="*/ 121497 w 269392"/>
                              <a:gd name="connsiteY96" fmla="*/ 4350 h 291491"/>
                              <a:gd name="connsiteX97" fmla="*/ 120297 w 269392"/>
                              <a:gd name="connsiteY97" fmla="*/ 3300 h 291491"/>
                              <a:gd name="connsiteX98" fmla="*/ 119247 w 269392"/>
                              <a:gd name="connsiteY98" fmla="*/ 2200 h 291491"/>
                              <a:gd name="connsiteX99" fmla="*/ 116997 w 269392"/>
                              <a:gd name="connsiteY99" fmla="*/ 1050 h 291491"/>
                              <a:gd name="connsiteX100" fmla="*/ 115947 w 269392"/>
                              <a:gd name="connsiteY100" fmla="*/ 0 h 291491"/>
                              <a:gd name="connsiteX101" fmla="*/ 114797 w 269392"/>
                              <a:gd name="connsiteY101" fmla="*/ 0 h 291491"/>
                              <a:gd name="connsiteX102" fmla="*/ 113747 w 269392"/>
                              <a:gd name="connsiteY102" fmla="*/ 2200 h 291491"/>
                              <a:gd name="connsiteX103" fmla="*/ 111497 w 269392"/>
                              <a:gd name="connsiteY103" fmla="*/ 4350 h 291491"/>
                              <a:gd name="connsiteX104" fmla="*/ 107147 w 269392"/>
                              <a:gd name="connsiteY104" fmla="*/ 8800 h 291491"/>
                              <a:gd name="connsiteX105" fmla="*/ 104897 w 269392"/>
                              <a:gd name="connsiteY105" fmla="*/ 9900 h 291491"/>
                              <a:gd name="connsiteX106" fmla="*/ 101597 w 269392"/>
                              <a:gd name="connsiteY106" fmla="*/ 9900 h 291491"/>
                              <a:gd name="connsiteX107" fmla="*/ 98247 w 269392"/>
                              <a:gd name="connsiteY107" fmla="*/ 9900 h 291491"/>
                              <a:gd name="connsiteX108" fmla="*/ 93847 w 269392"/>
                              <a:gd name="connsiteY108" fmla="*/ 9900 h 291491"/>
                              <a:gd name="connsiteX109" fmla="*/ 91648 w 269392"/>
                              <a:gd name="connsiteY109" fmla="*/ 14350 h 291491"/>
                              <a:gd name="connsiteX110" fmla="*/ 89448 w 269392"/>
                              <a:gd name="connsiteY110" fmla="*/ 15400 h 291491"/>
                              <a:gd name="connsiteX111" fmla="*/ 86098 w 269392"/>
                              <a:gd name="connsiteY111" fmla="*/ 16550 h 291491"/>
                              <a:gd name="connsiteX112" fmla="*/ 83898 w 269392"/>
                              <a:gd name="connsiteY112" fmla="*/ 16550 h 291491"/>
                              <a:gd name="connsiteX113" fmla="*/ 78348 w 269392"/>
                              <a:gd name="connsiteY113" fmla="*/ 19849 h 291491"/>
                              <a:gd name="connsiteX114" fmla="*/ 76148 w 269392"/>
                              <a:gd name="connsiteY114" fmla="*/ 22099 h 291491"/>
                              <a:gd name="connsiteX115" fmla="*/ 72848 w 269392"/>
                              <a:gd name="connsiteY115" fmla="*/ 22099 h 291491"/>
                              <a:gd name="connsiteX116" fmla="*/ 69548 w 269392"/>
                              <a:gd name="connsiteY116" fmla="*/ 20949 h 291491"/>
                              <a:gd name="connsiteX117" fmla="*/ 65098 w 269392"/>
                              <a:gd name="connsiteY117" fmla="*/ 23149 h 291491"/>
                              <a:gd name="connsiteX118" fmla="*/ 64048 w 269392"/>
                              <a:gd name="connsiteY118" fmla="*/ 24299 h 291491"/>
                              <a:gd name="connsiteX119" fmla="*/ 61798 w 269392"/>
                              <a:gd name="connsiteY119" fmla="*/ 25399 h 291491"/>
                              <a:gd name="connsiteX120" fmla="*/ 60748 w 269392"/>
                              <a:gd name="connsiteY120" fmla="*/ 24299 h 291491"/>
                              <a:gd name="connsiteX121" fmla="*/ 59598 w 269392"/>
                              <a:gd name="connsiteY121" fmla="*/ 24299 h 291491"/>
                              <a:gd name="connsiteX122" fmla="*/ 56298 w 269392"/>
                              <a:gd name="connsiteY122" fmla="*/ 23149 h 291491"/>
                              <a:gd name="connsiteX123" fmla="*/ 51899 w 269392"/>
                              <a:gd name="connsiteY123" fmla="*/ 27599 h 291491"/>
                              <a:gd name="connsiteX124" fmla="*/ 51899 w 269392"/>
                              <a:gd name="connsiteY124" fmla="*/ 30899 h 291491"/>
                              <a:gd name="connsiteX125" fmla="*/ 51899 w 269392"/>
                              <a:gd name="connsiteY125" fmla="*/ 34199 h 291491"/>
                              <a:gd name="connsiteX126" fmla="*/ 54048 w 269392"/>
                              <a:gd name="connsiteY126" fmla="*/ 38649 h 291491"/>
                              <a:gd name="connsiteX127" fmla="*/ 54048 w 269392"/>
                              <a:gd name="connsiteY127" fmla="*/ 48549 h 291491"/>
                              <a:gd name="connsiteX128" fmla="*/ 52999 w 269392"/>
                              <a:gd name="connsiteY128" fmla="*/ 51899 h 291491"/>
                              <a:gd name="connsiteX129" fmla="*/ 51899 w 269392"/>
                              <a:gd name="connsiteY129" fmla="*/ 54048 h 291491"/>
                              <a:gd name="connsiteX130" fmla="*/ 50749 w 269392"/>
                              <a:gd name="connsiteY130" fmla="*/ 55198 h 291491"/>
                              <a:gd name="connsiteX131" fmla="*/ 44199 w 269392"/>
                              <a:gd name="connsiteY131" fmla="*/ 56298 h 291491"/>
                              <a:gd name="connsiteX132" fmla="*/ 40899 w 269392"/>
                              <a:gd name="connsiteY132" fmla="*/ 58498 h 291491"/>
                              <a:gd name="connsiteX133" fmla="*/ 38649 w 269392"/>
                              <a:gd name="connsiteY133" fmla="*/ 60748 h 291491"/>
                              <a:gd name="connsiteX134" fmla="*/ 35349 w 269392"/>
                              <a:gd name="connsiteY134" fmla="*/ 64048 h 291491"/>
                              <a:gd name="connsiteX135" fmla="*/ 30899 w 269392"/>
                              <a:gd name="connsiteY135" fmla="*/ 68448 h 291491"/>
                              <a:gd name="connsiteX136" fmla="*/ 24299 w 269392"/>
                              <a:gd name="connsiteY136" fmla="*/ 75048 h 291491"/>
                              <a:gd name="connsiteX137" fmla="*/ 23149 w 269392"/>
                              <a:gd name="connsiteY137" fmla="*/ 78348 h 291491"/>
                              <a:gd name="connsiteX138" fmla="*/ 22099 w 269392"/>
                              <a:gd name="connsiteY138" fmla="*/ 85048 h 291491"/>
                              <a:gd name="connsiteX139" fmla="*/ 19849 w 269392"/>
                              <a:gd name="connsiteY139" fmla="*/ 90547 h 291491"/>
                              <a:gd name="connsiteX140" fmla="*/ 17650 w 269392"/>
                              <a:gd name="connsiteY140" fmla="*/ 93847 h 291491"/>
                              <a:gd name="connsiteX141" fmla="*/ 16600 w 269392"/>
                              <a:gd name="connsiteY141" fmla="*/ 97147 h 291491"/>
                              <a:gd name="connsiteX142" fmla="*/ 13250 w 269392"/>
                              <a:gd name="connsiteY142" fmla="*/ 98247 h 291491"/>
                              <a:gd name="connsiteX143" fmla="*/ 7750 w 269392"/>
                              <a:gd name="connsiteY143" fmla="*/ 101597 h 291491"/>
                              <a:gd name="connsiteX144" fmla="*/ 3300 w 269392"/>
                              <a:gd name="connsiteY144" fmla="*/ 101597 h 291491"/>
                              <a:gd name="connsiteX145" fmla="*/ 2250 w 269392"/>
                              <a:gd name="connsiteY145" fmla="*/ 105947 h 291491"/>
                              <a:gd name="connsiteX146" fmla="*/ 0 w 269392"/>
                              <a:gd name="connsiteY146" fmla="*/ 108197 h 291491"/>
                              <a:gd name="connsiteX147" fmla="*/ 0 w 269392"/>
                              <a:gd name="connsiteY147" fmla="*/ 168945 h 291491"/>
                              <a:gd name="connsiteX148" fmla="*/ 0 w 269392"/>
                              <a:gd name="connsiteY148" fmla="*/ 224144 h 291491"/>
                              <a:gd name="connsiteX149" fmla="*/ 110447 w 269392"/>
                              <a:gd name="connsiteY149" fmla="*/ 224144 h 291491"/>
                              <a:gd name="connsiteX150" fmla="*/ 110447 w 269392"/>
                              <a:gd name="connsiteY150" fmla="*/ 270542 h 291491"/>
                              <a:gd name="connsiteX151" fmla="*/ 110447 w 269392"/>
                              <a:gd name="connsiteY151" fmla="*/ 280442 h 291491"/>
                              <a:gd name="connsiteX152" fmla="*/ 113747 w 269392"/>
                              <a:gd name="connsiteY152" fmla="*/ 279342 h 291491"/>
                              <a:gd name="connsiteX153" fmla="*/ 116997 w 269392"/>
                              <a:gd name="connsiteY153" fmla="*/ 279342 h 291491"/>
                              <a:gd name="connsiteX154" fmla="*/ 119247 w 269392"/>
                              <a:gd name="connsiteY154" fmla="*/ 278292 h 291491"/>
                              <a:gd name="connsiteX155" fmla="*/ 120297 w 269392"/>
                              <a:gd name="connsiteY155" fmla="*/ 276042 h 291491"/>
                              <a:gd name="connsiteX156" fmla="*/ 122547 w 269392"/>
                              <a:gd name="connsiteY156" fmla="*/ 277142 h 291491"/>
                              <a:gd name="connsiteX157" fmla="*/ 123697 w 269392"/>
                              <a:gd name="connsiteY157" fmla="*/ 280442 h 291491"/>
                              <a:gd name="connsiteX158" fmla="*/ 124747 w 269392"/>
                              <a:gd name="connsiteY158" fmla="*/ 279342 h 291491"/>
                              <a:gd name="connsiteX159" fmla="*/ 126997 w 269392"/>
                              <a:gd name="connsiteY159" fmla="*/ 278292 h 291491"/>
                              <a:gd name="connsiteX160" fmla="*/ 129197 w 269392"/>
                              <a:gd name="connsiteY160" fmla="*/ 279342 h 291491"/>
                              <a:gd name="connsiteX161" fmla="*/ 130296 w 269392"/>
                              <a:gd name="connsiteY161" fmla="*/ 280442 h 291491"/>
                              <a:gd name="connsiteX162" fmla="*/ 133596 w 269392"/>
                              <a:gd name="connsiteY162" fmla="*/ 279342 h 291491"/>
                              <a:gd name="connsiteX163" fmla="*/ 135796 w 269392"/>
                              <a:gd name="connsiteY163" fmla="*/ 278292 h 291491"/>
                              <a:gd name="connsiteX164" fmla="*/ 139096 w 269392"/>
                              <a:gd name="connsiteY164" fmla="*/ 279342 h 291491"/>
                              <a:gd name="connsiteX165" fmla="*/ 141346 w 269392"/>
                              <a:gd name="connsiteY165" fmla="*/ 279342 h 291491"/>
                              <a:gd name="connsiteX166" fmla="*/ 142396 w 269392"/>
                              <a:gd name="connsiteY166" fmla="*/ 280442 h 291491"/>
                              <a:gd name="connsiteX167" fmla="*/ 145796 w 269392"/>
                              <a:gd name="connsiteY167" fmla="*/ 278292 h 291491"/>
                              <a:gd name="connsiteX168" fmla="*/ 146846 w 269392"/>
                              <a:gd name="connsiteY168" fmla="*/ 276042 h 291491"/>
                              <a:gd name="connsiteX169" fmla="*/ 147946 w 269392"/>
                              <a:gd name="connsiteY169" fmla="*/ 274892 h 291491"/>
                              <a:gd name="connsiteX170" fmla="*/ 150146 w 269392"/>
                              <a:gd name="connsiteY170" fmla="*/ 274892 h 291491"/>
                              <a:gd name="connsiteX171" fmla="*/ 152346 w 269392"/>
                              <a:gd name="connsiteY171" fmla="*/ 277142 h 291491"/>
                              <a:gd name="connsiteX172" fmla="*/ 155696 w 269392"/>
                              <a:gd name="connsiteY172" fmla="*/ 278292 h 291491"/>
                              <a:gd name="connsiteX173" fmla="*/ 160096 w 269392"/>
                              <a:gd name="connsiteY173" fmla="*/ 278292 h 291491"/>
                              <a:gd name="connsiteX174" fmla="*/ 163396 w 269392"/>
                              <a:gd name="connsiteY174" fmla="*/ 278292 h 291491"/>
                              <a:gd name="connsiteX175" fmla="*/ 164496 w 269392"/>
                              <a:gd name="connsiteY175" fmla="*/ 281592 h 291491"/>
                              <a:gd name="connsiteX176" fmla="*/ 166695 w 269392"/>
                              <a:gd name="connsiteY176" fmla="*/ 282642 h 291491"/>
                              <a:gd name="connsiteX177" fmla="*/ 166695 w 269392"/>
                              <a:gd name="connsiteY177" fmla="*/ 283792 h 291491"/>
                              <a:gd name="connsiteX178" fmla="*/ 168945 w 269392"/>
                              <a:gd name="connsiteY178" fmla="*/ 284892 h 291491"/>
                              <a:gd name="connsiteX179" fmla="*/ 171145 w 269392"/>
                              <a:gd name="connsiteY179" fmla="*/ 284892 h 291491"/>
                              <a:gd name="connsiteX180" fmla="*/ 173395 w 269392"/>
                              <a:gd name="connsiteY180" fmla="*/ 287092 h 291491"/>
                              <a:gd name="connsiteX181" fmla="*/ 173395 w 269392"/>
                              <a:gd name="connsiteY181" fmla="*/ 289342 h 291491"/>
                              <a:gd name="connsiteX182" fmla="*/ 174445 w 269392"/>
                              <a:gd name="connsiteY182" fmla="*/ 290392 h 291491"/>
                              <a:gd name="connsiteX183" fmla="*/ 175545 w 269392"/>
                              <a:gd name="connsiteY183" fmla="*/ 291492 h 291491"/>
                              <a:gd name="connsiteX184" fmla="*/ 176695 w 269392"/>
                              <a:gd name="connsiteY184" fmla="*/ 291492 h 291491"/>
                              <a:gd name="connsiteX185" fmla="*/ 178895 w 269392"/>
                              <a:gd name="connsiteY185" fmla="*/ 291492 h 291491"/>
                              <a:gd name="connsiteX186" fmla="*/ 181045 w 269392"/>
                              <a:gd name="connsiteY186" fmla="*/ 290392 h 291491"/>
                              <a:gd name="connsiteX187" fmla="*/ 183295 w 269392"/>
                              <a:gd name="connsiteY187" fmla="*/ 291492 h 291491"/>
                              <a:gd name="connsiteX188" fmla="*/ 184445 w 269392"/>
                              <a:gd name="connsiteY188" fmla="*/ 291492 h 291491"/>
                              <a:gd name="connsiteX189" fmla="*/ 186595 w 269392"/>
                              <a:gd name="connsiteY189" fmla="*/ 290392 h 291491"/>
                              <a:gd name="connsiteX190" fmla="*/ 187695 w 269392"/>
                              <a:gd name="connsiteY190" fmla="*/ 289342 h 291491"/>
                              <a:gd name="connsiteX191" fmla="*/ 189945 w 269392"/>
                              <a:gd name="connsiteY191" fmla="*/ 290392 h 291491"/>
                              <a:gd name="connsiteX192" fmla="*/ 192095 w 269392"/>
                              <a:gd name="connsiteY192" fmla="*/ 291492 h 291491"/>
                              <a:gd name="connsiteX193" fmla="*/ 193245 w 269392"/>
                              <a:gd name="connsiteY193" fmla="*/ 291492 h 291491"/>
                              <a:gd name="connsiteX194" fmla="*/ 195495 w 269392"/>
                              <a:gd name="connsiteY194" fmla="*/ 290392 h 291491"/>
                              <a:gd name="connsiteX195" fmla="*/ 197595 w 269392"/>
                              <a:gd name="connsiteY195" fmla="*/ 289342 h 291491"/>
                              <a:gd name="connsiteX196" fmla="*/ 199844 w 269392"/>
                              <a:gd name="connsiteY196" fmla="*/ 288192 h 291491"/>
                              <a:gd name="connsiteX197" fmla="*/ 202044 w 269392"/>
                              <a:gd name="connsiteY197" fmla="*/ 288192 h 291491"/>
                              <a:gd name="connsiteX198" fmla="*/ 204294 w 269392"/>
                              <a:gd name="connsiteY198" fmla="*/ 288192 h 291491"/>
                              <a:gd name="connsiteX199" fmla="*/ 206494 w 269392"/>
                              <a:gd name="connsiteY199" fmla="*/ 288192 h 291491"/>
                              <a:gd name="connsiteX200" fmla="*/ 209794 w 269392"/>
                              <a:gd name="connsiteY200" fmla="*/ 285942 h 291491"/>
                              <a:gd name="connsiteX201" fmla="*/ 210894 w 269392"/>
                              <a:gd name="connsiteY201" fmla="*/ 284892 h 291491"/>
                              <a:gd name="connsiteX202" fmla="*/ 213094 w 269392"/>
                              <a:gd name="connsiteY202" fmla="*/ 283792 h 291491"/>
                              <a:gd name="connsiteX203" fmla="*/ 215344 w 269392"/>
                              <a:gd name="connsiteY203" fmla="*/ 283792 h 291491"/>
                              <a:gd name="connsiteX204" fmla="*/ 217544 w 269392"/>
                              <a:gd name="connsiteY204" fmla="*/ 282642 h 291491"/>
                              <a:gd name="connsiteX205" fmla="*/ 218644 w 269392"/>
                              <a:gd name="connsiteY205" fmla="*/ 280442 h 291491"/>
                              <a:gd name="connsiteX206" fmla="*/ 219694 w 269392"/>
                              <a:gd name="connsiteY206" fmla="*/ 279342 h 291491"/>
                              <a:gd name="connsiteX207" fmla="*/ 223094 w 269392"/>
                              <a:gd name="connsiteY207" fmla="*/ 278292 h 291491"/>
                              <a:gd name="connsiteX208" fmla="*/ 226394 w 269392"/>
                              <a:gd name="connsiteY208" fmla="*/ 278292 h 291491"/>
                              <a:gd name="connsiteX209" fmla="*/ 228594 w 269392"/>
                              <a:gd name="connsiteY209" fmla="*/ 278292 h 291491"/>
                              <a:gd name="connsiteX210" fmla="*/ 231894 w 269392"/>
                              <a:gd name="connsiteY210" fmla="*/ 276042 h 291491"/>
                              <a:gd name="connsiteX211" fmla="*/ 234094 w 269392"/>
                              <a:gd name="connsiteY211" fmla="*/ 273842 h 291491"/>
                              <a:gd name="connsiteX212" fmla="*/ 236243 w 269392"/>
                              <a:gd name="connsiteY212" fmla="*/ 272742 h 291491"/>
                              <a:gd name="connsiteX213" fmla="*/ 238493 w 269392"/>
                              <a:gd name="connsiteY213" fmla="*/ 270542 h 291491"/>
                              <a:gd name="connsiteX214" fmla="*/ 239643 w 269392"/>
                              <a:gd name="connsiteY214" fmla="*/ 268292 h 291491"/>
                              <a:gd name="connsiteX215" fmla="*/ 241793 w 269392"/>
                              <a:gd name="connsiteY215" fmla="*/ 267243 h 291491"/>
                              <a:gd name="connsiteX216" fmla="*/ 242943 w 269392"/>
                              <a:gd name="connsiteY216" fmla="*/ 266092 h 291491"/>
                              <a:gd name="connsiteX217" fmla="*/ 244043 w 269392"/>
                              <a:gd name="connsiteY217" fmla="*/ 265043 h 291491"/>
                              <a:gd name="connsiteX218" fmla="*/ 246243 w 269392"/>
                              <a:gd name="connsiteY218" fmla="*/ 263843 h 291491"/>
                              <a:gd name="connsiteX219" fmla="*/ 246243 w 269392"/>
                              <a:gd name="connsiteY219" fmla="*/ 261693 h 291491"/>
                              <a:gd name="connsiteX220" fmla="*/ 246243 w 269392"/>
                              <a:gd name="connsiteY220" fmla="*/ 259493 h 291491"/>
                              <a:gd name="connsiteX221" fmla="*/ 248443 w 269392"/>
                              <a:gd name="connsiteY221" fmla="*/ 258343 h 291491"/>
                              <a:gd name="connsiteX222" fmla="*/ 250693 w 269392"/>
                              <a:gd name="connsiteY222" fmla="*/ 257243 h 291491"/>
                              <a:gd name="connsiteX223" fmla="*/ 252843 w 269392"/>
                              <a:gd name="connsiteY223" fmla="*/ 255043 h 291491"/>
                              <a:gd name="connsiteX224" fmla="*/ 252843 w 269392"/>
                              <a:gd name="connsiteY224" fmla="*/ 252793 h 291491"/>
                              <a:gd name="connsiteX225" fmla="*/ 253993 w 269392"/>
                              <a:gd name="connsiteY225" fmla="*/ 250693 h 291491"/>
                              <a:gd name="connsiteX226" fmla="*/ 256193 w 269392"/>
                              <a:gd name="connsiteY226" fmla="*/ 247293 h 291491"/>
                              <a:gd name="connsiteX227" fmla="*/ 256193 w 269392"/>
                              <a:gd name="connsiteY227" fmla="*/ 245143 h 291491"/>
                              <a:gd name="connsiteX228" fmla="*/ 256193 w 269392"/>
                              <a:gd name="connsiteY228" fmla="*/ 242943 h 291491"/>
                              <a:gd name="connsiteX229" fmla="*/ 257293 w 269392"/>
                              <a:gd name="connsiteY229" fmla="*/ 241793 h 291491"/>
                              <a:gd name="connsiteX230" fmla="*/ 259493 w 269392"/>
                              <a:gd name="connsiteY230" fmla="*/ 239643 h 291491"/>
                              <a:gd name="connsiteX231" fmla="*/ 260593 w 269392"/>
                              <a:gd name="connsiteY231" fmla="*/ 236243 h 291491"/>
                              <a:gd name="connsiteX232" fmla="*/ 263893 w 269392"/>
                              <a:gd name="connsiteY232" fmla="*/ 231894 h 291491"/>
                              <a:gd name="connsiteX233" fmla="*/ 263893 w 269392"/>
                              <a:gd name="connsiteY233" fmla="*/ 228594 h 291491"/>
                              <a:gd name="connsiteX234" fmla="*/ 266093 w 269392"/>
                              <a:gd name="connsiteY234" fmla="*/ 226344 h 291491"/>
                              <a:gd name="connsiteX235" fmla="*/ 269393 w 269392"/>
                              <a:gd name="connsiteY235" fmla="*/ 221944 h 291491"/>
                              <a:gd name="connsiteX236" fmla="*/ 266093 w 269392"/>
                              <a:gd name="connsiteY236" fmla="*/ 220844 h 291491"/>
                              <a:gd name="connsiteX237" fmla="*/ 263893 w 269392"/>
                              <a:gd name="connsiteY237" fmla="*/ 220844 h 29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69392" h="291491">
                                <a:moveTo>
                                  <a:pt x="263893" y="220844"/>
                                </a:moveTo>
                                <a:lnTo>
                                  <a:pt x="260593" y="218594"/>
                                </a:lnTo>
                                <a:lnTo>
                                  <a:pt x="258343" y="217544"/>
                                </a:lnTo>
                                <a:lnTo>
                                  <a:pt x="257293" y="215294"/>
                                </a:lnTo>
                                <a:lnTo>
                                  <a:pt x="255043" y="213094"/>
                                </a:lnTo>
                                <a:lnTo>
                                  <a:pt x="253993" y="210894"/>
                                </a:lnTo>
                                <a:lnTo>
                                  <a:pt x="253993" y="209794"/>
                                </a:lnTo>
                                <a:lnTo>
                                  <a:pt x="253993" y="207594"/>
                                </a:lnTo>
                                <a:lnTo>
                                  <a:pt x="253993" y="204294"/>
                                </a:lnTo>
                                <a:lnTo>
                                  <a:pt x="253993" y="200994"/>
                                </a:lnTo>
                                <a:lnTo>
                                  <a:pt x="255043" y="198744"/>
                                </a:lnTo>
                                <a:lnTo>
                                  <a:pt x="255043" y="194295"/>
                                </a:lnTo>
                                <a:lnTo>
                                  <a:pt x="253993" y="192095"/>
                                </a:lnTo>
                                <a:lnTo>
                                  <a:pt x="252843" y="190995"/>
                                </a:lnTo>
                                <a:lnTo>
                                  <a:pt x="253993" y="183295"/>
                                </a:lnTo>
                                <a:lnTo>
                                  <a:pt x="253993" y="133596"/>
                                </a:lnTo>
                                <a:lnTo>
                                  <a:pt x="244043" y="133596"/>
                                </a:lnTo>
                                <a:lnTo>
                                  <a:pt x="219694" y="132496"/>
                                </a:lnTo>
                                <a:lnTo>
                                  <a:pt x="219694" y="124747"/>
                                </a:lnTo>
                                <a:lnTo>
                                  <a:pt x="219694" y="122547"/>
                                </a:lnTo>
                                <a:lnTo>
                                  <a:pt x="219694" y="119247"/>
                                </a:lnTo>
                                <a:lnTo>
                                  <a:pt x="219694" y="116997"/>
                                </a:lnTo>
                                <a:lnTo>
                                  <a:pt x="219694" y="114797"/>
                                </a:lnTo>
                                <a:lnTo>
                                  <a:pt x="219694" y="112647"/>
                                </a:lnTo>
                                <a:lnTo>
                                  <a:pt x="219694" y="111497"/>
                                </a:lnTo>
                                <a:lnTo>
                                  <a:pt x="220844" y="109247"/>
                                </a:lnTo>
                                <a:lnTo>
                                  <a:pt x="220844" y="105947"/>
                                </a:lnTo>
                                <a:lnTo>
                                  <a:pt x="220844" y="103747"/>
                                </a:lnTo>
                                <a:lnTo>
                                  <a:pt x="220844" y="101597"/>
                                </a:lnTo>
                                <a:lnTo>
                                  <a:pt x="220844" y="98247"/>
                                </a:lnTo>
                                <a:lnTo>
                                  <a:pt x="220844" y="96097"/>
                                </a:lnTo>
                                <a:lnTo>
                                  <a:pt x="220844" y="92697"/>
                                </a:lnTo>
                                <a:lnTo>
                                  <a:pt x="220844" y="90547"/>
                                </a:lnTo>
                                <a:lnTo>
                                  <a:pt x="220844" y="89398"/>
                                </a:lnTo>
                                <a:lnTo>
                                  <a:pt x="219694" y="88347"/>
                                </a:lnTo>
                                <a:lnTo>
                                  <a:pt x="217544" y="85048"/>
                                </a:lnTo>
                                <a:lnTo>
                                  <a:pt x="215344" y="82798"/>
                                </a:lnTo>
                                <a:lnTo>
                                  <a:pt x="214194" y="81648"/>
                                </a:lnTo>
                                <a:lnTo>
                                  <a:pt x="214194" y="79498"/>
                                </a:lnTo>
                                <a:lnTo>
                                  <a:pt x="213094" y="77298"/>
                                </a:lnTo>
                                <a:lnTo>
                                  <a:pt x="213094" y="76148"/>
                                </a:lnTo>
                                <a:lnTo>
                                  <a:pt x="213094" y="73998"/>
                                </a:lnTo>
                                <a:lnTo>
                                  <a:pt x="212044" y="71748"/>
                                </a:lnTo>
                                <a:lnTo>
                                  <a:pt x="210894" y="70598"/>
                                </a:lnTo>
                                <a:lnTo>
                                  <a:pt x="210894" y="68448"/>
                                </a:lnTo>
                                <a:lnTo>
                                  <a:pt x="208644" y="66248"/>
                                </a:lnTo>
                                <a:lnTo>
                                  <a:pt x="206494" y="64048"/>
                                </a:lnTo>
                                <a:lnTo>
                                  <a:pt x="203144" y="62948"/>
                                </a:lnTo>
                                <a:lnTo>
                                  <a:pt x="202044" y="61798"/>
                                </a:lnTo>
                                <a:lnTo>
                                  <a:pt x="199844" y="60748"/>
                                </a:lnTo>
                                <a:lnTo>
                                  <a:pt x="197595" y="58498"/>
                                </a:lnTo>
                                <a:lnTo>
                                  <a:pt x="196545" y="58498"/>
                                </a:lnTo>
                                <a:lnTo>
                                  <a:pt x="195495" y="57448"/>
                                </a:lnTo>
                                <a:lnTo>
                                  <a:pt x="193245" y="56298"/>
                                </a:lnTo>
                                <a:lnTo>
                                  <a:pt x="192095" y="55198"/>
                                </a:lnTo>
                                <a:lnTo>
                                  <a:pt x="191045" y="52998"/>
                                </a:lnTo>
                                <a:lnTo>
                                  <a:pt x="189945" y="50748"/>
                                </a:lnTo>
                                <a:lnTo>
                                  <a:pt x="187695" y="48549"/>
                                </a:lnTo>
                                <a:lnTo>
                                  <a:pt x="186595" y="46399"/>
                                </a:lnTo>
                                <a:lnTo>
                                  <a:pt x="185495" y="45249"/>
                                </a:lnTo>
                                <a:lnTo>
                                  <a:pt x="184445" y="44149"/>
                                </a:lnTo>
                                <a:lnTo>
                                  <a:pt x="182195" y="44149"/>
                                </a:lnTo>
                                <a:lnTo>
                                  <a:pt x="179995" y="42999"/>
                                </a:lnTo>
                                <a:lnTo>
                                  <a:pt x="177745" y="41949"/>
                                </a:lnTo>
                                <a:lnTo>
                                  <a:pt x="175545" y="39699"/>
                                </a:lnTo>
                                <a:lnTo>
                                  <a:pt x="174445" y="38649"/>
                                </a:lnTo>
                                <a:lnTo>
                                  <a:pt x="173395" y="37499"/>
                                </a:lnTo>
                                <a:lnTo>
                                  <a:pt x="172245" y="36399"/>
                                </a:lnTo>
                                <a:lnTo>
                                  <a:pt x="169995" y="34199"/>
                                </a:lnTo>
                                <a:lnTo>
                                  <a:pt x="167845" y="33149"/>
                                </a:lnTo>
                                <a:lnTo>
                                  <a:pt x="165645" y="31949"/>
                                </a:lnTo>
                                <a:lnTo>
                                  <a:pt x="163396" y="30899"/>
                                </a:lnTo>
                                <a:lnTo>
                                  <a:pt x="161196" y="29849"/>
                                </a:lnTo>
                                <a:lnTo>
                                  <a:pt x="160096" y="28699"/>
                                </a:lnTo>
                                <a:lnTo>
                                  <a:pt x="160096" y="26449"/>
                                </a:lnTo>
                                <a:lnTo>
                                  <a:pt x="158996" y="23149"/>
                                </a:lnTo>
                                <a:lnTo>
                                  <a:pt x="157896" y="22099"/>
                                </a:lnTo>
                                <a:lnTo>
                                  <a:pt x="156796" y="20949"/>
                                </a:lnTo>
                                <a:lnTo>
                                  <a:pt x="155696" y="19849"/>
                                </a:lnTo>
                                <a:lnTo>
                                  <a:pt x="154596" y="18800"/>
                                </a:lnTo>
                                <a:lnTo>
                                  <a:pt x="153446" y="18800"/>
                                </a:lnTo>
                                <a:lnTo>
                                  <a:pt x="150146" y="18800"/>
                                </a:lnTo>
                                <a:lnTo>
                                  <a:pt x="147946" y="18800"/>
                                </a:lnTo>
                                <a:lnTo>
                                  <a:pt x="145796" y="18800"/>
                                </a:lnTo>
                                <a:lnTo>
                                  <a:pt x="143546" y="18800"/>
                                </a:lnTo>
                                <a:lnTo>
                                  <a:pt x="142396" y="17649"/>
                                </a:lnTo>
                                <a:lnTo>
                                  <a:pt x="141346" y="16550"/>
                                </a:lnTo>
                                <a:lnTo>
                                  <a:pt x="139096" y="14350"/>
                                </a:lnTo>
                                <a:lnTo>
                                  <a:pt x="138046" y="13249"/>
                                </a:lnTo>
                                <a:lnTo>
                                  <a:pt x="135796" y="12100"/>
                                </a:lnTo>
                                <a:lnTo>
                                  <a:pt x="132496" y="13249"/>
                                </a:lnTo>
                                <a:lnTo>
                                  <a:pt x="130296" y="13249"/>
                                </a:lnTo>
                                <a:lnTo>
                                  <a:pt x="129197" y="12100"/>
                                </a:lnTo>
                                <a:lnTo>
                                  <a:pt x="126997" y="12100"/>
                                </a:lnTo>
                                <a:lnTo>
                                  <a:pt x="125847" y="11050"/>
                                </a:lnTo>
                                <a:lnTo>
                                  <a:pt x="123697" y="6600"/>
                                </a:lnTo>
                                <a:lnTo>
                                  <a:pt x="121497" y="4350"/>
                                </a:lnTo>
                                <a:lnTo>
                                  <a:pt x="120297" y="3300"/>
                                </a:lnTo>
                                <a:lnTo>
                                  <a:pt x="119247" y="2200"/>
                                </a:lnTo>
                                <a:lnTo>
                                  <a:pt x="116997" y="1050"/>
                                </a:lnTo>
                                <a:lnTo>
                                  <a:pt x="115947" y="0"/>
                                </a:lnTo>
                                <a:lnTo>
                                  <a:pt x="114797" y="0"/>
                                </a:lnTo>
                                <a:lnTo>
                                  <a:pt x="113747" y="2200"/>
                                </a:lnTo>
                                <a:lnTo>
                                  <a:pt x="111497" y="4350"/>
                                </a:lnTo>
                                <a:lnTo>
                                  <a:pt x="107147" y="8800"/>
                                </a:lnTo>
                                <a:lnTo>
                                  <a:pt x="104897" y="9900"/>
                                </a:lnTo>
                                <a:lnTo>
                                  <a:pt x="101597" y="9900"/>
                                </a:lnTo>
                                <a:lnTo>
                                  <a:pt x="98247" y="9900"/>
                                </a:lnTo>
                                <a:lnTo>
                                  <a:pt x="93847" y="9900"/>
                                </a:lnTo>
                                <a:lnTo>
                                  <a:pt x="91648" y="14350"/>
                                </a:lnTo>
                                <a:lnTo>
                                  <a:pt x="89448" y="15400"/>
                                </a:lnTo>
                                <a:lnTo>
                                  <a:pt x="86098" y="16550"/>
                                </a:lnTo>
                                <a:lnTo>
                                  <a:pt x="83898" y="16550"/>
                                </a:lnTo>
                                <a:lnTo>
                                  <a:pt x="78348" y="19849"/>
                                </a:lnTo>
                                <a:lnTo>
                                  <a:pt x="76148" y="22099"/>
                                </a:lnTo>
                                <a:lnTo>
                                  <a:pt x="72848" y="22099"/>
                                </a:lnTo>
                                <a:lnTo>
                                  <a:pt x="69548" y="20949"/>
                                </a:lnTo>
                                <a:lnTo>
                                  <a:pt x="65098" y="23149"/>
                                </a:lnTo>
                                <a:lnTo>
                                  <a:pt x="64048" y="24299"/>
                                </a:lnTo>
                                <a:lnTo>
                                  <a:pt x="61798" y="25399"/>
                                </a:lnTo>
                                <a:lnTo>
                                  <a:pt x="60748" y="24299"/>
                                </a:lnTo>
                                <a:lnTo>
                                  <a:pt x="59598" y="24299"/>
                                </a:lnTo>
                                <a:lnTo>
                                  <a:pt x="56298" y="23149"/>
                                </a:lnTo>
                                <a:lnTo>
                                  <a:pt x="51899" y="27599"/>
                                </a:lnTo>
                                <a:lnTo>
                                  <a:pt x="51899" y="30899"/>
                                </a:lnTo>
                                <a:lnTo>
                                  <a:pt x="51899" y="34199"/>
                                </a:lnTo>
                                <a:lnTo>
                                  <a:pt x="54048" y="38649"/>
                                </a:lnTo>
                                <a:lnTo>
                                  <a:pt x="54048" y="48549"/>
                                </a:lnTo>
                                <a:lnTo>
                                  <a:pt x="52999" y="51899"/>
                                </a:lnTo>
                                <a:lnTo>
                                  <a:pt x="51899" y="54048"/>
                                </a:lnTo>
                                <a:lnTo>
                                  <a:pt x="50749" y="55198"/>
                                </a:lnTo>
                                <a:lnTo>
                                  <a:pt x="44199" y="56298"/>
                                </a:lnTo>
                                <a:lnTo>
                                  <a:pt x="40899" y="58498"/>
                                </a:lnTo>
                                <a:lnTo>
                                  <a:pt x="38649" y="60748"/>
                                </a:lnTo>
                                <a:lnTo>
                                  <a:pt x="35349" y="64048"/>
                                </a:lnTo>
                                <a:lnTo>
                                  <a:pt x="30899" y="68448"/>
                                </a:lnTo>
                                <a:lnTo>
                                  <a:pt x="24299" y="75048"/>
                                </a:lnTo>
                                <a:lnTo>
                                  <a:pt x="23149" y="78348"/>
                                </a:lnTo>
                                <a:lnTo>
                                  <a:pt x="22099" y="85048"/>
                                </a:lnTo>
                                <a:lnTo>
                                  <a:pt x="19849" y="90547"/>
                                </a:lnTo>
                                <a:lnTo>
                                  <a:pt x="17650" y="93847"/>
                                </a:lnTo>
                                <a:lnTo>
                                  <a:pt x="16600" y="97147"/>
                                </a:lnTo>
                                <a:lnTo>
                                  <a:pt x="13250" y="98247"/>
                                </a:lnTo>
                                <a:lnTo>
                                  <a:pt x="7750" y="101597"/>
                                </a:lnTo>
                                <a:lnTo>
                                  <a:pt x="3300" y="101597"/>
                                </a:lnTo>
                                <a:lnTo>
                                  <a:pt x="2250" y="105947"/>
                                </a:lnTo>
                                <a:lnTo>
                                  <a:pt x="0" y="108197"/>
                                </a:lnTo>
                                <a:lnTo>
                                  <a:pt x="0" y="168945"/>
                                </a:lnTo>
                                <a:lnTo>
                                  <a:pt x="0" y="224144"/>
                                </a:lnTo>
                                <a:lnTo>
                                  <a:pt x="110447" y="224144"/>
                                </a:lnTo>
                                <a:lnTo>
                                  <a:pt x="110447" y="270542"/>
                                </a:lnTo>
                                <a:lnTo>
                                  <a:pt x="110447" y="280442"/>
                                </a:lnTo>
                                <a:lnTo>
                                  <a:pt x="113747" y="279342"/>
                                </a:lnTo>
                                <a:lnTo>
                                  <a:pt x="116997" y="279342"/>
                                </a:lnTo>
                                <a:lnTo>
                                  <a:pt x="119247" y="278292"/>
                                </a:lnTo>
                                <a:lnTo>
                                  <a:pt x="120297" y="276042"/>
                                </a:lnTo>
                                <a:lnTo>
                                  <a:pt x="122547" y="277142"/>
                                </a:lnTo>
                                <a:lnTo>
                                  <a:pt x="123697" y="280442"/>
                                </a:lnTo>
                                <a:lnTo>
                                  <a:pt x="124747" y="279342"/>
                                </a:lnTo>
                                <a:lnTo>
                                  <a:pt x="126997" y="278292"/>
                                </a:lnTo>
                                <a:lnTo>
                                  <a:pt x="129197" y="279342"/>
                                </a:lnTo>
                                <a:lnTo>
                                  <a:pt x="130296" y="280442"/>
                                </a:lnTo>
                                <a:lnTo>
                                  <a:pt x="133596" y="279342"/>
                                </a:lnTo>
                                <a:lnTo>
                                  <a:pt x="135796" y="278292"/>
                                </a:lnTo>
                                <a:lnTo>
                                  <a:pt x="139096" y="279342"/>
                                </a:lnTo>
                                <a:lnTo>
                                  <a:pt x="141346" y="279342"/>
                                </a:lnTo>
                                <a:lnTo>
                                  <a:pt x="142396" y="280442"/>
                                </a:lnTo>
                                <a:lnTo>
                                  <a:pt x="145796" y="278292"/>
                                </a:lnTo>
                                <a:lnTo>
                                  <a:pt x="146846" y="276042"/>
                                </a:lnTo>
                                <a:lnTo>
                                  <a:pt x="147946" y="274892"/>
                                </a:lnTo>
                                <a:lnTo>
                                  <a:pt x="150146" y="274892"/>
                                </a:lnTo>
                                <a:lnTo>
                                  <a:pt x="152346" y="277142"/>
                                </a:lnTo>
                                <a:lnTo>
                                  <a:pt x="155696" y="278292"/>
                                </a:lnTo>
                                <a:lnTo>
                                  <a:pt x="160096" y="278292"/>
                                </a:lnTo>
                                <a:lnTo>
                                  <a:pt x="163396" y="278292"/>
                                </a:lnTo>
                                <a:lnTo>
                                  <a:pt x="164496" y="281592"/>
                                </a:lnTo>
                                <a:lnTo>
                                  <a:pt x="166695" y="282642"/>
                                </a:lnTo>
                                <a:lnTo>
                                  <a:pt x="166695" y="283792"/>
                                </a:lnTo>
                                <a:lnTo>
                                  <a:pt x="168945" y="284892"/>
                                </a:lnTo>
                                <a:lnTo>
                                  <a:pt x="171145" y="284892"/>
                                </a:lnTo>
                                <a:lnTo>
                                  <a:pt x="173395" y="287092"/>
                                </a:lnTo>
                                <a:lnTo>
                                  <a:pt x="173395" y="289342"/>
                                </a:lnTo>
                                <a:lnTo>
                                  <a:pt x="174445" y="290392"/>
                                </a:lnTo>
                                <a:lnTo>
                                  <a:pt x="175545" y="291492"/>
                                </a:lnTo>
                                <a:lnTo>
                                  <a:pt x="176695" y="291492"/>
                                </a:lnTo>
                                <a:lnTo>
                                  <a:pt x="178895" y="291492"/>
                                </a:lnTo>
                                <a:lnTo>
                                  <a:pt x="181045" y="290392"/>
                                </a:lnTo>
                                <a:lnTo>
                                  <a:pt x="183295" y="291492"/>
                                </a:lnTo>
                                <a:lnTo>
                                  <a:pt x="184445" y="291492"/>
                                </a:lnTo>
                                <a:lnTo>
                                  <a:pt x="186595" y="290392"/>
                                </a:lnTo>
                                <a:lnTo>
                                  <a:pt x="187695" y="289342"/>
                                </a:lnTo>
                                <a:lnTo>
                                  <a:pt x="189945" y="290392"/>
                                </a:lnTo>
                                <a:lnTo>
                                  <a:pt x="192095" y="291492"/>
                                </a:lnTo>
                                <a:lnTo>
                                  <a:pt x="193245" y="291492"/>
                                </a:lnTo>
                                <a:lnTo>
                                  <a:pt x="195495" y="290392"/>
                                </a:lnTo>
                                <a:lnTo>
                                  <a:pt x="197595" y="289342"/>
                                </a:lnTo>
                                <a:lnTo>
                                  <a:pt x="199844" y="288192"/>
                                </a:lnTo>
                                <a:lnTo>
                                  <a:pt x="202044" y="288192"/>
                                </a:lnTo>
                                <a:lnTo>
                                  <a:pt x="204294" y="288192"/>
                                </a:lnTo>
                                <a:lnTo>
                                  <a:pt x="206494" y="288192"/>
                                </a:lnTo>
                                <a:lnTo>
                                  <a:pt x="209794" y="285942"/>
                                </a:lnTo>
                                <a:lnTo>
                                  <a:pt x="210894" y="284892"/>
                                </a:lnTo>
                                <a:lnTo>
                                  <a:pt x="213094" y="283792"/>
                                </a:lnTo>
                                <a:lnTo>
                                  <a:pt x="215344" y="283792"/>
                                </a:lnTo>
                                <a:lnTo>
                                  <a:pt x="217544" y="282642"/>
                                </a:lnTo>
                                <a:lnTo>
                                  <a:pt x="218644" y="280442"/>
                                </a:lnTo>
                                <a:lnTo>
                                  <a:pt x="219694" y="279342"/>
                                </a:lnTo>
                                <a:lnTo>
                                  <a:pt x="223094" y="278292"/>
                                </a:lnTo>
                                <a:lnTo>
                                  <a:pt x="226394" y="278292"/>
                                </a:lnTo>
                                <a:lnTo>
                                  <a:pt x="228594" y="278292"/>
                                </a:lnTo>
                                <a:lnTo>
                                  <a:pt x="231894" y="276042"/>
                                </a:lnTo>
                                <a:lnTo>
                                  <a:pt x="234094" y="273842"/>
                                </a:lnTo>
                                <a:lnTo>
                                  <a:pt x="236243" y="272742"/>
                                </a:lnTo>
                                <a:lnTo>
                                  <a:pt x="238493" y="270542"/>
                                </a:lnTo>
                                <a:lnTo>
                                  <a:pt x="239643" y="268292"/>
                                </a:lnTo>
                                <a:lnTo>
                                  <a:pt x="241793" y="267243"/>
                                </a:lnTo>
                                <a:lnTo>
                                  <a:pt x="242943" y="266092"/>
                                </a:lnTo>
                                <a:lnTo>
                                  <a:pt x="244043" y="265043"/>
                                </a:lnTo>
                                <a:lnTo>
                                  <a:pt x="246243" y="263843"/>
                                </a:lnTo>
                                <a:lnTo>
                                  <a:pt x="246243" y="261693"/>
                                </a:lnTo>
                                <a:lnTo>
                                  <a:pt x="246243" y="259493"/>
                                </a:lnTo>
                                <a:lnTo>
                                  <a:pt x="248443" y="258343"/>
                                </a:lnTo>
                                <a:lnTo>
                                  <a:pt x="250693" y="257243"/>
                                </a:lnTo>
                                <a:lnTo>
                                  <a:pt x="252843" y="255043"/>
                                </a:lnTo>
                                <a:lnTo>
                                  <a:pt x="252843" y="252793"/>
                                </a:lnTo>
                                <a:lnTo>
                                  <a:pt x="253993" y="250693"/>
                                </a:lnTo>
                                <a:lnTo>
                                  <a:pt x="256193" y="247293"/>
                                </a:lnTo>
                                <a:lnTo>
                                  <a:pt x="256193" y="245143"/>
                                </a:lnTo>
                                <a:lnTo>
                                  <a:pt x="256193" y="242943"/>
                                </a:lnTo>
                                <a:lnTo>
                                  <a:pt x="257293" y="241793"/>
                                </a:lnTo>
                                <a:lnTo>
                                  <a:pt x="259493" y="239643"/>
                                </a:lnTo>
                                <a:lnTo>
                                  <a:pt x="260593" y="236243"/>
                                </a:lnTo>
                                <a:lnTo>
                                  <a:pt x="263893" y="231894"/>
                                </a:lnTo>
                                <a:lnTo>
                                  <a:pt x="263893" y="228594"/>
                                </a:lnTo>
                                <a:lnTo>
                                  <a:pt x="266093" y="226344"/>
                                </a:lnTo>
                                <a:lnTo>
                                  <a:pt x="269393" y="221944"/>
                                </a:lnTo>
                                <a:lnTo>
                                  <a:pt x="266093" y="220844"/>
                                </a:lnTo>
                                <a:lnTo>
                                  <a:pt x="263893" y="220844"/>
                                </a:lnTo>
                                <a:close/>
                              </a:path>
                            </a:pathLst>
                          </a:custGeom>
                          <a:grpFill/>
                          <a:ln w="4993" cap="flat">
                            <a:noFill/>
                            <a:prstDash val="solid"/>
                            <a:miter/>
                          </a:ln>
                        </p:spPr>
                        <p:txBody>
                          <a:bodyPr rtlCol="0" anchor="ctr"/>
                          <a:lstStyle/>
                          <a:p>
                            <a:endParaRPr lang="en-PH"/>
                          </a:p>
                        </p:txBody>
                      </p:sp>
                      <p:sp>
                        <p:nvSpPr>
                          <p:cNvPr id="37" name="Freeform: Shape 177">
                            <a:extLst>
                              <a:ext uri="{FF2B5EF4-FFF2-40B4-BE49-F238E27FC236}">
                                <a16:creationId xmlns:a16="http://schemas.microsoft.com/office/drawing/2014/main" xmlns="" id="{C051AE78-E2E3-4D98-88A7-D8F584FB6949}"/>
                              </a:ext>
                            </a:extLst>
                          </p:cNvPr>
                          <p:cNvSpPr/>
                          <p:nvPr/>
                        </p:nvSpPr>
                        <p:spPr>
                          <a:xfrm>
                            <a:off x="7804503" y="4532243"/>
                            <a:ext cx="220843" cy="223043"/>
                          </a:xfrm>
                          <a:custGeom>
                            <a:avLst/>
                            <a:gdLst>
                              <a:gd name="connsiteX0" fmla="*/ 0 w 220843"/>
                              <a:gd name="connsiteY0" fmla="*/ 221944 h 223043"/>
                              <a:gd name="connsiteX1" fmla="*/ 54048 w 220843"/>
                              <a:gd name="connsiteY1" fmla="*/ 223044 h 223043"/>
                              <a:gd name="connsiteX2" fmla="*/ 217444 w 220843"/>
                              <a:gd name="connsiteY2" fmla="*/ 223044 h 223043"/>
                              <a:gd name="connsiteX3" fmla="*/ 220844 w 220843"/>
                              <a:gd name="connsiteY3" fmla="*/ 223044 h 223043"/>
                              <a:gd name="connsiteX4" fmla="*/ 220844 w 220843"/>
                              <a:gd name="connsiteY4" fmla="*/ 47449 h 223043"/>
                              <a:gd name="connsiteX5" fmla="*/ 110397 w 220843"/>
                              <a:gd name="connsiteY5" fmla="*/ 47449 h 223043"/>
                              <a:gd name="connsiteX6" fmla="*/ 112547 w 220843"/>
                              <a:gd name="connsiteY6" fmla="*/ 1050 h 223043"/>
                              <a:gd name="connsiteX7" fmla="*/ 1050 w 220843"/>
                              <a:gd name="connsiteY7" fmla="*/ 0 h 223043"/>
                              <a:gd name="connsiteX8" fmla="*/ 0 w 220843"/>
                              <a:gd name="connsiteY8" fmla="*/ 221944 h 2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43" h="223043">
                                <a:moveTo>
                                  <a:pt x="0" y="221944"/>
                                </a:moveTo>
                                <a:lnTo>
                                  <a:pt x="54048" y="223044"/>
                                </a:lnTo>
                                <a:lnTo>
                                  <a:pt x="217444" y="223044"/>
                                </a:lnTo>
                                <a:lnTo>
                                  <a:pt x="220844" y="223044"/>
                                </a:lnTo>
                                <a:lnTo>
                                  <a:pt x="220844" y="47449"/>
                                </a:lnTo>
                                <a:lnTo>
                                  <a:pt x="110397" y="47449"/>
                                </a:lnTo>
                                <a:lnTo>
                                  <a:pt x="112547" y="1050"/>
                                </a:lnTo>
                                <a:lnTo>
                                  <a:pt x="1050" y="0"/>
                                </a:lnTo>
                                <a:lnTo>
                                  <a:pt x="0" y="221944"/>
                                </a:lnTo>
                                <a:close/>
                              </a:path>
                            </a:pathLst>
                          </a:custGeom>
                          <a:grpFill/>
                          <a:ln w="4993" cap="flat">
                            <a:noFill/>
                            <a:prstDash val="solid"/>
                            <a:miter/>
                          </a:ln>
                        </p:spPr>
                        <p:txBody>
                          <a:bodyPr rtlCol="0" anchor="ctr"/>
                          <a:lstStyle/>
                          <a:p>
                            <a:endParaRPr lang="en-PH"/>
                          </a:p>
                        </p:txBody>
                      </p:sp>
                      <p:sp>
                        <p:nvSpPr>
                          <p:cNvPr id="38" name="Freeform: Shape 178">
                            <a:extLst>
                              <a:ext uri="{FF2B5EF4-FFF2-40B4-BE49-F238E27FC236}">
                                <a16:creationId xmlns:a16="http://schemas.microsoft.com/office/drawing/2014/main" xmlns="" id="{E7906636-84A9-4045-8C6A-D125DDD842AA}"/>
                              </a:ext>
                            </a:extLst>
                          </p:cNvPr>
                          <p:cNvSpPr/>
                          <p:nvPr/>
                        </p:nvSpPr>
                        <p:spPr>
                          <a:xfrm>
                            <a:off x="7813303" y="3979058"/>
                            <a:ext cx="221893" cy="241793"/>
                          </a:xfrm>
                          <a:custGeom>
                            <a:avLst/>
                            <a:gdLst>
                              <a:gd name="connsiteX0" fmla="*/ 2250 w 221893"/>
                              <a:gd name="connsiteY0" fmla="*/ 0 h 241793"/>
                              <a:gd name="connsiteX1" fmla="*/ 0 w 221893"/>
                              <a:gd name="connsiteY1" fmla="*/ 108197 h 241793"/>
                              <a:gd name="connsiteX2" fmla="*/ 1050 w 221893"/>
                              <a:gd name="connsiteY2" fmla="*/ 109247 h 241793"/>
                              <a:gd name="connsiteX3" fmla="*/ 3300 w 221893"/>
                              <a:gd name="connsiteY3" fmla="*/ 110397 h 241793"/>
                              <a:gd name="connsiteX4" fmla="*/ 4350 w 221893"/>
                              <a:gd name="connsiteY4" fmla="*/ 111497 h 241793"/>
                              <a:gd name="connsiteX5" fmla="*/ 5550 w 221893"/>
                              <a:gd name="connsiteY5" fmla="*/ 112547 h 241793"/>
                              <a:gd name="connsiteX6" fmla="*/ 7750 w 221893"/>
                              <a:gd name="connsiteY6" fmla="*/ 114797 h 241793"/>
                              <a:gd name="connsiteX7" fmla="*/ 9900 w 221893"/>
                              <a:gd name="connsiteY7" fmla="*/ 119247 h 241793"/>
                              <a:gd name="connsiteX8" fmla="*/ 11050 w 221893"/>
                              <a:gd name="connsiteY8" fmla="*/ 120297 h 241793"/>
                              <a:gd name="connsiteX9" fmla="*/ 13250 w 221893"/>
                              <a:gd name="connsiteY9" fmla="*/ 120297 h 241793"/>
                              <a:gd name="connsiteX10" fmla="*/ 14350 w 221893"/>
                              <a:gd name="connsiteY10" fmla="*/ 121447 h 241793"/>
                              <a:gd name="connsiteX11" fmla="*/ 16550 w 221893"/>
                              <a:gd name="connsiteY11" fmla="*/ 121447 h 241793"/>
                              <a:gd name="connsiteX12" fmla="*/ 19849 w 221893"/>
                              <a:gd name="connsiteY12" fmla="*/ 120297 h 241793"/>
                              <a:gd name="connsiteX13" fmla="*/ 22099 w 221893"/>
                              <a:gd name="connsiteY13" fmla="*/ 121447 h 241793"/>
                              <a:gd name="connsiteX14" fmla="*/ 23149 w 221893"/>
                              <a:gd name="connsiteY14" fmla="*/ 122547 h 241793"/>
                              <a:gd name="connsiteX15" fmla="*/ 25399 w 221893"/>
                              <a:gd name="connsiteY15" fmla="*/ 124747 h 241793"/>
                              <a:gd name="connsiteX16" fmla="*/ 26449 w 221893"/>
                              <a:gd name="connsiteY16" fmla="*/ 125846 h 241793"/>
                              <a:gd name="connsiteX17" fmla="*/ 27599 w 221893"/>
                              <a:gd name="connsiteY17" fmla="*/ 126997 h 241793"/>
                              <a:gd name="connsiteX18" fmla="*/ 29849 w 221893"/>
                              <a:gd name="connsiteY18" fmla="*/ 126997 h 241793"/>
                              <a:gd name="connsiteX19" fmla="*/ 31999 w 221893"/>
                              <a:gd name="connsiteY19" fmla="*/ 126997 h 241793"/>
                              <a:gd name="connsiteX20" fmla="*/ 34199 w 221893"/>
                              <a:gd name="connsiteY20" fmla="*/ 126997 h 241793"/>
                              <a:gd name="connsiteX21" fmla="*/ 37499 w 221893"/>
                              <a:gd name="connsiteY21" fmla="*/ 126997 h 241793"/>
                              <a:gd name="connsiteX22" fmla="*/ 38649 w 221893"/>
                              <a:gd name="connsiteY22" fmla="*/ 126997 h 241793"/>
                              <a:gd name="connsiteX23" fmla="*/ 39749 w 221893"/>
                              <a:gd name="connsiteY23" fmla="*/ 128046 h 241793"/>
                              <a:gd name="connsiteX24" fmla="*/ 40849 w 221893"/>
                              <a:gd name="connsiteY24" fmla="*/ 129146 h 241793"/>
                              <a:gd name="connsiteX25" fmla="*/ 41949 w 221893"/>
                              <a:gd name="connsiteY25" fmla="*/ 130296 h 241793"/>
                              <a:gd name="connsiteX26" fmla="*/ 43049 w 221893"/>
                              <a:gd name="connsiteY26" fmla="*/ 131346 h 241793"/>
                              <a:gd name="connsiteX27" fmla="*/ 44149 w 221893"/>
                              <a:gd name="connsiteY27" fmla="*/ 134646 h 241793"/>
                              <a:gd name="connsiteX28" fmla="*/ 44149 w 221893"/>
                              <a:gd name="connsiteY28" fmla="*/ 136896 h 241793"/>
                              <a:gd name="connsiteX29" fmla="*/ 45249 w 221893"/>
                              <a:gd name="connsiteY29" fmla="*/ 138046 h 241793"/>
                              <a:gd name="connsiteX30" fmla="*/ 47449 w 221893"/>
                              <a:gd name="connsiteY30" fmla="*/ 139096 h 241793"/>
                              <a:gd name="connsiteX31" fmla="*/ 49699 w 221893"/>
                              <a:gd name="connsiteY31" fmla="*/ 140146 h 241793"/>
                              <a:gd name="connsiteX32" fmla="*/ 51899 w 221893"/>
                              <a:gd name="connsiteY32" fmla="*/ 141346 h 241793"/>
                              <a:gd name="connsiteX33" fmla="*/ 54048 w 221893"/>
                              <a:gd name="connsiteY33" fmla="*/ 142396 h 241793"/>
                              <a:gd name="connsiteX34" fmla="*/ 56298 w 221893"/>
                              <a:gd name="connsiteY34" fmla="*/ 144596 h 241793"/>
                              <a:gd name="connsiteX35" fmla="*/ 57449 w 221893"/>
                              <a:gd name="connsiteY35" fmla="*/ 145696 h 241793"/>
                              <a:gd name="connsiteX36" fmla="*/ 58498 w 221893"/>
                              <a:gd name="connsiteY36" fmla="*/ 146846 h 241793"/>
                              <a:gd name="connsiteX37" fmla="*/ 59598 w 221893"/>
                              <a:gd name="connsiteY37" fmla="*/ 147896 h 241793"/>
                              <a:gd name="connsiteX38" fmla="*/ 61798 w 221893"/>
                              <a:gd name="connsiteY38" fmla="*/ 150146 h 241793"/>
                              <a:gd name="connsiteX39" fmla="*/ 64048 w 221893"/>
                              <a:gd name="connsiteY39" fmla="*/ 151196 h 241793"/>
                              <a:gd name="connsiteX40" fmla="*/ 66248 w 221893"/>
                              <a:gd name="connsiteY40" fmla="*/ 152346 h 241793"/>
                              <a:gd name="connsiteX41" fmla="*/ 68498 w 221893"/>
                              <a:gd name="connsiteY41" fmla="*/ 152346 h 241793"/>
                              <a:gd name="connsiteX42" fmla="*/ 69548 w 221893"/>
                              <a:gd name="connsiteY42" fmla="*/ 153446 h 241793"/>
                              <a:gd name="connsiteX43" fmla="*/ 70648 w 221893"/>
                              <a:gd name="connsiteY43" fmla="*/ 154596 h 241793"/>
                              <a:gd name="connsiteX44" fmla="*/ 71748 w 221893"/>
                              <a:gd name="connsiteY44" fmla="*/ 156746 h 241793"/>
                              <a:gd name="connsiteX45" fmla="*/ 73998 w 221893"/>
                              <a:gd name="connsiteY45" fmla="*/ 158945 h 241793"/>
                              <a:gd name="connsiteX46" fmla="*/ 75098 w 221893"/>
                              <a:gd name="connsiteY46" fmla="*/ 161195 h 241793"/>
                              <a:gd name="connsiteX47" fmla="*/ 76148 w 221893"/>
                              <a:gd name="connsiteY47" fmla="*/ 163395 h 241793"/>
                              <a:gd name="connsiteX48" fmla="*/ 77298 w 221893"/>
                              <a:gd name="connsiteY48" fmla="*/ 164496 h 241793"/>
                              <a:gd name="connsiteX49" fmla="*/ 79548 w 221893"/>
                              <a:gd name="connsiteY49" fmla="*/ 165645 h 241793"/>
                              <a:gd name="connsiteX50" fmla="*/ 80598 w 221893"/>
                              <a:gd name="connsiteY50" fmla="*/ 166696 h 241793"/>
                              <a:gd name="connsiteX51" fmla="*/ 81648 w 221893"/>
                              <a:gd name="connsiteY51" fmla="*/ 166696 h 241793"/>
                              <a:gd name="connsiteX52" fmla="*/ 83898 w 221893"/>
                              <a:gd name="connsiteY52" fmla="*/ 168945 h 241793"/>
                              <a:gd name="connsiteX53" fmla="*/ 86098 w 221893"/>
                              <a:gd name="connsiteY53" fmla="*/ 169995 h 241793"/>
                              <a:gd name="connsiteX54" fmla="*/ 87198 w 221893"/>
                              <a:gd name="connsiteY54" fmla="*/ 171145 h 241793"/>
                              <a:gd name="connsiteX55" fmla="*/ 90548 w 221893"/>
                              <a:gd name="connsiteY55" fmla="*/ 172245 h 241793"/>
                              <a:gd name="connsiteX56" fmla="*/ 92697 w 221893"/>
                              <a:gd name="connsiteY56" fmla="*/ 174445 h 241793"/>
                              <a:gd name="connsiteX57" fmla="*/ 94947 w 221893"/>
                              <a:gd name="connsiteY57" fmla="*/ 176645 h 241793"/>
                              <a:gd name="connsiteX58" fmla="*/ 94947 w 221893"/>
                              <a:gd name="connsiteY58" fmla="*/ 178795 h 241793"/>
                              <a:gd name="connsiteX59" fmla="*/ 96097 w 221893"/>
                              <a:gd name="connsiteY59" fmla="*/ 179945 h 241793"/>
                              <a:gd name="connsiteX60" fmla="*/ 97147 w 221893"/>
                              <a:gd name="connsiteY60" fmla="*/ 182195 h 241793"/>
                              <a:gd name="connsiteX61" fmla="*/ 97147 w 221893"/>
                              <a:gd name="connsiteY61" fmla="*/ 184345 h 241793"/>
                              <a:gd name="connsiteX62" fmla="*/ 97147 w 221893"/>
                              <a:gd name="connsiteY62" fmla="*/ 185495 h 241793"/>
                              <a:gd name="connsiteX63" fmla="*/ 98247 w 221893"/>
                              <a:gd name="connsiteY63" fmla="*/ 187695 h 241793"/>
                              <a:gd name="connsiteX64" fmla="*/ 98247 w 221893"/>
                              <a:gd name="connsiteY64" fmla="*/ 189845 h 241793"/>
                              <a:gd name="connsiteX65" fmla="*/ 99397 w 221893"/>
                              <a:gd name="connsiteY65" fmla="*/ 190995 h 241793"/>
                              <a:gd name="connsiteX66" fmla="*/ 101597 w 221893"/>
                              <a:gd name="connsiteY66" fmla="*/ 193245 h 241793"/>
                              <a:gd name="connsiteX67" fmla="*/ 103747 w 221893"/>
                              <a:gd name="connsiteY67" fmla="*/ 196545 h 241793"/>
                              <a:gd name="connsiteX68" fmla="*/ 104897 w 221893"/>
                              <a:gd name="connsiteY68" fmla="*/ 197595 h 241793"/>
                              <a:gd name="connsiteX69" fmla="*/ 104897 w 221893"/>
                              <a:gd name="connsiteY69" fmla="*/ 198744 h 241793"/>
                              <a:gd name="connsiteX70" fmla="*/ 104897 w 221893"/>
                              <a:gd name="connsiteY70" fmla="*/ 200894 h 241793"/>
                              <a:gd name="connsiteX71" fmla="*/ 104897 w 221893"/>
                              <a:gd name="connsiteY71" fmla="*/ 204294 h 241793"/>
                              <a:gd name="connsiteX72" fmla="*/ 104897 w 221893"/>
                              <a:gd name="connsiteY72" fmla="*/ 206444 h 241793"/>
                              <a:gd name="connsiteX73" fmla="*/ 104897 w 221893"/>
                              <a:gd name="connsiteY73" fmla="*/ 209794 h 241793"/>
                              <a:gd name="connsiteX74" fmla="*/ 104897 w 221893"/>
                              <a:gd name="connsiteY74" fmla="*/ 211944 h 241793"/>
                              <a:gd name="connsiteX75" fmla="*/ 104897 w 221893"/>
                              <a:gd name="connsiteY75" fmla="*/ 214144 h 241793"/>
                              <a:gd name="connsiteX76" fmla="*/ 104897 w 221893"/>
                              <a:gd name="connsiteY76" fmla="*/ 217444 h 241793"/>
                              <a:gd name="connsiteX77" fmla="*/ 103747 w 221893"/>
                              <a:gd name="connsiteY77" fmla="*/ 219694 h 241793"/>
                              <a:gd name="connsiteX78" fmla="*/ 103747 w 221893"/>
                              <a:gd name="connsiteY78" fmla="*/ 220844 h 241793"/>
                              <a:gd name="connsiteX79" fmla="*/ 103747 w 221893"/>
                              <a:gd name="connsiteY79" fmla="*/ 222994 h 241793"/>
                              <a:gd name="connsiteX80" fmla="*/ 103747 w 221893"/>
                              <a:gd name="connsiteY80" fmla="*/ 225194 h 241793"/>
                              <a:gd name="connsiteX81" fmla="*/ 103747 w 221893"/>
                              <a:gd name="connsiteY81" fmla="*/ 227444 h 241793"/>
                              <a:gd name="connsiteX82" fmla="*/ 103747 w 221893"/>
                              <a:gd name="connsiteY82" fmla="*/ 230744 h 241793"/>
                              <a:gd name="connsiteX83" fmla="*/ 103747 w 221893"/>
                              <a:gd name="connsiteY83" fmla="*/ 232944 h 241793"/>
                              <a:gd name="connsiteX84" fmla="*/ 103747 w 221893"/>
                              <a:gd name="connsiteY84" fmla="*/ 240693 h 241793"/>
                              <a:gd name="connsiteX85" fmla="*/ 128096 w 221893"/>
                              <a:gd name="connsiteY85" fmla="*/ 241793 h 241793"/>
                              <a:gd name="connsiteX86" fmla="*/ 129196 w 221893"/>
                              <a:gd name="connsiteY86" fmla="*/ 185495 h 241793"/>
                              <a:gd name="connsiteX87" fmla="*/ 220844 w 221893"/>
                              <a:gd name="connsiteY87" fmla="*/ 185495 h 241793"/>
                              <a:gd name="connsiteX88" fmla="*/ 221894 w 221893"/>
                              <a:gd name="connsiteY88" fmla="*/ 75048 h 241793"/>
                              <a:gd name="connsiteX89" fmla="*/ 221894 w 221893"/>
                              <a:gd name="connsiteY89" fmla="*/ 2150 h 241793"/>
                              <a:gd name="connsiteX90" fmla="*/ 173395 w 221893"/>
                              <a:gd name="connsiteY90" fmla="*/ 1050 h 241793"/>
                              <a:gd name="connsiteX91" fmla="*/ 2250 w 221893"/>
                              <a:gd name="connsiteY91" fmla="*/ 0 h 24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21893" h="241793">
                                <a:moveTo>
                                  <a:pt x="2250" y="0"/>
                                </a:moveTo>
                                <a:lnTo>
                                  <a:pt x="0" y="108197"/>
                                </a:lnTo>
                                <a:lnTo>
                                  <a:pt x="1050" y="109247"/>
                                </a:lnTo>
                                <a:lnTo>
                                  <a:pt x="3300" y="110397"/>
                                </a:lnTo>
                                <a:lnTo>
                                  <a:pt x="4350" y="111497"/>
                                </a:lnTo>
                                <a:lnTo>
                                  <a:pt x="5550" y="112547"/>
                                </a:lnTo>
                                <a:lnTo>
                                  <a:pt x="7750" y="114797"/>
                                </a:lnTo>
                                <a:lnTo>
                                  <a:pt x="9900" y="119247"/>
                                </a:lnTo>
                                <a:lnTo>
                                  <a:pt x="11050" y="120297"/>
                                </a:lnTo>
                                <a:lnTo>
                                  <a:pt x="13250" y="120297"/>
                                </a:lnTo>
                                <a:lnTo>
                                  <a:pt x="14350" y="121447"/>
                                </a:lnTo>
                                <a:lnTo>
                                  <a:pt x="16550" y="121447"/>
                                </a:lnTo>
                                <a:lnTo>
                                  <a:pt x="19849" y="120297"/>
                                </a:lnTo>
                                <a:lnTo>
                                  <a:pt x="22099" y="121447"/>
                                </a:lnTo>
                                <a:lnTo>
                                  <a:pt x="23149" y="122547"/>
                                </a:lnTo>
                                <a:lnTo>
                                  <a:pt x="25399" y="124747"/>
                                </a:lnTo>
                                <a:lnTo>
                                  <a:pt x="26449" y="125846"/>
                                </a:lnTo>
                                <a:lnTo>
                                  <a:pt x="27599" y="126997"/>
                                </a:lnTo>
                                <a:lnTo>
                                  <a:pt x="29849" y="126997"/>
                                </a:lnTo>
                                <a:lnTo>
                                  <a:pt x="31999" y="126997"/>
                                </a:lnTo>
                                <a:lnTo>
                                  <a:pt x="34199" y="126997"/>
                                </a:lnTo>
                                <a:lnTo>
                                  <a:pt x="37499" y="126997"/>
                                </a:lnTo>
                                <a:lnTo>
                                  <a:pt x="38649" y="126997"/>
                                </a:lnTo>
                                <a:lnTo>
                                  <a:pt x="39749" y="128046"/>
                                </a:lnTo>
                                <a:lnTo>
                                  <a:pt x="40849" y="129146"/>
                                </a:lnTo>
                                <a:lnTo>
                                  <a:pt x="41949" y="130296"/>
                                </a:lnTo>
                                <a:lnTo>
                                  <a:pt x="43049" y="131346"/>
                                </a:lnTo>
                                <a:lnTo>
                                  <a:pt x="44149" y="134646"/>
                                </a:lnTo>
                                <a:lnTo>
                                  <a:pt x="44149" y="136896"/>
                                </a:lnTo>
                                <a:lnTo>
                                  <a:pt x="45249" y="138046"/>
                                </a:lnTo>
                                <a:lnTo>
                                  <a:pt x="47449" y="139096"/>
                                </a:lnTo>
                                <a:lnTo>
                                  <a:pt x="49699" y="140146"/>
                                </a:lnTo>
                                <a:lnTo>
                                  <a:pt x="51899" y="141346"/>
                                </a:lnTo>
                                <a:lnTo>
                                  <a:pt x="54048" y="142396"/>
                                </a:lnTo>
                                <a:lnTo>
                                  <a:pt x="56298" y="144596"/>
                                </a:lnTo>
                                <a:lnTo>
                                  <a:pt x="57449" y="145696"/>
                                </a:lnTo>
                                <a:lnTo>
                                  <a:pt x="58498" y="146846"/>
                                </a:lnTo>
                                <a:lnTo>
                                  <a:pt x="59598" y="147896"/>
                                </a:lnTo>
                                <a:lnTo>
                                  <a:pt x="61798" y="150146"/>
                                </a:lnTo>
                                <a:lnTo>
                                  <a:pt x="64048" y="151196"/>
                                </a:lnTo>
                                <a:lnTo>
                                  <a:pt x="66248" y="152346"/>
                                </a:lnTo>
                                <a:lnTo>
                                  <a:pt x="68498" y="152346"/>
                                </a:lnTo>
                                <a:lnTo>
                                  <a:pt x="69548" y="153446"/>
                                </a:lnTo>
                                <a:lnTo>
                                  <a:pt x="70648" y="154596"/>
                                </a:lnTo>
                                <a:lnTo>
                                  <a:pt x="71748" y="156746"/>
                                </a:lnTo>
                                <a:lnTo>
                                  <a:pt x="73998" y="158945"/>
                                </a:lnTo>
                                <a:lnTo>
                                  <a:pt x="75098" y="161195"/>
                                </a:lnTo>
                                <a:lnTo>
                                  <a:pt x="76148" y="163395"/>
                                </a:lnTo>
                                <a:lnTo>
                                  <a:pt x="77298" y="164496"/>
                                </a:lnTo>
                                <a:lnTo>
                                  <a:pt x="79548" y="165645"/>
                                </a:lnTo>
                                <a:lnTo>
                                  <a:pt x="80598" y="166696"/>
                                </a:lnTo>
                                <a:lnTo>
                                  <a:pt x="81648" y="166696"/>
                                </a:lnTo>
                                <a:lnTo>
                                  <a:pt x="83898" y="168945"/>
                                </a:lnTo>
                                <a:lnTo>
                                  <a:pt x="86098" y="169995"/>
                                </a:lnTo>
                                <a:lnTo>
                                  <a:pt x="87198" y="171145"/>
                                </a:lnTo>
                                <a:lnTo>
                                  <a:pt x="90548" y="172245"/>
                                </a:lnTo>
                                <a:lnTo>
                                  <a:pt x="92697" y="174445"/>
                                </a:lnTo>
                                <a:lnTo>
                                  <a:pt x="94947" y="176645"/>
                                </a:lnTo>
                                <a:lnTo>
                                  <a:pt x="94947" y="178795"/>
                                </a:lnTo>
                                <a:lnTo>
                                  <a:pt x="96097" y="179945"/>
                                </a:lnTo>
                                <a:lnTo>
                                  <a:pt x="97147" y="182195"/>
                                </a:lnTo>
                                <a:lnTo>
                                  <a:pt x="97147" y="184345"/>
                                </a:lnTo>
                                <a:lnTo>
                                  <a:pt x="97147" y="185495"/>
                                </a:lnTo>
                                <a:lnTo>
                                  <a:pt x="98247" y="187695"/>
                                </a:lnTo>
                                <a:lnTo>
                                  <a:pt x="98247" y="189845"/>
                                </a:lnTo>
                                <a:lnTo>
                                  <a:pt x="99397" y="190995"/>
                                </a:lnTo>
                                <a:lnTo>
                                  <a:pt x="101597" y="193245"/>
                                </a:lnTo>
                                <a:lnTo>
                                  <a:pt x="103747" y="196545"/>
                                </a:lnTo>
                                <a:lnTo>
                                  <a:pt x="104897" y="197595"/>
                                </a:lnTo>
                                <a:lnTo>
                                  <a:pt x="104897" y="198744"/>
                                </a:lnTo>
                                <a:lnTo>
                                  <a:pt x="104897" y="200894"/>
                                </a:lnTo>
                                <a:lnTo>
                                  <a:pt x="104897" y="204294"/>
                                </a:lnTo>
                                <a:lnTo>
                                  <a:pt x="104897" y="206444"/>
                                </a:lnTo>
                                <a:lnTo>
                                  <a:pt x="104897" y="209794"/>
                                </a:lnTo>
                                <a:lnTo>
                                  <a:pt x="104897" y="211944"/>
                                </a:lnTo>
                                <a:lnTo>
                                  <a:pt x="104897" y="214144"/>
                                </a:lnTo>
                                <a:lnTo>
                                  <a:pt x="104897" y="217444"/>
                                </a:lnTo>
                                <a:lnTo>
                                  <a:pt x="103747" y="219694"/>
                                </a:lnTo>
                                <a:lnTo>
                                  <a:pt x="103747" y="220844"/>
                                </a:lnTo>
                                <a:lnTo>
                                  <a:pt x="103747" y="222994"/>
                                </a:lnTo>
                                <a:lnTo>
                                  <a:pt x="103747" y="225194"/>
                                </a:lnTo>
                                <a:lnTo>
                                  <a:pt x="103747" y="227444"/>
                                </a:lnTo>
                                <a:lnTo>
                                  <a:pt x="103747" y="230744"/>
                                </a:lnTo>
                                <a:lnTo>
                                  <a:pt x="103747" y="232944"/>
                                </a:lnTo>
                                <a:lnTo>
                                  <a:pt x="103747" y="240693"/>
                                </a:lnTo>
                                <a:lnTo>
                                  <a:pt x="128096" y="241793"/>
                                </a:lnTo>
                                <a:lnTo>
                                  <a:pt x="129196" y="185495"/>
                                </a:lnTo>
                                <a:lnTo>
                                  <a:pt x="220844" y="185495"/>
                                </a:lnTo>
                                <a:lnTo>
                                  <a:pt x="221894" y="75048"/>
                                </a:lnTo>
                                <a:lnTo>
                                  <a:pt x="221894" y="2150"/>
                                </a:lnTo>
                                <a:lnTo>
                                  <a:pt x="173395" y="1050"/>
                                </a:lnTo>
                                <a:lnTo>
                                  <a:pt x="2250" y="0"/>
                                </a:lnTo>
                                <a:close/>
                              </a:path>
                            </a:pathLst>
                          </a:custGeom>
                          <a:grpFill/>
                          <a:ln w="4993" cap="flat">
                            <a:noFill/>
                            <a:prstDash val="solid"/>
                            <a:miter/>
                          </a:ln>
                        </p:spPr>
                        <p:txBody>
                          <a:bodyPr rtlCol="0" anchor="ctr"/>
                          <a:lstStyle/>
                          <a:p>
                            <a:endParaRPr lang="en-PH"/>
                          </a:p>
                        </p:txBody>
                      </p:sp>
                      <p:sp>
                        <p:nvSpPr>
                          <p:cNvPr id="39" name="Freeform: Shape 179">
                            <a:extLst>
                              <a:ext uri="{FF2B5EF4-FFF2-40B4-BE49-F238E27FC236}">
                                <a16:creationId xmlns:a16="http://schemas.microsoft.com/office/drawing/2014/main" xmlns="" id="{88704F87-54AB-419A-B299-7237B8BA5BD1}"/>
                              </a:ext>
                            </a:extLst>
                          </p:cNvPr>
                          <p:cNvSpPr/>
                          <p:nvPr/>
                        </p:nvSpPr>
                        <p:spPr>
                          <a:xfrm>
                            <a:off x="7477612" y="3969109"/>
                            <a:ext cx="334540" cy="287091"/>
                          </a:xfrm>
                          <a:custGeom>
                            <a:avLst/>
                            <a:gdLst>
                              <a:gd name="connsiteX0" fmla="*/ 331241 w 334540"/>
                              <a:gd name="connsiteY0" fmla="*/ 116997 h 287091"/>
                              <a:gd name="connsiteX1" fmla="*/ 330191 w 334540"/>
                              <a:gd name="connsiteY1" fmla="*/ 115947 h 287091"/>
                              <a:gd name="connsiteX2" fmla="*/ 330191 w 334540"/>
                              <a:gd name="connsiteY2" fmla="*/ 114847 h 287091"/>
                              <a:gd name="connsiteX3" fmla="*/ 330191 w 334540"/>
                              <a:gd name="connsiteY3" fmla="*/ 112597 h 287091"/>
                              <a:gd name="connsiteX4" fmla="*/ 327941 w 334540"/>
                              <a:gd name="connsiteY4" fmla="*/ 112597 h 287091"/>
                              <a:gd name="connsiteX5" fmla="*/ 324641 w 334540"/>
                              <a:gd name="connsiteY5" fmla="*/ 111497 h 287091"/>
                              <a:gd name="connsiteX6" fmla="*/ 323491 w 334540"/>
                              <a:gd name="connsiteY6" fmla="*/ 111497 h 287091"/>
                              <a:gd name="connsiteX7" fmla="*/ 322441 w 334540"/>
                              <a:gd name="connsiteY7" fmla="*/ 109347 h 287091"/>
                              <a:gd name="connsiteX8" fmla="*/ 319141 w 334540"/>
                              <a:gd name="connsiteY8" fmla="*/ 105947 h 287091"/>
                              <a:gd name="connsiteX9" fmla="*/ 317991 w 334540"/>
                              <a:gd name="connsiteY9" fmla="*/ 102647 h 287091"/>
                              <a:gd name="connsiteX10" fmla="*/ 317991 w 334540"/>
                              <a:gd name="connsiteY10" fmla="*/ 100447 h 287091"/>
                              <a:gd name="connsiteX11" fmla="*/ 317991 w 334540"/>
                              <a:gd name="connsiteY11" fmla="*/ 94897 h 287091"/>
                              <a:gd name="connsiteX12" fmla="*/ 316891 w 334540"/>
                              <a:gd name="connsiteY12" fmla="*/ 92747 h 287091"/>
                              <a:gd name="connsiteX13" fmla="*/ 315841 w 334540"/>
                              <a:gd name="connsiteY13" fmla="*/ 90547 h 287091"/>
                              <a:gd name="connsiteX14" fmla="*/ 313591 w 334540"/>
                              <a:gd name="connsiteY14" fmla="*/ 88297 h 287091"/>
                              <a:gd name="connsiteX15" fmla="*/ 313591 w 334540"/>
                              <a:gd name="connsiteY15" fmla="*/ 87248 h 287091"/>
                              <a:gd name="connsiteX16" fmla="*/ 312441 w 334540"/>
                              <a:gd name="connsiteY16" fmla="*/ 84998 h 287091"/>
                              <a:gd name="connsiteX17" fmla="*/ 312441 w 334540"/>
                              <a:gd name="connsiteY17" fmla="*/ 83898 h 287091"/>
                              <a:gd name="connsiteX18" fmla="*/ 311391 w 334540"/>
                              <a:gd name="connsiteY18" fmla="*/ 83898 h 287091"/>
                              <a:gd name="connsiteX19" fmla="*/ 310291 w 334540"/>
                              <a:gd name="connsiteY19" fmla="*/ 84998 h 287091"/>
                              <a:gd name="connsiteX20" fmla="*/ 310291 w 334540"/>
                              <a:gd name="connsiteY20" fmla="*/ 86097 h 287091"/>
                              <a:gd name="connsiteX21" fmla="*/ 309191 w 334540"/>
                              <a:gd name="connsiteY21" fmla="*/ 88297 h 287091"/>
                              <a:gd name="connsiteX22" fmla="*/ 308091 w 334540"/>
                              <a:gd name="connsiteY22" fmla="*/ 88297 h 287091"/>
                              <a:gd name="connsiteX23" fmla="*/ 304791 w 334540"/>
                              <a:gd name="connsiteY23" fmla="*/ 88297 h 287091"/>
                              <a:gd name="connsiteX24" fmla="*/ 299242 w 334540"/>
                              <a:gd name="connsiteY24" fmla="*/ 88297 h 287091"/>
                              <a:gd name="connsiteX25" fmla="*/ 294792 w 334540"/>
                              <a:gd name="connsiteY25" fmla="*/ 87248 h 287091"/>
                              <a:gd name="connsiteX26" fmla="*/ 291542 w 334540"/>
                              <a:gd name="connsiteY26" fmla="*/ 87248 h 287091"/>
                              <a:gd name="connsiteX27" fmla="*/ 289292 w 334540"/>
                              <a:gd name="connsiteY27" fmla="*/ 86097 h 287091"/>
                              <a:gd name="connsiteX28" fmla="*/ 285992 w 334540"/>
                              <a:gd name="connsiteY28" fmla="*/ 86097 h 287091"/>
                              <a:gd name="connsiteX29" fmla="*/ 282692 w 334540"/>
                              <a:gd name="connsiteY29" fmla="*/ 87248 h 287091"/>
                              <a:gd name="connsiteX30" fmla="*/ 280492 w 334540"/>
                              <a:gd name="connsiteY30" fmla="*/ 86097 h 287091"/>
                              <a:gd name="connsiteX31" fmla="*/ 279342 w 334540"/>
                              <a:gd name="connsiteY31" fmla="*/ 84998 h 287091"/>
                              <a:gd name="connsiteX32" fmla="*/ 277192 w 334540"/>
                              <a:gd name="connsiteY32" fmla="*/ 84998 h 287091"/>
                              <a:gd name="connsiteX33" fmla="*/ 274942 w 334540"/>
                              <a:gd name="connsiteY33" fmla="*/ 84998 h 287091"/>
                              <a:gd name="connsiteX34" fmla="*/ 272742 w 334540"/>
                              <a:gd name="connsiteY34" fmla="*/ 84998 h 287091"/>
                              <a:gd name="connsiteX35" fmla="*/ 271642 w 334540"/>
                              <a:gd name="connsiteY35" fmla="*/ 84998 h 287091"/>
                              <a:gd name="connsiteX36" fmla="*/ 269442 w 334540"/>
                              <a:gd name="connsiteY36" fmla="*/ 84998 h 287091"/>
                              <a:gd name="connsiteX37" fmla="*/ 267242 w 334540"/>
                              <a:gd name="connsiteY37" fmla="*/ 84998 h 287091"/>
                              <a:gd name="connsiteX38" fmla="*/ 264993 w 334540"/>
                              <a:gd name="connsiteY38" fmla="*/ 84998 h 287091"/>
                              <a:gd name="connsiteX39" fmla="*/ 262743 w 334540"/>
                              <a:gd name="connsiteY39" fmla="*/ 83898 h 287091"/>
                              <a:gd name="connsiteX40" fmla="*/ 261693 w 334540"/>
                              <a:gd name="connsiteY40" fmla="*/ 82798 h 287091"/>
                              <a:gd name="connsiteX41" fmla="*/ 261693 w 334540"/>
                              <a:gd name="connsiteY41" fmla="*/ 81698 h 287091"/>
                              <a:gd name="connsiteX42" fmla="*/ 260643 w 334540"/>
                              <a:gd name="connsiteY42" fmla="*/ 80548 h 287091"/>
                              <a:gd name="connsiteX43" fmla="*/ 259493 w 334540"/>
                              <a:gd name="connsiteY43" fmla="*/ 79498 h 287091"/>
                              <a:gd name="connsiteX44" fmla="*/ 258393 w 334540"/>
                              <a:gd name="connsiteY44" fmla="*/ 79498 h 287091"/>
                              <a:gd name="connsiteX45" fmla="*/ 257243 w 334540"/>
                              <a:gd name="connsiteY45" fmla="*/ 80548 h 287091"/>
                              <a:gd name="connsiteX46" fmla="*/ 256193 w 334540"/>
                              <a:gd name="connsiteY46" fmla="*/ 80548 h 287091"/>
                              <a:gd name="connsiteX47" fmla="*/ 255093 w 334540"/>
                              <a:gd name="connsiteY47" fmla="*/ 81698 h 287091"/>
                              <a:gd name="connsiteX48" fmla="*/ 255093 w 334540"/>
                              <a:gd name="connsiteY48" fmla="*/ 82798 h 287091"/>
                              <a:gd name="connsiteX49" fmla="*/ 253943 w 334540"/>
                              <a:gd name="connsiteY49" fmla="*/ 82798 h 287091"/>
                              <a:gd name="connsiteX50" fmla="*/ 251743 w 334540"/>
                              <a:gd name="connsiteY50" fmla="*/ 83898 h 287091"/>
                              <a:gd name="connsiteX51" fmla="*/ 250643 w 334540"/>
                              <a:gd name="connsiteY51" fmla="*/ 83898 h 287091"/>
                              <a:gd name="connsiteX52" fmla="*/ 248443 w 334540"/>
                              <a:gd name="connsiteY52" fmla="*/ 84998 h 287091"/>
                              <a:gd name="connsiteX53" fmla="*/ 246193 w 334540"/>
                              <a:gd name="connsiteY53" fmla="*/ 84998 h 287091"/>
                              <a:gd name="connsiteX54" fmla="*/ 245143 w 334540"/>
                              <a:gd name="connsiteY54" fmla="*/ 84998 h 287091"/>
                              <a:gd name="connsiteX55" fmla="*/ 242893 w 334540"/>
                              <a:gd name="connsiteY55" fmla="*/ 82798 h 287091"/>
                              <a:gd name="connsiteX56" fmla="*/ 240693 w 334540"/>
                              <a:gd name="connsiteY56" fmla="*/ 81698 h 287091"/>
                              <a:gd name="connsiteX57" fmla="*/ 239593 w 334540"/>
                              <a:gd name="connsiteY57" fmla="*/ 81698 h 287091"/>
                              <a:gd name="connsiteX58" fmla="*/ 238543 w 334540"/>
                              <a:gd name="connsiteY58" fmla="*/ 81698 h 287091"/>
                              <a:gd name="connsiteX59" fmla="*/ 238543 w 334540"/>
                              <a:gd name="connsiteY59" fmla="*/ 80548 h 287091"/>
                              <a:gd name="connsiteX60" fmla="*/ 236343 w 334540"/>
                              <a:gd name="connsiteY60" fmla="*/ 81698 h 287091"/>
                              <a:gd name="connsiteX61" fmla="*/ 235143 w 334540"/>
                              <a:gd name="connsiteY61" fmla="*/ 81698 h 287091"/>
                              <a:gd name="connsiteX62" fmla="*/ 234094 w 334540"/>
                              <a:gd name="connsiteY62" fmla="*/ 81698 h 287091"/>
                              <a:gd name="connsiteX63" fmla="*/ 232994 w 334540"/>
                              <a:gd name="connsiteY63" fmla="*/ 82798 h 287091"/>
                              <a:gd name="connsiteX64" fmla="*/ 229644 w 334540"/>
                              <a:gd name="connsiteY64" fmla="*/ 83898 h 287091"/>
                              <a:gd name="connsiteX65" fmla="*/ 228544 w 334540"/>
                              <a:gd name="connsiteY65" fmla="*/ 83898 h 287091"/>
                              <a:gd name="connsiteX66" fmla="*/ 225244 w 334540"/>
                              <a:gd name="connsiteY66" fmla="*/ 83898 h 287091"/>
                              <a:gd name="connsiteX67" fmla="*/ 224194 w 334540"/>
                              <a:gd name="connsiteY67" fmla="*/ 83898 h 287091"/>
                              <a:gd name="connsiteX68" fmla="*/ 223044 w 334540"/>
                              <a:gd name="connsiteY68" fmla="*/ 83898 h 287091"/>
                              <a:gd name="connsiteX69" fmla="*/ 220844 w 334540"/>
                              <a:gd name="connsiteY69" fmla="*/ 82798 h 287091"/>
                              <a:gd name="connsiteX70" fmla="*/ 219744 w 334540"/>
                              <a:gd name="connsiteY70" fmla="*/ 80548 h 287091"/>
                              <a:gd name="connsiteX71" fmla="*/ 217544 w 334540"/>
                              <a:gd name="connsiteY71" fmla="*/ 79498 h 287091"/>
                              <a:gd name="connsiteX72" fmla="*/ 215294 w 334540"/>
                              <a:gd name="connsiteY72" fmla="*/ 78348 h 287091"/>
                              <a:gd name="connsiteX73" fmla="*/ 211994 w 334540"/>
                              <a:gd name="connsiteY73" fmla="*/ 77248 h 287091"/>
                              <a:gd name="connsiteX74" fmla="*/ 209794 w 334540"/>
                              <a:gd name="connsiteY74" fmla="*/ 75048 h 287091"/>
                              <a:gd name="connsiteX75" fmla="*/ 207644 w 334540"/>
                              <a:gd name="connsiteY75" fmla="*/ 75048 h 287091"/>
                              <a:gd name="connsiteX76" fmla="*/ 205394 w 334540"/>
                              <a:gd name="connsiteY76" fmla="*/ 72798 h 287091"/>
                              <a:gd name="connsiteX77" fmla="*/ 203194 w 334540"/>
                              <a:gd name="connsiteY77" fmla="*/ 71748 h 287091"/>
                              <a:gd name="connsiteX78" fmla="*/ 202094 w 334540"/>
                              <a:gd name="connsiteY78" fmla="*/ 69548 h 287091"/>
                              <a:gd name="connsiteX79" fmla="*/ 199894 w 334540"/>
                              <a:gd name="connsiteY79" fmla="*/ 67298 h 287091"/>
                              <a:gd name="connsiteX80" fmla="*/ 198744 w 334540"/>
                              <a:gd name="connsiteY80" fmla="*/ 66248 h 287091"/>
                              <a:gd name="connsiteX81" fmla="*/ 197644 w 334540"/>
                              <a:gd name="connsiteY81" fmla="*/ 65148 h 287091"/>
                              <a:gd name="connsiteX82" fmla="*/ 195445 w 334540"/>
                              <a:gd name="connsiteY82" fmla="*/ 62898 h 287091"/>
                              <a:gd name="connsiteX83" fmla="*/ 194345 w 334540"/>
                              <a:gd name="connsiteY83" fmla="*/ 61798 h 287091"/>
                              <a:gd name="connsiteX84" fmla="*/ 194345 w 334540"/>
                              <a:gd name="connsiteY84" fmla="*/ 59648 h 287091"/>
                              <a:gd name="connsiteX85" fmla="*/ 193195 w 334540"/>
                              <a:gd name="connsiteY85" fmla="*/ 58498 h 287091"/>
                              <a:gd name="connsiteX86" fmla="*/ 192145 w 334540"/>
                              <a:gd name="connsiteY86" fmla="*/ 58498 h 287091"/>
                              <a:gd name="connsiteX87" fmla="*/ 191045 w 334540"/>
                              <a:gd name="connsiteY87" fmla="*/ 58498 h 287091"/>
                              <a:gd name="connsiteX88" fmla="*/ 189895 w 334540"/>
                              <a:gd name="connsiteY88" fmla="*/ 58498 h 287091"/>
                              <a:gd name="connsiteX89" fmla="*/ 187695 w 334540"/>
                              <a:gd name="connsiteY89" fmla="*/ 57398 h 287091"/>
                              <a:gd name="connsiteX90" fmla="*/ 185545 w 334540"/>
                              <a:gd name="connsiteY90" fmla="*/ 58498 h 287091"/>
                              <a:gd name="connsiteX91" fmla="*/ 183345 w 334540"/>
                              <a:gd name="connsiteY91" fmla="*/ 57398 h 287091"/>
                              <a:gd name="connsiteX92" fmla="*/ 181095 w 334540"/>
                              <a:gd name="connsiteY92" fmla="*/ 57398 h 287091"/>
                              <a:gd name="connsiteX93" fmla="*/ 177795 w 334540"/>
                              <a:gd name="connsiteY93" fmla="*/ 56248 h 287091"/>
                              <a:gd name="connsiteX94" fmla="*/ 173345 w 334540"/>
                              <a:gd name="connsiteY94" fmla="*/ 54099 h 287091"/>
                              <a:gd name="connsiteX95" fmla="*/ 171145 w 334540"/>
                              <a:gd name="connsiteY95" fmla="*/ 51899 h 287091"/>
                              <a:gd name="connsiteX96" fmla="*/ 170045 w 334540"/>
                              <a:gd name="connsiteY96" fmla="*/ 49649 h 287091"/>
                              <a:gd name="connsiteX97" fmla="*/ 168995 w 334540"/>
                              <a:gd name="connsiteY97" fmla="*/ 48599 h 287091"/>
                              <a:gd name="connsiteX98" fmla="*/ 168995 w 334540"/>
                              <a:gd name="connsiteY98" fmla="*/ 47449 h 287091"/>
                              <a:gd name="connsiteX99" fmla="*/ 167845 w 334540"/>
                              <a:gd name="connsiteY99" fmla="*/ 45249 h 287091"/>
                              <a:gd name="connsiteX100" fmla="*/ 167845 w 334540"/>
                              <a:gd name="connsiteY100" fmla="*/ 43099 h 287091"/>
                              <a:gd name="connsiteX101" fmla="*/ 166745 w 334540"/>
                              <a:gd name="connsiteY101" fmla="*/ 41899 h 287091"/>
                              <a:gd name="connsiteX102" fmla="*/ 165595 w 334540"/>
                              <a:gd name="connsiteY102" fmla="*/ 40849 h 287091"/>
                              <a:gd name="connsiteX103" fmla="*/ 164545 w 334540"/>
                              <a:gd name="connsiteY103" fmla="*/ 39699 h 287091"/>
                              <a:gd name="connsiteX104" fmla="*/ 162295 w 334540"/>
                              <a:gd name="connsiteY104" fmla="*/ 38649 h 287091"/>
                              <a:gd name="connsiteX105" fmla="*/ 161246 w 334540"/>
                              <a:gd name="connsiteY105" fmla="*/ 37549 h 287091"/>
                              <a:gd name="connsiteX106" fmla="*/ 158996 w 334540"/>
                              <a:gd name="connsiteY106" fmla="*/ 36399 h 287091"/>
                              <a:gd name="connsiteX107" fmla="*/ 157946 w 334540"/>
                              <a:gd name="connsiteY107" fmla="*/ 35349 h 287091"/>
                              <a:gd name="connsiteX108" fmla="*/ 157946 w 334540"/>
                              <a:gd name="connsiteY108" fmla="*/ 34149 h 287091"/>
                              <a:gd name="connsiteX109" fmla="*/ 157946 w 334540"/>
                              <a:gd name="connsiteY109" fmla="*/ 32049 h 287091"/>
                              <a:gd name="connsiteX110" fmla="*/ 156796 w 334540"/>
                              <a:gd name="connsiteY110" fmla="*/ 30899 h 287091"/>
                              <a:gd name="connsiteX111" fmla="*/ 156796 w 334540"/>
                              <a:gd name="connsiteY111" fmla="*/ 29799 h 287091"/>
                              <a:gd name="connsiteX112" fmla="*/ 154546 w 334540"/>
                              <a:gd name="connsiteY112" fmla="*/ 28649 h 287091"/>
                              <a:gd name="connsiteX113" fmla="*/ 152396 w 334540"/>
                              <a:gd name="connsiteY113" fmla="*/ 27599 h 287091"/>
                              <a:gd name="connsiteX114" fmla="*/ 150196 w 334540"/>
                              <a:gd name="connsiteY114" fmla="*/ 26499 h 287091"/>
                              <a:gd name="connsiteX115" fmla="*/ 149046 w 334540"/>
                              <a:gd name="connsiteY115" fmla="*/ 27599 h 287091"/>
                              <a:gd name="connsiteX116" fmla="*/ 147996 w 334540"/>
                              <a:gd name="connsiteY116" fmla="*/ 28649 h 287091"/>
                              <a:gd name="connsiteX117" fmla="*/ 146896 w 334540"/>
                              <a:gd name="connsiteY117" fmla="*/ 28649 h 287091"/>
                              <a:gd name="connsiteX118" fmla="*/ 142446 w 334540"/>
                              <a:gd name="connsiteY118" fmla="*/ 27599 h 287091"/>
                              <a:gd name="connsiteX119" fmla="*/ 141396 w 334540"/>
                              <a:gd name="connsiteY119" fmla="*/ 28649 h 287091"/>
                              <a:gd name="connsiteX120" fmla="*/ 140196 w 334540"/>
                              <a:gd name="connsiteY120" fmla="*/ 29799 h 287091"/>
                              <a:gd name="connsiteX121" fmla="*/ 139146 w 334540"/>
                              <a:gd name="connsiteY121" fmla="*/ 32049 h 287091"/>
                              <a:gd name="connsiteX122" fmla="*/ 137996 w 334540"/>
                              <a:gd name="connsiteY122" fmla="*/ 32049 h 287091"/>
                              <a:gd name="connsiteX123" fmla="*/ 136946 w 334540"/>
                              <a:gd name="connsiteY123" fmla="*/ 32049 h 287091"/>
                              <a:gd name="connsiteX124" fmla="*/ 135846 w 334540"/>
                              <a:gd name="connsiteY124" fmla="*/ 30899 h 287091"/>
                              <a:gd name="connsiteX125" fmla="*/ 134696 w 334540"/>
                              <a:gd name="connsiteY125" fmla="*/ 28649 h 287091"/>
                              <a:gd name="connsiteX126" fmla="*/ 131396 w 334540"/>
                              <a:gd name="connsiteY126" fmla="*/ 26499 h 287091"/>
                              <a:gd name="connsiteX127" fmla="*/ 130346 w 334540"/>
                              <a:gd name="connsiteY127" fmla="*/ 25349 h 287091"/>
                              <a:gd name="connsiteX128" fmla="*/ 129196 w 334540"/>
                              <a:gd name="connsiteY128" fmla="*/ 24299 h 287091"/>
                              <a:gd name="connsiteX129" fmla="*/ 128096 w 334540"/>
                              <a:gd name="connsiteY129" fmla="*/ 23149 h 287091"/>
                              <a:gd name="connsiteX130" fmla="*/ 126946 w 334540"/>
                              <a:gd name="connsiteY130" fmla="*/ 22049 h 287091"/>
                              <a:gd name="connsiteX131" fmla="*/ 125896 w 334540"/>
                              <a:gd name="connsiteY131" fmla="*/ 20999 h 287091"/>
                              <a:gd name="connsiteX132" fmla="*/ 125896 w 334540"/>
                              <a:gd name="connsiteY132" fmla="*/ 18749 h 287091"/>
                              <a:gd name="connsiteX133" fmla="*/ 123646 w 334540"/>
                              <a:gd name="connsiteY133" fmla="*/ 17599 h 287091"/>
                              <a:gd name="connsiteX134" fmla="*/ 122597 w 334540"/>
                              <a:gd name="connsiteY134" fmla="*/ 16550 h 287091"/>
                              <a:gd name="connsiteX135" fmla="*/ 121447 w 334540"/>
                              <a:gd name="connsiteY135" fmla="*/ 16550 h 287091"/>
                              <a:gd name="connsiteX136" fmla="*/ 119297 w 334540"/>
                              <a:gd name="connsiteY136" fmla="*/ 17599 h 287091"/>
                              <a:gd name="connsiteX137" fmla="*/ 117047 w 334540"/>
                              <a:gd name="connsiteY137" fmla="*/ 17599 h 287091"/>
                              <a:gd name="connsiteX138" fmla="*/ 115897 w 334540"/>
                              <a:gd name="connsiteY138" fmla="*/ 17599 h 287091"/>
                              <a:gd name="connsiteX139" fmla="*/ 115897 w 334540"/>
                              <a:gd name="connsiteY139" fmla="*/ 16550 h 287091"/>
                              <a:gd name="connsiteX140" fmla="*/ 113797 w 334540"/>
                              <a:gd name="connsiteY140" fmla="*/ 16550 h 287091"/>
                              <a:gd name="connsiteX141" fmla="*/ 112647 w 334540"/>
                              <a:gd name="connsiteY141" fmla="*/ 16550 h 287091"/>
                              <a:gd name="connsiteX142" fmla="*/ 111547 w 334540"/>
                              <a:gd name="connsiteY142" fmla="*/ 16550 h 287091"/>
                              <a:gd name="connsiteX143" fmla="*/ 109347 w 334540"/>
                              <a:gd name="connsiteY143" fmla="*/ 16550 h 287091"/>
                              <a:gd name="connsiteX144" fmla="*/ 108247 w 334540"/>
                              <a:gd name="connsiteY144" fmla="*/ 15450 h 287091"/>
                              <a:gd name="connsiteX145" fmla="*/ 107097 w 334540"/>
                              <a:gd name="connsiteY145" fmla="*/ 13250 h 287091"/>
                              <a:gd name="connsiteX146" fmla="*/ 104897 w 334540"/>
                              <a:gd name="connsiteY146" fmla="*/ 12100 h 287091"/>
                              <a:gd name="connsiteX147" fmla="*/ 103797 w 334540"/>
                              <a:gd name="connsiteY147" fmla="*/ 9950 h 287091"/>
                              <a:gd name="connsiteX148" fmla="*/ 102747 w 334540"/>
                              <a:gd name="connsiteY148" fmla="*/ 7750 h 287091"/>
                              <a:gd name="connsiteX149" fmla="*/ 100497 w 334540"/>
                              <a:gd name="connsiteY149" fmla="*/ 4400 h 287091"/>
                              <a:gd name="connsiteX150" fmla="*/ 98297 w 334540"/>
                              <a:gd name="connsiteY150" fmla="*/ 1050 h 287091"/>
                              <a:gd name="connsiteX151" fmla="*/ 98297 w 334540"/>
                              <a:gd name="connsiteY151" fmla="*/ 0 h 287091"/>
                              <a:gd name="connsiteX152" fmla="*/ 96047 w 334540"/>
                              <a:gd name="connsiteY152" fmla="*/ 3250 h 287091"/>
                              <a:gd name="connsiteX153" fmla="*/ 93847 w 334540"/>
                              <a:gd name="connsiteY153" fmla="*/ 5500 h 287091"/>
                              <a:gd name="connsiteX154" fmla="*/ 90547 w 334540"/>
                              <a:gd name="connsiteY154" fmla="*/ 8800 h 287091"/>
                              <a:gd name="connsiteX155" fmla="*/ 89447 w 334540"/>
                              <a:gd name="connsiteY155" fmla="*/ 13250 h 287091"/>
                              <a:gd name="connsiteX156" fmla="*/ 88298 w 334540"/>
                              <a:gd name="connsiteY156" fmla="*/ 16550 h 287091"/>
                              <a:gd name="connsiteX157" fmla="*/ 84998 w 334540"/>
                              <a:gd name="connsiteY157" fmla="*/ 20999 h 287091"/>
                              <a:gd name="connsiteX158" fmla="*/ 81698 w 334540"/>
                              <a:gd name="connsiteY158" fmla="*/ 26499 h 287091"/>
                              <a:gd name="connsiteX159" fmla="*/ 80648 w 334540"/>
                              <a:gd name="connsiteY159" fmla="*/ 28649 h 287091"/>
                              <a:gd name="connsiteX160" fmla="*/ 80648 w 334540"/>
                              <a:gd name="connsiteY160" fmla="*/ 29799 h 287091"/>
                              <a:gd name="connsiteX161" fmla="*/ 80648 w 334540"/>
                              <a:gd name="connsiteY161" fmla="*/ 33099 h 287091"/>
                              <a:gd name="connsiteX162" fmla="*/ 80648 w 334540"/>
                              <a:gd name="connsiteY162" fmla="*/ 35349 h 287091"/>
                              <a:gd name="connsiteX163" fmla="*/ 81698 w 334540"/>
                              <a:gd name="connsiteY163" fmla="*/ 36399 h 287091"/>
                              <a:gd name="connsiteX164" fmla="*/ 80648 w 334540"/>
                              <a:gd name="connsiteY164" fmla="*/ 38649 h 287091"/>
                              <a:gd name="connsiteX165" fmla="*/ 78448 w 334540"/>
                              <a:gd name="connsiteY165" fmla="*/ 41899 h 287091"/>
                              <a:gd name="connsiteX166" fmla="*/ 77298 w 334540"/>
                              <a:gd name="connsiteY166" fmla="*/ 44149 h 287091"/>
                              <a:gd name="connsiteX167" fmla="*/ 77298 w 334540"/>
                              <a:gd name="connsiteY167" fmla="*/ 46349 h 287091"/>
                              <a:gd name="connsiteX168" fmla="*/ 77298 w 334540"/>
                              <a:gd name="connsiteY168" fmla="*/ 48599 h 287091"/>
                              <a:gd name="connsiteX169" fmla="*/ 76198 w 334540"/>
                              <a:gd name="connsiteY169" fmla="*/ 49649 h 287091"/>
                              <a:gd name="connsiteX170" fmla="*/ 73948 w 334540"/>
                              <a:gd name="connsiteY170" fmla="*/ 51899 h 287091"/>
                              <a:gd name="connsiteX171" fmla="*/ 71748 w 334540"/>
                              <a:gd name="connsiteY171" fmla="*/ 52949 h 287091"/>
                              <a:gd name="connsiteX172" fmla="*/ 69598 w 334540"/>
                              <a:gd name="connsiteY172" fmla="*/ 54099 h 287091"/>
                              <a:gd name="connsiteX173" fmla="*/ 68448 w 334540"/>
                              <a:gd name="connsiteY173" fmla="*/ 57398 h 287091"/>
                              <a:gd name="connsiteX174" fmla="*/ 65148 w 334540"/>
                              <a:gd name="connsiteY174" fmla="*/ 61798 h 287091"/>
                              <a:gd name="connsiteX175" fmla="*/ 61848 w 334540"/>
                              <a:gd name="connsiteY175" fmla="*/ 65148 h 287091"/>
                              <a:gd name="connsiteX176" fmla="*/ 56348 w 334540"/>
                              <a:gd name="connsiteY176" fmla="*/ 70698 h 287091"/>
                              <a:gd name="connsiteX177" fmla="*/ 45299 w 334540"/>
                              <a:gd name="connsiteY177" fmla="*/ 79498 h 287091"/>
                              <a:gd name="connsiteX178" fmla="*/ 39799 w 334540"/>
                              <a:gd name="connsiteY178" fmla="*/ 79498 h 287091"/>
                              <a:gd name="connsiteX179" fmla="*/ 38599 w 334540"/>
                              <a:gd name="connsiteY179" fmla="*/ 75048 h 287091"/>
                              <a:gd name="connsiteX180" fmla="*/ 38599 w 334540"/>
                              <a:gd name="connsiteY180" fmla="*/ 73998 h 287091"/>
                              <a:gd name="connsiteX181" fmla="*/ 37549 w 334540"/>
                              <a:gd name="connsiteY181" fmla="*/ 72798 h 287091"/>
                              <a:gd name="connsiteX182" fmla="*/ 36499 w 334540"/>
                              <a:gd name="connsiteY182" fmla="*/ 70698 h 287091"/>
                              <a:gd name="connsiteX183" fmla="*/ 34249 w 334540"/>
                              <a:gd name="connsiteY183" fmla="*/ 69548 h 287091"/>
                              <a:gd name="connsiteX184" fmla="*/ 32049 w 334540"/>
                              <a:gd name="connsiteY184" fmla="*/ 68448 h 287091"/>
                              <a:gd name="connsiteX185" fmla="*/ 23199 w 334540"/>
                              <a:gd name="connsiteY185" fmla="*/ 69548 h 287091"/>
                              <a:gd name="connsiteX186" fmla="*/ 19899 w 334540"/>
                              <a:gd name="connsiteY186" fmla="*/ 71748 h 287091"/>
                              <a:gd name="connsiteX187" fmla="*/ 17699 w 334540"/>
                              <a:gd name="connsiteY187" fmla="*/ 72798 h 287091"/>
                              <a:gd name="connsiteX188" fmla="*/ 5500 w 334540"/>
                              <a:gd name="connsiteY188" fmla="*/ 75048 h 287091"/>
                              <a:gd name="connsiteX189" fmla="*/ 2200 w 334540"/>
                              <a:gd name="connsiteY189" fmla="*/ 76198 h 287091"/>
                              <a:gd name="connsiteX190" fmla="*/ 4450 w 334540"/>
                              <a:gd name="connsiteY190" fmla="*/ 79498 h 287091"/>
                              <a:gd name="connsiteX191" fmla="*/ 1100 w 334540"/>
                              <a:gd name="connsiteY191" fmla="*/ 81698 h 287091"/>
                              <a:gd name="connsiteX192" fmla="*/ 0 w 334540"/>
                              <a:gd name="connsiteY192" fmla="*/ 90547 h 287091"/>
                              <a:gd name="connsiteX193" fmla="*/ 0 w 334540"/>
                              <a:gd name="connsiteY193" fmla="*/ 93847 h 287091"/>
                              <a:gd name="connsiteX194" fmla="*/ 1100 w 334540"/>
                              <a:gd name="connsiteY194" fmla="*/ 126947 h 287091"/>
                              <a:gd name="connsiteX195" fmla="*/ 3350 w 334540"/>
                              <a:gd name="connsiteY195" fmla="*/ 126947 h 287091"/>
                              <a:gd name="connsiteX196" fmla="*/ 1100 w 334540"/>
                              <a:gd name="connsiteY196" fmla="*/ 282642 h 287091"/>
                              <a:gd name="connsiteX197" fmla="*/ 110397 w 334540"/>
                              <a:gd name="connsiteY197" fmla="*/ 284842 h 287091"/>
                              <a:gd name="connsiteX198" fmla="*/ 219744 w 334540"/>
                              <a:gd name="connsiteY198" fmla="*/ 287092 h 287091"/>
                              <a:gd name="connsiteX199" fmla="*/ 219744 w 334540"/>
                              <a:gd name="connsiteY199" fmla="*/ 226344 h 287091"/>
                              <a:gd name="connsiteX200" fmla="*/ 221994 w 334540"/>
                              <a:gd name="connsiteY200" fmla="*/ 224094 h 287091"/>
                              <a:gd name="connsiteX201" fmla="*/ 223044 w 334540"/>
                              <a:gd name="connsiteY201" fmla="*/ 219744 h 287091"/>
                              <a:gd name="connsiteX202" fmla="*/ 227494 w 334540"/>
                              <a:gd name="connsiteY202" fmla="*/ 219744 h 287091"/>
                              <a:gd name="connsiteX203" fmla="*/ 232994 w 334540"/>
                              <a:gd name="connsiteY203" fmla="*/ 216394 h 287091"/>
                              <a:gd name="connsiteX204" fmla="*/ 236343 w 334540"/>
                              <a:gd name="connsiteY204" fmla="*/ 215294 h 287091"/>
                              <a:gd name="connsiteX205" fmla="*/ 237393 w 334540"/>
                              <a:gd name="connsiteY205" fmla="*/ 211994 h 287091"/>
                              <a:gd name="connsiteX206" fmla="*/ 239593 w 334540"/>
                              <a:gd name="connsiteY206" fmla="*/ 208694 h 287091"/>
                              <a:gd name="connsiteX207" fmla="*/ 241843 w 334540"/>
                              <a:gd name="connsiteY207" fmla="*/ 203194 h 287091"/>
                              <a:gd name="connsiteX208" fmla="*/ 242893 w 334540"/>
                              <a:gd name="connsiteY208" fmla="*/ 196494 h 287091"/>
                              <a:gd name="connsiteX209" fmla="*/ 244043 w 334540"/>
                              <a:gd name="connsiteY209" fmla="*/ 193195 h 287091"/>
                              <a:gd name="connsiteX210" fmla="*/ 250643 w 334540"/>
                              <a:gd name="connsiteY210" fmla="*/ 186595 h 287091"/>
                              <a:gd name="connsiteX211" fmla="*/ 255093 w 334540"/>
                              <a:gd name="connsiteY211" fmla="*/ 182195 h 287091"/>
                              <a:gd name="connsiteX212" fmla="*/ 258393 w 334540"/>
                              <a:gd name="connsiteY212" fmla="*/ 178895 h 287091"/>
                              <a:gd name="connsiteX213" fmla="*/ 260643 w 334540"/>
                              <a:gd name="connsiteY213" fmla="*/ 176645 h 287091"/>
                              <a:gd name="connsiteX214" fmla="*/ 263943 w 334540"/>
                              <a:gd name="connsiteY214" fmla="*/ 174445 h 287091"/>
                              <a:gd name="connsiteX215" fmla="*/ 270493 w 334540"/>
                              <a:gd name="connsiteY215" fmla="*/ 173345 h 287091"/>
                              <a:gd name="connsiteX216" fmla="*/ 271642 w 334540"/>
                              <a:gd name="connsiteY216" fmla="*/ 172195 h 287091"/>
                              <a:gd name="connsiteX217" fmla="*/ 272742 w 334540"/>
                              <a:gd name="connsiteY217" fmla="*/ 170045 h 287091"/>
                              <a:gd name="connsiteX218" fmla="*/ 273792 w 334540"/>
                              <a:gd name="connsiteY218" fmla="*/ 166696 h 287091"/>
                              <a:gd name="connsiteX219" fmla="*/ 273792 w 334540"/>
                              <a:gd name="connsiteY219" fmla="*/ 156796 h 287091"/>
                              <a:gd name="connsiteX220" fmla="*/ 271642 w 334540"/>
                              <a:gd name="connsiteY220" fmla="*/ 152346 h 287091"/>
                              <a:gd name="connsiteX221" fmla="*/ 271642 w 334540"/>
                              <a:gd name="connsiteY221" fmla="*/ 149046 h 287091"/>
                              <a:gd name="connsiteX222" fmla="*/ 271642 w 334540"/>
                              <a:gd name="connsiteY222" fmla="*/ 145746 h 287091"/>
                              <a:gd name="connsiteX223" fmla="*/ 276042 w 334540"/>
                              <a:gd name="connsiteY223" fmla="*/ 141296 h 287091"/>
                              <a:gd name="connsiteX224" fmla="*/ 279342 w 334540"/>
                              <a:gd name="connsiteY224" fmla="*/ 142446 h 287091"/>
                              <a:gd name="connsiteX225" fmla="*/ 280492 w 334540"/>
                              <a:gd name="connsiteY225" fmla="*/ 142446 h 287091"/>
                              <a:gd name="connsiteX226" fmla="*/ 281542 w 334540"/>
                              <a:gd name="connsiteY226" fmla="*/ 143546 h 287091"/>
                              <a:gd name="connsiteX227" fmla="*/ 283792 w 334540"/>
                              <a:gd name="connsiteY227" fmla="*/ 142446 h 287091"/>
                              <a:gd name="connsiteX228" fmla="*/ 284842 w 334540"/>
                              <a:gd name="connsiteY228" fmla="*/ 141296 h 287091"/>
                              <a:gd name="connsiteX229" fmla="*/ 289292 w 334540"/>
                              <a:gd name="connsiteY229" fmla="*/ 139096 h 287091"/>
                              <a:gd name="connsiteX230" fmla="*/ 292592 w 334540"/>
                              <a:gd name="connsiteY230" fmla="*/ 140246 h 287091"/>
                              <a:gd name="connsiteX231" fmla="*/ 295892 w 334540"/>
                              <a:gd name="connsiteY231" fmla="*/ 140246 h 287091"/>
                              <a:gd name="connsiteX232" fmla="*/ 298092 w 334540"/>
                              <a:gd name="connsiteY232" fmla="*/ 137996 h 287091"/>
                              <a:gd name="connsiteX233" fmla="*/ 303641 w 334540"/>
                              <a:gd name="connsiteY233" fmla="*/ 134696 h 287091"/>
                              <a:gd name="connsiteX234" fmla="*/ 305841 w 334540"/>
                              <a:gd name="connsiteY234" fmla="*/ 134696 h 287091"/>
                              <a:gd name="connsiteX235" fmla="*/ 309191 w 334540"/>
                              <a:gd name="connsiteY235" fmla="*/ 133546 h 287091"/>
                              <a:gd name="connsiteX236" fmla="*/ 311391 w 334540"/>
                              <a:gd name="connsiteY236" fmla="*/ 132496 h 287091"/>
                              <a:gd name="connsiteX237" fmla="*/ 313591 w 334540"/>
                              <a:gd name="connsiteY237" fmla="*/ 128046 h 287091"/>
                              <a:gd name="connsiteX238" fmla="*/ 317991 w 334540"/>
                              <a:gd name="connsiteY238" fmla="*/ 128046 h 287091"/>
                              <a:gd name="connsiteX239" fmla="*/ 321341 w 334540"/>
                              <a:gd name="connsiteY239" fmla="*/ 128046 h 287091"/>
                              <a:gd name="connsiteX240" fmla="*/ 324641 w 334540"/>
                              <a:gd name="connsiteY240" fmla="*/ 128046 h 287091"/>
                              <a:gd name="connsiteX241" fmla="*/ 326891 w 334540"/>
                              <a:gd name="connsiteY241" fmla="*/ 126947 h 287091"/>
                              <a:gd name="connsiteX242" fmla="*/ 331241 w 334540"/>
                              <a:gd name="connsiteY242" fmla="*/ 122497 h 287091"/>
                              <a:gd name="connsiteX243" fmla="*/ 333491 w 334540"/>
                              <a:gd name="connsiteY243" fmla="*/ 120347 h 287091"/>
                              <a:gd name="connsiteX244" fmla="*/ 334541 w 334540"/>
                              <a:gd name="connsiteY244" fmla="*/ 118147 h 287091"/>
                              <a:gd name="connsiteX245" fmla="*/ 332391 w 334540"/>
                              <a:gd name="connsiteY245" fmla="*/ 116997 h 287091"/>
                              <a:gd name="connsiteX246" fmla="*/ 331241 w 334540"/>
                              <a:gd name="connsiteY246" fmla="*/ 116997 h 28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34540" h="287091">
                                <a:moveTo>
                                  <a:pt x="331241" y="116997"/>
                                </a:moveTo>
                                <a:lnTo>
                                  <a:pt x="330191" y="115947"/>
                                </a:lnTo>
                                <a:lnTo>
                                  <a:pt x="330191" y="114847"/>
                                </a:lnTo>
                                <a:lnTo>
                                  <a:pt x="330191" y="112597"/>
                                </a:lnTo>
                                <a:lnTo>
                                  <a:pt x="327941" y="112597"/>
                                </a:lnTo>
                                <a:lnTo>
                                  <a:pt x="324641" y="111497"/>
                                </a:lnTo>
                                <a:lnTo>
                                  <a:pt x="323491" y="111497"/>
                                </a:lnTo>
                                <a:lnTo>
                                  <a:pt x="322441" y="109347"/>
                                </a:lnTo>
                                <a:lnTo>
                                  <a:pt x="319141" y="105947"/>
                                </a:lnTo>
                                <a:lnTo>
                                  <a:pt x="317991" y="102647"/>
                                </a:lnTo>
                                <a:lnTo>
                                  <a:pt x="317991" y="100447"/>
                                </a:lnTo>
                                <a:lnTo>
                                  <a:pt x="317991" y="94897"/>
                                </a:lnTo>
                                <a:lnTo>
                                  <a:pt x="316891" y="92747"/>
                                </a:lnTo>
                                <a:lnTo>
                                  <a:pt x="315841" y="90547"/>
                                </a:lnTo>
                                <a:lnTo>
                                  <a:pt x="313591" y="88297"/>
                                </a:lnTo>
                                <a:lnTo>
                                  <a:pt x="313591" y="87248"/>
                                </a:lnTo>
                                <a:lnTo>
                                  <a:pt x="312441" y="84998"/>
                                </a:lnTo>
                                <a:lnTo>
                                  <a:pt x="312441" y="83898"/>
                                </a:lnTo>
                                <a:lnTo>
                                  <a:pt x="311391" y="83898"/>
                                </a:lnTo>
                                <a:lnTo>
                                  <a:pt x="310291" y="84998"/>
                                </a:lnTo>
                                <a:lnTo>
                                  <a:pt x="310291" y="86097"/>
                                </a:lnTo>
                                <a:lnTo>
                                  <a:pt x="309191" y="88297"/>
                                </a:lnTo>
                                <a:lnTo>
                                  <a:pt x="308091" y="88297"/>
                                </a:lnTo>
                                <a:lnTo>
                                  <a:pt x="304791" y="88297"/>
                                </a:lnTo>
                                <a:lnTo>
                                  <a:pt x="299242" y="88297"/>
                                </a:lnTo>
                                <a:lnTo>
                                  <a:pt x="294792" y="87248"/>
                                </a:lnTo>
                                <a:lnTo>
                                  <a:pt x="291542" y="87248"/>
                                </a:lnTo>
                                <a:lnTo>
                                  <a:pt x="289292" y="86097"/>
                                </a:lnTo>
                                <a:lnTo>
                                  <a:pt x="285992" y="86097"/>
                                </a:lnTo>
                                <a:lnTo>
                                  <a:pt x="282692" y="87248"/>
                                </a:lnTo>
                                <a:lnTo>
                                  <a:pt x="280492" y="86097"/>
                                </a:lnTo>
                                <a:lnTo>
                                  <a:pt x="279342" y="84998"/>
                                </a:lnTo>
                                <a:lnTo>
                                  <a:pt x="277192" y="84998"/>
                                </a:lnTo>
                                <a:lnTo>
                                  <a:pt x="274942" y="84998"/>
                                </a:lnTo>
                                <a:lnTo>
                                  <a:pt x="272742" y="84998"/>
                                </a:lnTo>
                                <a:lnTo>
                                  <a:pt x="271642" y="84998"/>
                                </a:lnTo>
                                <a:lnTo>
                                  <a:pt x="269442" y="84998"/>
                                </a:lnTo>
                                <a:lnTo>
                                  <a:pt x="267242" y="84998"/>
                                </a:lnTo>
                                <a:lnTo>
                                  <a:pt x="264993" y="84998"/>
                                </a:lnTo>
                                <a:lnTo>
                                  <a:pt x="262743" y="83898"/>
                                </a:lnTo>
                                <a:lnTo>
                                  <a:pt x="261693" y="82798"/>
                                </a:lnTo>
                                <a:lnTo>
                                  <a:pt x="261693" y="81698"/>
                                </a:lnTo>
                                <a:lnTo>
                                  <a:pt x="260643" y="80548"/>
                                </a:lnTo>
                                <a:lnTo>
                                  <a:pt x="259493" y="79498"/>
                                </a:lnTo>
                                <a:lnTo>
                                  <a:pt x="258393" y="79498"/>
                                </a:lnTo>
                                <a:lnTo>
                                  <a:pt x="257243" y="80548"/>
                                </a:lnTo>
                                <a:lnTo>
                                  <a:pt x="256193" y="80548"/>
                                </a:lnTo>
                                <a:lnTo>
                                  <a:pt x="255093" y="81698"/>
                                </a:lnTo>
                                <a:lnTo>
                                  <a:pt x="255093" y="82798"/>
                                </a:lnTo>
                                <a:lnTo>
                                  <a:pt x="253943" y="82798"/>
                                </a:lnTo>
                                <a:lnTo>
                                  <a:pt x="251743" y="83898"/>
                                </a:lnTo>
                                <a:lnTo>
                                  <a:pt x="250643" y="83898"/>
                                </a:lnTo>
                                <a:lnTo>
                                  <a:pt x="248443" y="84998"/>
                                </a:lnTo>
                                <a:lnTo>
                                  <a:pt x="246193" y="84998"/>
                                </a:lnTo>
                                <a:lnTo>
                                  <a:pt x="245143" y="84998"/>
                                </a:lnTo>
                                <a:lnTo>
                                  <a:pt x="242893" y="82798"/>
                                </a:lnTo>
                                <a:lnTo>
                                  <a:pt x="240693" y="81698"/>
                                </a:lnTo>
                                <a:lnTo>
                                  <a:pt x="239593" y="81698"/>
                                </a:lnTo>
                                <a:lnTo>
                                  <a:pt x="238543" y="81698"/>
                                </a:lnTo>
                                <a:lnTo>
                                  <a:pt x="238543" y="80548"/>
                                </a:lnTo>
                                <a:lnTo>
                                  <a:pt x="236343" y="81698"/>
                                </a:lnTo>
                                <a:lnTo>
                                  <a:pt x="235143" y="81698"/>
                                </a:lnTo>
                                <a:lnTo>
                                  <a:pt x="234094" y="81698"/>
                                </a:lnTo>
                                <a:lnTo>
                                  <a:pt x="232994" y="82798"/>
                                </a:lnTo>
                                <a:lnTo>
                                  <a:pt x="229644" y="83898"/>
                                </a:lnTo>
                                <a:lnTo>
                                  <a:pt x="228544" y="83898"/>
                                </a:lnTo>
                                <a:lnTo>
                                  <a:pt x="225244" y="83898"/>
                                </a:lnTo>
                                <a:lnTo>
                                  <a:pt x="224194" y="83898"/>
                                </a:lnTo>
                                <a:lnTo>
                                  <a:pt x="223044" y="83898"/>
                                </a:lnTo>
                                <a:lnTo>
                                  <a:pt x="220844" y="82798"/>
                                </a:lnTo>
                                <a:lnTo>
                                  <a:pt x="219744" y="80548"/>
                                </a:lnTo>
                                <a:lnTo>
                                  <a:pt x="217544" y="79498"/>
                                </a:lnTo>
                                <a:lnTo>
                                  <a:pt x="215294" y="78348"/>
                                </a:lnTo>
                                <a:lnTo>
                                  <a:pt x="211994" y="77248"/>
                                </a:lnTo>
                                <a:lnTo>
                                  <a:pt x="209794" y="75048"/>
                                </a:lnTo>
                                <a:lnTo>
                                  <a:pt x="207644" y="75048"/>
                                </a:lnTo>
                                <a:lnTo>
                                  <a:pt x="205394" y="72798"/>
                                </a:lnTo>
                                <a:lnTo>
                                  <a:pt x="203194" y="71748"/>
                                </a:lnTo>
                                <a:lnTo>
                                  <a:pt x="202094" y="69548"/>
                                </a:lnTo>
                                <a:lnTo>
                                  <a:pt x="199894" y="67298"/>
                                </a:lnTo>
                                <a:lnTo>
                                  <a:pt x="198744" y="66248"/>
                                </a:lnTo>
                                <a:lnTo>
                                  <a:pt x="197644" y="65148"/>
                                </a:lnTo>
                                <a:lnTo>
                                  <a:pt x="195445" y="62898"/>
                                </a:lnTo>
                                <a:lnTo>
                                  <a:pt x="194345" y="61798"/>
                                </a:lnTo>
                                <a:lnTo>
                                  <a:pt x="194345" y="59648"/>
                                </a:lnTo>
                                <a:lnTo>
                                  <a:pt x="193195" y="58498"/>
                                </a:lnTo>
                                <a:lnTo>
                                  <a:pt x="192145" y="58498"/>
                                </a:lnTo>
                                <a:lnTo>
                                  <a:pt x="191045" y="58498"/>
                                </a:lnTo>
                                <a:lnTo>
                                  <a:pt x="189895" y="58498"/>
                                </a:lnTo>
                                <a:lnTo>
                                  <a:pt x="187695" y="57398"/>
                                </a:lnTo>
                                <a:lnTo>
                                  <a:pt x="185545" y="58498"/>
                                </a:lnTo>
                                <a:lnTo>
                                  <a:pt x="183345" y="57398"/>
                                </a:lnTo>
                                <a:lnTo>
                                  <a:pt x="181095" y="57398"/>
                                </a:lnTo>
                                <a:lnTo>
                                  <a:pt x="177795" y="56248"/>
                                </a:lnTo>
                                <a:lnTo>
                                  <a:pt x="173345" y="54099"/>
                                </a:lnTo>
                                <a:lnTo>
                                  <a:pt x="171145" y="51899"/>
                                </a:lnTo>
                                <a:lnTo>
                                  <a:pt x="170045" y="49649"/>
                                </a:lnTo>
                                <a:lnTo>
                                  <a:pt x="168995" y="48599"/>
                                </a:lnTo>
                                <a:lnTo>
                                  <a:pt x="168995" y="47449"/>
                                </a:lnTo>
                                <a:lnTo>
                                  <a:pt x="167845" y="45249"/>
                                </a:lnTo>
                                <a:lnTo>
                                  <a:pt x="167845" y="43099"/>
                                </a:lnTo>
                                <a:lnTo>
                                  <a:pt x="166745" y="41899"/>
                                </a:lnTo>
                                <a:lnTo>
                                  <a:pt x="165595" y="40849"/>
                                </a:lnTo>
                                <a:lnTo>
                                  <a:pt x="164545" y="39699"/>
                                </a:lnTo>
                                <a:lnTo>
                                  <a:pt x="162295" y="38649"/>
                                </a:lnTo>
                                <a:lnTo>
                                  <a:pt x="161246" y="37549"/>
                                </a:lnTo>
                                <a:lnTo>
                                  <a:pt x="158996" y="36399"/>
                                </a:lnTo>
                                <a:lnTo>
                                  <a:pt x="157946" y="35349"/>
                                </a:lnTo>
                                <a:lnTo>
                                  <a:pt x="157946" y="34149"/>
                                </a:lnTo>
                                <a:lnTo>
                                  <a:pt x="157946" y="32049"/>
                                </a:lnTo>
                                <a:lnTo>
                                  <a:pt x="156796" y="30899"/>
                                </a:lnTo>
                                <a:lnTo>
                                  <a:pt x="156796" y="29799"/>
                                </a:lnTo>
                                <a:lnTo>
                                  <a:pt x="154546" y="28649"/>
                                </a:lnTo>
                                <a:lnTo>
                                  <a:pt x="152396" y="27599"/>
                                </a:lnTo>
                                <a:lnTo>
                                  <a:pt x="150196" y="26499"/>
                                </a:lnTo>
                                <a:lnTo>
                                  <a:pt x="149046" y="27599"/>
                                </a:lnTo>
                                <a:lnTo>
                                  <a:pt x="147996" y="28649"/>
                                </a:lnTo>
                                <a:lnTo>
                                  <a:pt x="146896" y="28649"/>
                                </a:lnTo>
                                <a:lnTo>
                                  <a:pt x="142446" y="27599"/>
                                </a:lnTo>
                                <a:lnTo>
                                  <a:pt x="141396" y="28649"/>
                                </a:lnTo>
                                <a:lnTo>
                                  <a:pt x="140196" y="29799"/>
                                </a:lnTo>
                                <a:lnTo>
                                  <a:pt x="139146" y="32049"/>
                                </a:lnTo>
                                <a:lnTo>
                                  <a:pt x="137996" y="32049"/>
                                </a:lnTo>
                                <a:lnTo>
                                  <a:pt x="136946" y="32049"/>
                                </a:lnTo>
                                <a:lnTo>
                                  <a:pt x="135846" y="30899"/>
                                </a:lnTo>
                                <a:lnTo>
                                  <a:pt x="134696" y="28649"/>
                                </a:lnTo>
                                <a:lnTo>
                                  <a:pt x="131396" y="26499"/>
                                </a:lnTo>
                                <a:lnTo>
                                  <a:pt x="130346" y="25349"/>
                                </a:lnTo>
                                <a:lnTo>
                                  <a:pt x="129196" y="24299"/>
                                </a:lnTo>
                                <a:lnTo>
                                  <a:pt x="128096" y="23149"/>
                                </a:lnTo>
                                <a:lnTo>
                                  <a:pt x="126946" y="22049"/>
                                </a:lnTo>
                                <a:lnTo>
                                  <a:pt x="125896" y="20999"/>
                                </a:lnTo>
                                <a:lnTo>
                                  <a:pt x="125896" y="18749"/>
                                </a:lnTo>
                                <a:lnTo>
                                  <a:pt x="123646" y="17599"/>
                                </a:lnTo>
                                <a:lnTo>
                                  <a:pt x="122597" y="16550"/>
                                </a:lnTo>
                                <a:lnTo>
                                  <a:pt x="121447" y="16550"/>
                                </a:lnTo>
                                <a:lnTo>
                                  <a:pt x="119297" y="17599"/>
                                </a:lnTo>
                                <a:lnTo>
                                  <a:pt x="117047" y="17599"/>
                                </a:lnTo>
                                <a:lnTo>
                                  <a:pt x="115897" y="17599"/>
                                </a:lnTo>
                                <a:lnTo>
                                  <a:pt x="115897" y="16550"/>
                                </a:lnTo>
                                <a:lnTo>
                                  <a:pt x="113797" y="16550"/>
                                </a:lnTo>
                                <a:lnTo>
                                  <a:pt x="112647" y="16550"/>
                                </a:lnTo>
                                <a:lnTo>
                                  <a:pt x="111547" y="16550"/>
                                </a:lnTo>
                                <a:lnTo>
                                  <a:pt x="109347" y="16550"/>
                                </a:lnTo>
                                <a:lnTo>
                                  <a:pt x="108247" y="15450"/>
                                </a:lnTo>
                                <a:lnTo>
                                  <a:pt x="107097" y="13250"/>
                                </a:lnTo>
                                <a:lnTo>
                                  <a:pt x="104897" y="12100"/>
                                </a:lnTo>
                                <a:lnTo>
                                  <a:pt x="103797" y="9950"/>
                                </a:lnTo>
                                <a:lnTo>
                                  <a:pt x="102747" y="7750"/>
                                </a:lnTo>
                                <a:lnTo>
                                  <a:pt x="100497" y="4400"/>
                                </a:lnTo>
                                <a:lnTo>
                                  <a:pt x="98297" y="1050"/>
                                </a:lnTo>
                                <a:lnTo>
                                  <a:pt x="98297" y="0"/>
                                </a:lnTo>
                                <a:lnTo>
                                  <a:pt x="96047" y="3250"/>
                                </a:lnTo>
                                <a:lnTo>
                                  <a:pt x="93847" y="5500"/>
                                </a:lnTo>
                                <a:lnTo>
                                  <a:pt x="90547" y="8800"/>
                                </a:lnTo>
                                <a:lnTo>
                                  <a:pt x="89447" y="13250"/>
                                </a:lnTo>
                                <a:lnTo>
                                  <a:pt x="88298" y="16550"/>
                                </a:lnTo>
                                <a:lnTo>
                                  <a:pt x="84998" y="20999"/>
                                </a:lnTo>
                                <a:lnTo>
                                  <a:pt x="81698" y="26499"/>
                                </a:lnTo>
                                <a:lnTo>
                                  <a:pt x="80648" y="28649"/>
                                </a:lnTo>
                                <a:lnTo>
                                  <a:pt x="80648" y="29799"/>
                                </a:lnTo>
                                <a:lnTo>
                                  <a:pt x="80648" y="33099"/>
                                </a:lnTo>
                                <a:lnTo>
                                  <a:pt x="80648" y="35349"/>
                                </a:lnTo>
                                <a:lnTo>
                                  <a:pt x="81698" y="36399"/>
                                </a:lnTo>
                                <a:lnTo>
                                  <a:pt x="80648" y="38649"/>
                                </a:lnTo>
                                <a:lnTo>
                                  <a:pt x="78448" y="41899"/>
                                </a:lnTo>
                                <a:lnTo>
                                  <a:pt x="77298" y="44149"/>
                                </a:lnTo>
                                <a:lnTo>
                                  <a:pt x="77298" y="46349"/>
                                </a:lnTo>
                                <a:lnTo>
                                  <a:pt x="77298" y="48599"/>
                                </a:lnTo>
                                <a:lnTo>
                                  <a:pt x="76198" y="49649"/>
                                </a:lnTo>
                                <a:lnTo>
                                  <a:pt x="73948" y="51899"/>
                                </a:lnTo>
                                <a:lnTo>
                                  <a:pt x="71748" y="52949"/>
                                </a:lnTo>
                                <a:lnTo>
                                  <a:pt x="69598" y="54099"/>
                                </a:lnTo>
                                <a:lnTo>
                                  <a:pt x="68448" y="57398"/>
                                </a:lnTo>
                                <a:lnTo>
                                  <a:pt x="65148" y="61798"/>
                                </a:lnTo>
                                <a:lnTo>
                                  <a:pt x="61848" y="65148"/>
                                </a:lnTo>
                                <a:lnTo>
                                  <a:pt x="56348" y="70698"/>
                                </a:lnTo>
                                <a:lnTo>
                                  <a:pt x="45299" y="79498"/>
                                </a:lnTo>
                                <a:lnTo>
                                  <a:pt x="39799" y="79498"/>
                                </a:lnTo>
                                <a:lnTo>
                                  <a:pt x="38599" y="75048"/>
                                </a:lnTo>
                                <a:lnTo>
                                  <a:pt x="38599" y="73998"/>
                                </a:lnTo>
                                <a:lnTo>
                                  <a:pt x="37549" y="72798"/>
                                </a:lnTo>
                                <a:lnTo>
                                  <a:pt x="36499" y="70698"/>
                                </a:lnTo>
                                <a:lnTo>
                                  <a:pt x="34249" y="69548"/>
                                </a:lnTo>
                                <a:lnTo>
                                  <a:pt x="32049" y="68448"/>
                                </a:lnTo>
                                <a:lnTo>
                                  <a:pt x="23199" y="69548"/>
                                </a:lnTo>
                                <a:lnTo>
                                  <a:pt x="19899" y="71748"/>
                                </a:lnTo>
                                <a:lnTo>
                                  <a:pt x="17699" y="72798"/>
                                </a:lnTo>
                                <a:lnTo>
                                  <a:pt x="5500" y="75048"/>
                                </a:lnTo>
                                <a:lnTo>
                                  <a:pt x="2200" y="76198"/>
                                </a:lnTo>
                                <a:lnTo>
                                  <a:pt x="4450" y="79498"/>
                                </a:lnTo>
                                <a:lnTo>
                                  <a:pt x="1100" y="81698"/>
                                </a:lnTo>
                                <a:lnTo>
                                  <a:pt x="0" y="90547"/>
                                </a:lnTo>
                                <a:lnTo>
                                  <a:pt x="0" y="93847"/>
                                </a:lnTo>
                                <a:lnTo>
                                  <a:pt x="1100" y="126947"/>
                                </a:lnTo>
                                <a:lnTo>
                                  <a:pt x="3350" y="126947"/>
                                </a:lnTo>
                                <a:lnTo>
                                  <a:pt x="1100" y="282642"/>
                                </a:lnTo>
                                <a:lnTo>
                                  <a:pt x="110397" y="284842"/>
                                </a:lnTo>
                                <a:lnTo>
                                  <a:pt x="219744" y="287092"/>
                                </a:lnTo>
                                <a:lnTo>
                                  <a:pt x="219744" y="226344"/>
                                </a:lnTo>
                                <a:lnTo>
                                  <a:pt x="221994" y="224094"/>
                                </a:lnTo>
                                <a:lnTo>
                                  <a:pt x="223044" y="219744"/>
                                </a:lnTo>
                                <a:lnTo>
                                  <a:pt x="227494" y="219744"/>
                                </a:lnTo>
                                <a:lnTo>
                                  <a:pt x="232994" y="216394"/>
                                </a:lnTo>
                                <a:lnTo>
                                  <a:pt x="236343" y="215294"/>
                                </a:lnTo>
                                <a:lnTo>
                                  <a:pt x="237393" y="211994"/>
                                </a:lnTo>
                                <a:lnTo>
                                  <a:pt x="239593" y="208694"/>
                                </a:lnTo>
                                <a:lnTo>
                                  <a:pt x="241843" y="203194"/>
                                </a:lnTo>
                                <a:lnTo>
                                  <a:pt x="242893" y="196494"/>
                                </a:lnTo>
                                <a:lnTo>
                                  <a:pt x="244043" y="193195"/>
                                </a:lnTo>
                                <a:lnTo>
                                  <a:pt x="250643" y="186595"/>
                                </a:lnTo>
                                <a:lnTo>
                                  <a:pt x="255093" y="182195"/>
                                </a:lnTo>
                                <a:lnTo>
                                  <a:pt x="258393" y="178895"/>
                                </a:lnTo>
                                <a:lnTo>
                                  <a:pt x="260643" y="176645"/>
                                </a:lnTo>
                                <a:lnTo>
                                  <a:pt x="263943" y="174445"/>
                                </a:lnTo>
                                <a:lnTo>
                                  <a:pt x="270493" y="173345"/>
                                </a:lnTo>
                                <a:lnTo>
                                  <a:pt x="271642" y="172195"/>
                                </a:lnTo>
                                <a:lnTo>
                                  <a:pt x="272742" y="170045"/>
                                </a:lnTo>
                                <a:lnTo>
                                  <a:pt x="273792" y="166696"/>
                                </a:lnTo>
                                <a:lnTo>
                                  <a:pt x="273792" y="156796"/>
                                </a:lnTo>
                                <a:lnTo>
                                  <a:pt x="271642" y="152346"/>
                                </a:lnTo>
                                <a:lnTo>
                                  <a:pt x="271642" y="149046"/>
                                </a:lnTo>
                                <a:lnTo>
                                  <a:pt x="271642" y="145746"/>
                                </a:lnTo>
                                <a:lnTo>
                                  <a:pt x="276042" y="141296"/>
                                </a:lnTo>
                                <a:lnTo>
                                  <a:pt x="279342" y="142446"/>
                                </a:lnTo>
                                <a:lnTo>
                                  <a:pt x="280492" y="142446"/>
                                </a:lnTo>
                                <a:lnTo>
                                  <a:pt x="281542" y="143546"/>
                                </a:lnTo>
                                <a:lnTo>
                                  <a:pt x="283792" y="142446"/>
                                </a:lnTo>
                                <a:lnTo>
                                  <a:pt x="284842" y="141296"/>
                                </a:lnTo>
                                <a:lnTo>
                                  <a:pt x="289292" y="139096"/>
                                </a:lnTo>
                                <a:lnTo>
                                  <a:pt x="292592" y="140246"/>
                                </a:lnTo>
                                <a:lnTo>
                                  <a:pt x="295892" y="140246"/>
                                </a:lnTo>
                                <a:lnTo>
                                  <a:pt x="298092" y="137996"/>
                                </a:lnTo>
                                <a:lnTo>
                                  <a:pt x="303641" y="134696"/>
                                </a:lnTo>
                                <a:lnTo>
                                  <a:pt x="305841" y="134696"/>
                                </a:lnTo>
                                <a:lnTo>
                                  <a:pt x="309191" y="133546"/>
                                </a:lnTo>
                                <a:lnTo>
                                  <a:pt x="311391" y="132496"/>
                                </a:lnTo>
                                <a:lnTo>
                                  <a:pt x="313591" y="128046"/>
                                </a:lnTo>
                                <a:lnTo>
                                  <a:pt x="317991" y="128046"/>
                                </a:lnTo>
                                <a:lnTo>
                                  <a:pt x="321341" y="128046"/>
                                </a:lnTo>
                                <a:lnTo>
                                  <a:pt x="324641" y="128046"/>
                                </a:lnTo>
                                <a:lnTo>
                                  <a:pt x="326891" y="126947"/>
                                </a:lnTo>
                                <a:lnTo>
                                  <a:pt x="331241" y="122497"/>
                                </a:lnTo>
                                <a:lnTo>
                                  <a:pt x="333491" y="120347"/>
                                </a:lnTo>
                                <a:lnTo>
                                  <a:pt x="334541" y="118147"/>
                                </a:lnTo>
                                <a:lnTo>
                                  <a:pt x="332391" y="116997"/>
                                </a:lnTo>
                                <a:lnTo>
                                  <a:pt x="331241" y="116997"/>
                                </a:lnTo>
                                <a:close/>
                              </a:path>
                            </a:pathLst>
                          </a:custGeom>
                          <a:grpFill/>
                          <a:ln w="4993" cap="flat">
                            <a:noFill/>
                            <a:prstDash val="solid"/>
                            <a:miter/>
                          </a:ln>
                        </p:spPr>
                        <p:txBody>
                          <a:bodyPr rtlCol="0" anchor="ctr"/>
                          <a:lstStyle/>
                          <a:p>
                            <a:endParaRPr lang="en-PH"/>
                          </a:p>
                        </p:txBody>
                      </p:sp>
                      <p:sp>
                        <p:nvSpPr>
                          <p:cNvPr id="40" name="Freeform: Shape 180">
                            <a:extLst>
                              <a:ext uri="{FF2B5EF4-FFF2-40B4-BE49-F238E27FC236}">
                                <a16:creationId xmlns:a16="http://schemas.microsoft.com/office/drawing/2014/main" xmlns="" id="{EEE51328-C9DD-4C0A-A9BD-1BFE12A42F3B}"/>
                              </a:ext>
                            </a:extLst>
                          </p:cNvPr>
                          <p:cNvSpPr/>
                          <p:nvPr/>
                        </p:nvSpPr>
                        <p:spPr>
                          <a:xfrm>
                            <a:off x="7030375" y="3969109"/>
                            <a:ext cx="225293" cy="335690"/>
                          </a:xfrm>
                          <a:custGeom>
                            <a:avLst/>
                            <a:gdLst>
                              <a:gd name="connsiteX0" fmla="*/ 223044 w 225293"/>
                              <a:gd name="connsiteY0" fmla="*/ 114847 h 335690"/>
                              <a:gd name="connsiteX1" fmla="*/ 224244 w 225293"/>
                              <a:gd name="connsiteY1" fmla="*/ 58498 h 335690"/>
                              <a:gd name="connsiteX2" fmla="*/ 224244 w 225293"/>
                              <a:gd name="connsiteY2" fmla="*/ 3250 h 335690"/>
                              <a:gd name="connsiteX3" fmla="*/ 59648 w 225293"/>
                              <a:gd name="connsiteY3" fmla="*/ 1050 h 335690"/>
                              <a:gd name="connsiteX4" fmla="*/ 4450 w 225293"/>
                              <a:gd name="connsiteY4" fmla="*/ 0 h 335690"/>
                              <a:gd name="connsiteX5" fmla="*/ 1150 w 225293"/>
                              <a:gd name="connsiteY5" fmla="*/ 110397 h 335690"/>
                              <a:gd name="connsiteX6" fmla="*/ 5500 w 225293"/>
                              <a:gd name="connsiteY6" fmla="*/ 110397 h 335690"/>
                              <a:gd name="connsiteX7" fmla="*/ 4450 w 225293"/>
                              <a:gd name="connsiteY7" fmla="*/ 164545 h 335690"/>
                              <a:gd name="connsiteX8" fmla="*/ 0 w 225293"/>
                              <a:gd name="connsiteY8" fmla="*/ 331241 h 335690"/>
                              <a:gd name="connsiteX9" fmla="*/ 219744 w 225293"/>
                              <a:gd name="connsiteY9" fmla="*/ 335691 h 335690"/>
                              <a:gd name="connsiteX10" fmla="*/ 225294 w 225293"/>
                              <a:gd name="connsiteY10" fmla="*/ 115947 h 335690"/>
                              <a:gd name="connsiteX11" fmla="*/ 223044 w 225293"/>
                              <a:gd name="connsiteY11" fmla="*/ 114847 h 33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293" h="335690">
                                <a:moveTo>
                                  <a:pt x="223044" y="114847"/>
                                </a:moveTo>
                                <a:lnTo>
                                  <a:pt x="224244" y="58498"/>
                                </a:lnTo>
                                <a:lnTo>
                                  <a:pt x="224244" y="3250"/>
                                </a:lnTo>
                                <a:lnTo>
                                  <a:pt x="59648" y="1050"/>
                                </a:lnTo>
                                <a:lnTo>
                                  <a:pt x="4450" y="0"/>
                                </a:lnTo>
                                <a:lnTo>
                                  <a:pt x="1150" y="110397"/>
                                </a:lnTo>
                                <a:lnTo>
                                  <a:pt x="5500" y="110397"/>
                                </a:lnTo>
                                <a:lnTo>
                                  <a:pt x="4450" y="164545"/>
                                </a:lnTo>
                                <a:lnTo>
                                  <a:pt x="0" y="331241"/>
                                </a:lnTo>
                                <a:lnTo>
                                  <a:pt x="219744" y="335691"/>
                                </a:lnTo>
                                <a:lnTo>
                                  <a:pt x="225294" y="115947"/>
                                </a:lnTo>
                                <a:lnTo>
                                  <a:pt x="223044" y="114847"/>
                                </a:lnTo>
                                <a:close/>
                              </a:path>
                            </a:pathLst>
                          </a:custGeom>
                          <a:grpFill/>
                          <a:ln w="4993" cap="flat">
                            <a:noFill/>
                            <a:prstDash val="solid"/>
                            <a:miter/>
                          </a:ln>
                        </p:spPr>
                        <p:txBody>
                          <a:bodyPr rtlCol="0" anchor="ctr"/>
                          <a:lstStyle/>
                          <a:p>
                            <a:endParaRPr lang="en-PH"/>
                          </a:p>
                        </p:txBody>
                      </p:sp>
                      <p:sp>
                        <p:nvSpPr>
                          <p:cNvPr id="41" name="Freeform: Shape 181">
                            <a:extLst>
                              <a:ext uri="{FF2B5EF4-FFF2-40B4-BE49-F238E27FC236}">
                                <a16:creationId xmlns:a16="http://schemas.microsoft.com/office/drawing/2014/main" xmlns="" id="{4035B225-5571-457B-A196-EEEA442B30DF}"/>
                              </a:ext>
                            </a:extLst>
                          </p:cNvPr>
                          <p:cNvSpPr/>
                          <p:nvPr/>
                        </p:nvSpPr>
                        <p:spPr>
                          <a:xfrm>
                            <a:off x="7250119" y="4027607"/>
                            <a:ext cx="230843" cy="278242"/>
                          </a:xfrm>
                          <a:custGeom>
                            <a:avLst/>
                            <a:gdLst>
                              <a:gd name="connsiteX0" fmla="*/ 228594 w 230843"/>
                              <a:gd name="connsiteY0" fmla="*/ 224144 h 278242"/>
                              <a:gd name="connsiteX1" fmla="*/ 230844 w 230843"/>
                              <a:gd name="connsiteY1" fmla="*/ 68448 h 278242"/>
                              <a:gd name="connsiteX2" fmla="*/ 228594 w 230843"/>
                              <a:gd name="connsiteY2" fmla="*/ 68448 h 278242"/>
                              <a:gd name="connsiteX3" fmla="*/ 227494 w 230843"/>
                              <a:gd name="connsiteY3" fmla="*/ 35349 h 278242"/>
                              <a:gd name="connsiteX4" fmla="*/ 227494 w 230843"/>
                              <a:gd name="connsiteY4" fmla="*/ 32049 h 278242"/>
                              <a:gd name="connsiteX5" fmla="*/ 174495 w 230843"/>
                              <a:gd name="connsiteY5" fmla="*/ 30899 h 278242"/>
                              <a:gd name="connsiteX6" fmla="*/ 174495 w 230843"/>
                              <a:gd name="connsiteY6" fmla="*/ 3300 h 278242"/>
                              <a:gd name="connsiteX7" fmla="*/ 4500 w 230843"/>
                              <a:gd name="connsiteY7" fmla="*/ 0 h 278242"/>
                              <a:gd name="connsiteX8" fmla="*/ 3300 w 230843"/>
                              <a:gd name="connsiteY8" fmla="*/ 56348 h 278242"/>
                              <a:gd name="connsiteX9" fmla="*/ 5550 w 230843"/>
                              <a:gd name="connsiteY9" fmla="*/ 57448 h 278242"/>
                              <a:gd name="connsiteX10" fmla="*/ 0 w 230843"/>
                              <a:gd name="connsiteY10" fmla="*/ 277192 h 278242"/>
                              <a:gd name="connsiteX11" fmla="*/ 117047 w 230843"/>
                              <a:gd name="connsiteY11" fmla="*/ 278242 h 278242"/>
                              <a:gd name="connsiteX12" fmla="*/ 118197 w 230843"/>
                              <a:gd name="connsiteY12" fmla="*/ 224144 h 278242"/>
                              <a:gd name="connsiteX13" fmla="*/ 228594 w 230843"/>
                              <a:gd name="connsiteY13" fmla="*/ 224144 h 27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843" h="278242">
                                <a:moveTo>
                                  <a:pt x="228594" y="224144"/>
                                </a:moveTo>
                                <a:lnTo>
                                  <a:pt x="230844" y="68448"/>
                                </a:lnTo>
                                <a:lnTo>
                                  <a:pt x="228594" y="68448"/>
                                </a:lnTo>
                                <a:lnTo>
                                  <a:pt x="227494" y="35349"/>
                                </a:lnTo>
                                <a:lnTo>
                                  <a:pt x="227494" y="32049"/>
                                </a:lnTo>
                                <a:lnTo>
                                  <a:pt x="174495" y="30899"/>
                                </a:lnTo>
                                <a:lnTo>
                                  <a:pt x="174495" y="3300"/>
                                </a:lnTo>
                                <a:lnTo>
                                  <a:pt x="4500" y="0"/>
                                </a:lnTo>
                                <a:lnTo>
                                  <a:pt x="3300" y="56348"/>
                                </a:lnTo>
                                <a:lnTo>
                                  <a:pt x="5550" y="57448"/>
                                </a:lnTo>
                                <a:lnTo>
                                  <a:pt x="0" y="277192"/>
                                </a:lnTo>
                                <a:lnTo>
                                  <a:pt x="117047" y="278242"/>
                                </a:lnTo>
                                <a:lnTo>
                                  <a:pt x="118197" y="224144"/>
                                </a:lnTo>
                                <a:lnTo>
                                  <a:pt x="228594" y="224144"/>
                                </a:lnTo>
                                <a:close/>
                              </a:path>
                            </a:pathLst>
                          </a:custGeom>
                          <a:grpFill/>
                          <a:ln w="4993" cap="flat">
                            <a:noFill/>
                            <a:prstDash val="solid"/>
                            <a:miter/>
                          </a:ln>
                        </p:spPr>
                        <p:txBody>
                          <a:bodyPr rtlCol="0" anchor="ctr"/>
                          <a:lstStyle/>
                          <a:p>
                            <a:endParaRPr lang="en-PH"/>
                          </a:p>
                        </p:txBody>
                      </p:sp>
                      <p:sp>
                        <p:nvSpPr>
                          <p:cNvPr id="42" name="Freeform: Shape 182">
                            <a:extLst>
                              <a:ext uri="{FF2B5EF4-FFF2-40B4-BE49-F238E27FC236}">
                                <a16:creationId xmlns:a16="http://schemas.microsoft.com/office/drawing/2014/main" xmlns="" id="{8DB06EEB-68E5-43A6-9AF7-DBC3211AC651}"/>
                              </a:ext>
                            </a:extLst>
                          </p:cNvPr>
                          <p:cNvSpPr/>
                          <p:nvPr/>
                        </p:nvSpPr>
                        <p:spPr>
                          <a:xfrm>
                            <a:off x="7579209" y="4532243"/>
                            <a:ext cx="226343" cy="221943"/>
                          </a:xfrm>
                          <a:custGeom>
                            <a:avLst/>
                            <a:gdLst>
                              <a:gd name="connsiteX0" fmla="*/ 52949 w 226343"/>
                              <a:gd name="connsiteY0" fmla="*/ 3300 h 221943"/>
                              <a:gd name="connsiteX1" fmla="*/ 55198 w 226343"/>
                              <a:gd name="connsiteY1" fmla="*/ 4450 h 221943"/>
                              <a:gd name="connsiteX2" fmla="*/ 55198 w 226343"/>
                              <a:gd name="connsiteY2" fmla="*/ 7750 h 221943"/>
                              <a:gd name="connsiteX3" fmla="*/ 56348 w 226343"/>
                              <a:gd name="connsiteY3" fmla="*/ 9950 h 221943"/>
                              <a:gd name="connsiteX4" fmla="*/ 58498 w 226343"/>
                              <a:gd name="connsiteY4" fmla="*/ 11050 h 221943"/>
                              <a:gd name="connsiteX5" fmla="*/ 59648 w 226343"/>
                              <a:gd name="connsiteY5" fmla="*/ 12100 h 221943"/>
                              <a:gd name="connsiteX6" fmla="*/ 60698 w 226343"/>
                              <a:gd name="connsiteY6" fmla="*/ 15499 h 221943"/>
                              <a:gd name="connsiteX7" fmla="*/ 60698 w 226343"/>
                              <a:gd name="connsiteY7" fmla="*/ 19849 h 221943"/>
                              <a:gd name="connsiteX8" fmla="*/ 59648 w 226343"/>
                              <a:gd name="connsiteY8" fmla="*/ 24299 h 221943"/>
                              <a:gd name="connsiteX9" fmla="*/ 57398 w 226343"/>
                              <a:gd name="connsiteY9" fmla="*/ 26549 h 221943"/>
                              <a:gd name="connsiteX10" fmla="*/ 58498 w 226343"/>
                              <a:gd name="connsiteY10" fmla="*/ 27599 h 221943"/>
                              <a:gd name="connsiteX11" fmla="*/ 58498 w 226343"/>
                              <a:gd name="connsiteY11" fmla="*/ 30899 h 221943"/>
                              <a:gd name="connsiteX12" fmla="*/ 55198 w 226343"/>
                              <a:gd name="connsiteY12" fmla="*/ 34199 h 221943"/>
                              <a:gd name="connsiteX13" fmla="*/ 52949 w 226343"/>
                              <a:gd name="connsiteY13" fmla="*/ 37549 h 221943"/>
                              <a:gd name="connsiteX14" fmla="*/ 51898 w 226343"/>
                              <a:gd name="connsiteY14" fmla="*/ 41949 h 221943"/>
                              <a:gd name="connsiteX15" fmla="*/ 49649 w 226343"/>
                              <a:gd name="connsiteY15" fmla="*/ 44149 h 221943"/>
                              <a:gd name="connsiteX16" fmla="*/ 46399 w 226343"/>
                              <a:gd name="connsiteY16" fmla="*/ 45249 h 221943"/>
                              <a:gd name="connsiteX17" fmla="*/ 44149 w 226343"/>
                              <a:gd name="connsiteY17" fmla="*/ 46399 h 221943"/>
                              <a:gd name="connsiteX18" fmla="*/ 43099 w 226343"/>
                              <a:gd name="connsiteY18" fmla="*/ 47449 h 221943"/>
                              <a:gd name="connsiteX19" fmla="*/ 46399 w 226343"/>
                              <a:gd name="connsiteY19" fmla="*/ 48599 h 221943"/>
                              <a:gd name="connsiteX20" fmla="*/ 48599 w 226343"/>
                              <a:gd name="connsiteY20" fmla="*/ 49699 h 221943"/>
                              <a:gd name="connsiteX21" fmla="*/ 47449 w 226343"/>
                              <a:gd name="connsiteY21" fmla="*/ 51899 h 221943"/>
                              <a:gd name="connsiteX22" fmla="*/ 44149 w 226343"/>
                              <a:gd name="connsiteY22" fmla="*/ 52998 h 221943"/>
                              <a:gd name="connsiteX23" fmla="*/ 41949 w 226343"/>
                              <a:gd name="connsiteY23" fmla="*/ 54149 h 221943"/>
                              <a:gd name="connsiteX24" fmla="*/ 43099 w 226343"/>
                              <a:gd name="connsiteY24" fmla="*/ 57448 h 221943"/>
                              <a:gd name="connsiteX25" fmla="*/ 41949 w 226343"/>
                              <a:gd name="connsiteY25" fmla="*/ 60748 h 221943"/>
                              <a:gd name="connsiteX26" fmla="*/ 41949 w 226343"/>
                              <a:gd name="connsiteY26" fmla="*/ 61798 h 221943"/>
                              <a:gd name="connsiteX27" fmla="*/ 41949 w 226343"/>
                              <a:gd name="connsiteY27" fmla="*/ 65198 h 221943"/>
                              <a:gd name="connsiteX28" fmla="*/ 40849 w 226343"/>
                              <a:gd name="connsiteY28" fmla="*/ 68448 h 221943"/>
                              <a:gd name="connsiteX29" fmla="*/ 40849 w 226343"/>
                              <a:gd name="connsiteY29" fmla="*/ 72848 h 221943"/>
                              <a:gd name="connsiteX30" fmla="*/ 38599 w 226343"/>
                              <a:gd name="connsiteY30" fmla="*/ 77298 h 221943"/>
                              <a:gd name="connsiteX31" fmla="*/ 36399 w 226343"/>
                              <a:gd name="connsiteY31" fmla="*/ 80598 h 221943"/>
                              <a:gd name="connsiteX32" fmla="*/ 33099 w 226343"/>
                              <a:gd name="connsiteY32" fmla="*/ 82798 h 221943"/>
                              <a:gd name="connsiteX33" fmla="*/ 32049 w 226343"/>
                              <a:gd name="connsiteY33" fmla="*/ 83898 h 221943"/>
                              <a:gd name="connsiteX34" fmla="*/ 32049 w 226343"/>
                              <a:gd name="connsiteY34" fmla="*/ 87248 h 221943"/>
                              <a:gd name="connsiteX35" fmla="*/ 32049 w 226343"/>
                              <a:gd name="connsiteY35" fmla="*/ 90547 h 221943"/>
                              <a:gd name="connsiteX36" fmla="*/ 33099 w 226343"/>
                              <a:gd name="connsiteY36" fmla="*/ 93847 h 221943"/>
                              <a:gd name="connsiteX37" fmla="*/ 30899 w 226343"/>
                              <a:gd name="connsiteY37" fmla="*/ 94947 h 221943"/>
                              <a:gd name="connsiteX38" fmla="*/ 28749 w 226343"/>
                              <a:gd name="connsiteY38" fmla="*/ 93847 h 221943"/>
                              <a:gd name="connsiteX39" fmla="*/ 26499 w 226343"/>
                              <a:gd name="connsiteY39" fmla="*/ 96097 h 221943"/>
                              <a:gd name="connsiteX40" fmla="*/ 27599 w 226343"/>
                              <a:gd name="connsiteY40" fmla="*/ 97147 h 221943"/>
                              <a:gd name="connsiteX41" fmla="*/ 29799 w 226343"/>
                              <a:gd name="connsiteY41" fmla="*/ 97147 h 221943"/>
                              <a:gd name="connsiteX42" fmla="*/ 32049 w 226343"/>
                              <a:gd name="connsiteY42" fmla="*/ 98297 h 221943"/>
                              <a:gd name="connsiteX43" fmla="*/ 30899 w 226343"/>
                              <a:gd name="connsiteY43" fmla="*/ 100447 h 221943"/>
                              <a:gd name="connsiteX44" fmla="*/ 27599 w 226343"/>
                              <a:gd name="connsiteY44" fmla="*/ 100447 h 221943"/>
                              <a:gd name="connsiteX45" fmla="*/ 28749 w 226343"/>
                              <a:gd name="connsiteY45" fmla="*/ 102697 h 221943"/>
                              <a:gd name="connsiteX46" fmla="*/ 29799 w 226343"/>
                              <a:gd name="connsiteY46" fmla="*/ 104897 h 221943"/>
                              <a:gd name="connsiteX47" fmla="*/ 30899 w 226343"/>
                              <a:gd name="connsiteY47" fmla="*/ 109347 h 221943"/>
                              <a:gd name="connsiteX48" fmla="*/ 30899 w 226343"/>
                              <a:gd name="connsiteY48" fmla="*/ 113747 h 221943"/>
                              <a:gd name="connsiteX49" fmla="*/ 30899 w 226343"/>
                              <a:gd name="connsiteY49" fmla="*/ 116997 h 221943"/>
                              <a:gd name="connsiteX50" fmla="*/ 33099 w 226343"/>
                              <a:gd name="connsiteY50" fmla="*/ 118197 h 221943"/>
                              <a:gd name="connsiteX51" fmla="*/ 36399 w 226343"/>
                              <a:gd name="connsiteY51" fmla="*/ 120397 h 221943"/>
                              <a:gd name="connsiteX52" fmla="*/ 39799 w 226343"/>
                              <a:gd name="connsiteY52" fmla="*/ 122547 h 221943"/>
                              <a:gd name="connsiteX53" fmla="*/ 39799 w 226343"/>
                              <a:gd name="connsiteY53" fmla="*/ 124747 h 221943"/>
                              <a:gd name="connsiteX54" fmla="*/ 38599 w 226343"/>
                              <a:gd name="connsiteY54" fmla="*/ 128046 h 221943"/>
                              <a:gd name="connsiteX55" fmla="*/ 36399 w 226343"/>
                              <a:gd name="connsiteY55" fmla="*/ 128046 h 221943"/>
                              <a:gd name="connsiteX56" fmla="*/ 35349 w 226343"/>
                              <a:gd name="connsiteY56" fmla="*/ 130296 h 221943"/>
                              <a:gd name="connsiteX57" fmla="*/ 34249 w 226343"/>
                              <a:gd name="connsiteY57" fmla="*/ 133596 h 221943"/>
                              <a:gd name="connsiteX58" fmla="*/ 32049 w 226343"/>
                              <a:gd name="connsiteY58" fmla="*/ 136946 h 221943"/>
                              <a:gd name="connsiteX59" fmla="*/ 30899 w 226343"/>
                              <a:gd name="connsiteY59" fmla="*/ 140246 h 221943"/>
                              <a:gd name="connsiteX60" fmla="*/ 29799 w 226343"/>
                              <a:gd name="connsiteY60" fmla="*/ 142496 h 221943"/>
                              <a:gd name="connsiteX61" fmla="*/ 27599 w 226343"/>
                              <a:gd name="connsiteY61" fmla="*/ 145796 h 221943"/>
                              <a:gd name="connsiteX62" fmla="*/ 25349 w 226343"/>
                              <a:gd name="connsiteY62" fmla="*/ 149046 h 221943"/>
                              <a:gd name="connsiteX63" fmla="*/ 24299 w 226343"/>
                              <a:gd name="connsiteY63" fmla="*/ 150146 h 221943"/>
                              <a:gd name="connsiteX64" fmla="*/ 23199 w 226343"/>
                              <a:gd name="connsiteY64" fmla="*/ 153496 h 221943"/>
                              <a:gd name="connsiteX65" fmla="*/ 19849 w 226343"/>
                              <a:gd name="connsiteY65" fmla="*/ 153496 h 221943"/>
                              <a:gd name="connsiteX66" fmla="*/ 16550 w 226343"/>
                              <a:gd name="connsiteY66" fmla="*/ 155696 h 221943"/>
                              <a:gd name="connsiteX67" fmla="*/ 14300 w 226343"/>
                              <a:gd name="connsiteY67" fmla="*/ 157896 h 221943"/>
                              <a:gd name="connsiteX68" fmla="*/ 12200 w 226343"/>
                              <a:gd name="connsiteY68" fmla="*/ 161195 h 221943"/>
                              <a:gd name="connsiteX69" fmla="*/ 12200 w 226343"/>
                              <a:gd name="connsiteY69" fmla="*/ 163395 h 221943"/>
                              <a:gd name="connsiteX70" fmla="*/ 12200 w 226343"/>
                              <a:gd name="connsiteY70" fmla="*/ 166695 h 221943"/>
                              <a:gd name="connsiteX71" fmla="*/ 11050 w 226343"/>
                              <a:gd name="connsiteY71" fmla="*/ 168945 h 221943"/>
                              <a:gd name="connsiteX72" fmla="*/ 8800 w 226343"/>
                              <a:gd name="connsiteY72" fmla="*/ 168945 h 221943"/>
                              <a:gd name="connsiteX73" fmla="*/ 6650 w 226343"/>
                              <a:gd name="connsiteY73" fmla="*/ 171145 h 221943"/>
                              <a:gd name="connsiteX74" fmla="*/ 5500 w 226343"/>
                              <a:gd name="connsiteY74" fmla="*/ 173395 h 221943"/>
                              <a:gd name="connsiteX75" fmla="*/ 6650 w 226343"/>
                              <a:gd name="connsiteY75" fmla="*/ 175595 h 221943"/>
                              <a:gd name="connsiteX76" fmla="*/ 5500 w 226343"/>
                              <a:gd name="connsiteY76" fmla="*/ 176695 h 221943"/>
                              <a:gd name="connsiteX77" fmla="*/ 4450 w 226343"/>
                              <a:gd name="connsiteY77" fmla="*/ 176695 h 221943"/>
                              <a:gd name="connsiteX78" fmla="*/ 2200 w 226343"/>
                              <a:gd name="connsiteY78" fmla="*/ 178895 h 221943"/>
                              <a:gd name="connsiteX79" fmla="*/ 0 w 226343"/>
                              <a:gd name="connsiteY79" fmla="*/ 181145 h 221943"/>
                              <a:gd name="connsiteX80" fmla="*/ 0 w 226343"/>
                              <a:gd name="connsiteY80" fmla="*/ 184445 h 221943"/>
                              <a:gd name="connsiteX81" fmla="*/ 0 w 226343"/>
                              <a:gd name="connsiteY81" fmla="*/ 187745 h 221943"/>
                              <a:gd name="connsiteX82" fmla="*/ 0 w 226343"/>
                              <a:gd name="connsiteY82" fmla="*/ 189945 h 221943"/>
                              <a:gd name="connsiteX83" fmla="*/ 1150 w 226343"/>
                              <a:gd name="connsiteY83" fmla="*/ 192145 h 221943"/>
                              <a:gd name="connsiteX84" fmla="*/ 3300 w 226343"/>
                              <a:gd name="connsiteY84" fmla="*/ 192145 h 221943"/>
                              <a:gd name="connsiteX85" fmla="*/ 113697 w 226343"/>
                              <a:gd name="connsiteY85" fmla="*/ 193244 h 221943"/>
                              <a:gd name="connsiteX86" fmla="*/ 113697 w 226343"/>
                              <a:gd name="connsiteY86" fmla="*/ 221944 h 221943"/>
                              <a:gd name="connsiteX87" fmla="*/ 225294 w 226343"/>
                              <a:gd name="connsiteY87" fmla="*/ 221944 h 221943"/>
                              <a:gd name="connsiteX88" fmla="*/ 226344 w 226343"/>
                              <a:gd name="connsiteY88" fmla="*/ 0 h 221943"/>
                              <a:gd name="connsiteX89" fmla="*/ 51898 w 226343"/>
                              <a:gd name="connsiteY89" fmla="*/ 0 h 221943"/>
                              <a:gd name="connsiteX90" fmla="*/ 50798 w 226343"/>
                              <a:gd name="connsiteY90" fmla="*/ 2200 h 221943"/>
                              <a:gd name="connsiteX91" fmla="*/ 52949 w 226343"/>
                              <a:gd name="connsiteY91" fmla="*/ 3300 h 22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26343" h="221943">
                                <a:moveTo>
                                  <a:pt x="52949" y="3300"/>
                                </a:moveTo>
                                <a:lnTo>
                                  <a:pt x="55198" y="4450"/>
                                </a:lnTo>
                                <a:lnTo>
                                  <a:pt x="55198" y="7750"/>
                                </a:lnTo>
                                <a:lnTo>
                                  <a:pt x="56348" y="9950"/>
                                </a:lnTo>
                                <a:lnTo>
                                  <a:pt x="58498" y="11050"/>
                                </a:lnTo>
                                <a:lnTo>
                                  <a:pt x="59648" y="12100"/>
                                </a:lnTo>
                                <a:lnTo>
                                  <a:pt x="60698" y="15499"/>
                                </a:lnTo>
                                <a:lnTo>
                                  <a:pt x="60698" y="19849"/>
                                </a:lnTo>
                                <a:lnTo>
                                  <a:pt x="59648" y="24299"/>
                                </a:lnTo>
                                <a:lnTo>
                                  <a:pt x="57398" y="26549"/>
                                </a:lnTo>
                                <a:lnTo>
                                  <a:pt x="58498" y="27599"/>
                                </a:lnTo>
                                <a:lnTo>
                                  <a:pt x="58498" y="30899"/>
                                </a:lnTo>
                                <a:lnTo>
                                  <a:pt x="55198" y="34199"/>
                                </a:lnTo>
                                <a:lnTo>
                                  <a:pt x="52949" y="37549"/>
                                </a:lnTo>
                                <a:lnTo>
                                  <a:pt x="51898" y="41949"/>
                                </a:lnTo>
                                <a:lnTo>
                                  <a:pt x="49649" y="44149"/>
                                </a:lnTo>
                                <a:lnTo>
                                  <a:pt x="46399" y="45249"/>
                                </a:lnTo>
                                <a:lnTo>
                                  <a:pt x="44149" y="46399"/>
                                </a:lnTo>
                                <a:lnTo>
                                  <a:pt x="43099" y="47449"/>
                                </a:lnTo>
                                <a:lnTo>
                                  <a:pt x="46399" y="48599"/>
                                </a:lnTo>
                                <a:lnTo>
                                  <a:pt x="48599" y="49699"/>
                                </a:lnTo>
                                <a:lnTo>
                                  <a:pt x="47449" y="51899"/>
                                </a:lnTo>
                                <a:lnTo>
                                  <a:pt x="44149" y="52998"/>
                                </a:lnTo>
                                <a:lnTo>
                                  <a:pt x="41949" y="54149"/>
                                </a:lnTo>
                                <a:lnTo>
                                  <a:pt x="43099" y="57448"/>
                                </a:lnTo>
                                <a:lnTo>
                                  <a:pt x="41949" y="60748"/>
                                </a:lnTo>
                                <a:lnTo>
                                  <a:pt x="41949" y="61798"/>
                                </a:lnTo>
                                <a:lnTo>
                                  <a:pt x="41949" y="65198"/>
                                </a:lnTo>
                                <a:lnTo>
                                  <a:pt x="40849" y="68448"/>
                                </a:lnTo>
                                <a:lnTo>
                                  <a:pt x="40849" y="72848"/>
                                </a:lnTo>
                                <a:lnTo>
                                  <a:pt x="38599" y="77298"/>
                                </a:lnTo>
                                <a:lnTo>
                                  <a:pt x="36399" y="80598"/>
                                </a:lnTo>
                                <a:lnTo>
                                  <a:pt x="33099" y="82798"/>
                                </a:lnTo>
                                <a:lnTo>
                                  <a:pt x="32049" y="83898"/>
                                </a:lnTo>
                                <a:lnTo>
                                  <a:pt x="32049" y="87248"/>
                                </a:lnTo>
                                <a:lnTo>
                                  <a:pt x="32049" y="90547"/>
                                </a:lnTo>
                                <a:lnTo>
                                  <a:pt x="33099" y="93847"/>
                                </a:lnTo>
                                <a:lnTo>
                                  <a:pt x="30899" y="94947"/>
                                </a:lnTo>
                                <a:lnTo>
                                  <a:pt x="28749" y="93847"/>
                                </a:lnTo>
                                <a:lnTo>
                                  <a:pt x="26499" y="96097"/>
                                </a:lnTo>
                                <a:lnTo>
                                  <a:pt x="27599" y="97147"/>
                                </a:lnTo>
                                <a:lnTo>
                                  <a:pt x="29799" y="97147"/>
                                </a:lnTo>
                                <a:lnTo>
                                  <a:pt x="32049" y="98297"/>
                                </a:lnTo>
                                <a:lnTo>
                                  <a:pt x="30899" y="100447"/>
                                </a:lnTo>
                                <a:lnTo>
                                  <a:pt x="27599" y="100447"/>
                                </a:lnTo>
                                <a:lnTo>
                                  <a:pt x="28749" y="102697"/>
                                </a:lnTo>
                                <a:lnTo>
                                  <a:pt x="29799" y="104897"/>
                                </a:lnTo>
                                <a:lnTo>
                                  <a:pt x="30899" y="109347"/>
                                </a:lnTo>
                                <a:lnTo>
                                  <a:pt x="30899" y="113747"/>
                                </a:lnTo>
                                <a:lnTo>
                                  <a:pt x="30899" y="116997"/>
                                </a:lnTo>
                                <a:lnTo>
                                  <a:pt x="33099" y="118197"/>
                                </a:lnTo>
                                <a:lnTo>
                                  <a:pt x="36399" y="120397"/>
                                </a:lnTo>
                                <a:lnTo>
                                  <a:pt x="39799" y="122547"/>
                                </a:lnTo>
                                <a:lnTo>
                                  <a:pt x="39799" y="124747"/>
                                </a:lnTo>
                                <a:lnTo>
                                  <a:pt x="38599" y="128046"/>
                                </a:lnTo>
                                <a:lnTo>
                                  <a:pt x="36399" y="128046"/>
                                </a:lnTo>
                                <a:lnTo>
                                  <a:pt x="35349" y="130296"/>
                                </a:lnTo>
                                <a:lnTo>
                                  <a:pt x="34249" y="133596"/>
                                </a:lnTo>
                                <a:lnTo>
                                  <a:pt x="32049" y="136946"/>
                                </a:lnTo>
                                <a:lnTo>
                                  <a:pt x="30899" y="140246"/>
                                </a:lnTo>
                                <a:lnTo>
                                  <a:pt x="29799" y="142496"/>
                                </a:lnTo>
                                <a:lnTo>
                                  <a:pt x="27599" y="145796"/>
                                </a:lnTo>
                                <a:lnTo>
                                  <a:pt x="25349" y="149046"/>
                                </a:lnTo>
                                <a:lnTo>
                                  <a:pt x="24299" y="150146"/>
                                </a:lnTo>
                                <a:lnTo>
                                  <a:pt x="23199" y="153496"/>
                                </a:lnTo>
                                <a:lnTo>
                                  <a:pt x="19849" y="153496"/>
                                </a:lnTo>
                                <a:lnTo>
                                  <a:pt x="16550" y="155696"/>
                                </a:lnTo>
                                <a:lnTo>
                                  <a:pt x="14300" y="157896"/>
                                </a:lnTo>
                                <a:lnTo>
                                  <a:pt x="12200" y="161195"/>
                                </a:lnTo>
                                <a:lnTo>
                                  <a:pt x="12200" y="163395"/>
                                </a:lnTo>
                                <a:lnTo>
                                  <a:pt x="12200" y="166695"/>
                                </a:lnTo>
                                <a:lnTo>
                                  <a:pt x="11050" y="168945"/>
                                </a:lnTo>
                                <a:lnTo>
                                  <a:pt x="8800" y="168945"/>
                                </a:lnTo>
                                <a:lnTo>
                                  <a:pt x="6650" y="171145"/>
                                </a:lnTo>
                                <a:lnTo>
                                  <a:pt x="5500" y="173395"/>
                                </a:lnTo>
                                <a:lnTo>
                                  <a:pt x="6650" y="175595"/>
                                </a:lnTo>
                                <a:lnTo>
                                  <a:pt x="5500" y="176695"/>
                                </a:lnTo>
                                <a:lnTo>
                                  <a:pt x="4450" y="176695"/>
                                </a:lnTo>
                                <a:lnTo>
                                  <a:pt x="2200" y="178895"/>
                                </a:lnTo>
                                <a:lnTo>
                                  <a:pt x="0" y="181145"/>
                                </a:lnTo>
                                <a:lnTo>
                                  <a:pt x="0" y="184445"/>
                                </a:lnTo>
                                <a:lnTo>
                                  <a:pt x="0" y="187745"/>
                                </a:lnTo>
                                <a:lnTo>
                                  <a:pt x="0" y="189945"/>
                                </a:lnTo>
                                <a:lnTo>
                                  <a:pt x="1150" y="192145"/>
                                </a:lnTo>
                                <a:lnTo>
                                  <a:pt x="3300" y="192145"/>
                                </a:lnTo>
                                <a:lnTo>
                                  <a:pt x="113697" y="193244"/>
                                </a:lnTo>
                                <a:lnTo>
                                  <a:pt x="113697" y="221944"/>
                                </a:lnTo>
                                <a:lnTo>
                                  <a:pt x="225294" y="221944"/>
                                </a:lnTo>
                                <a:lnTo>
                                  <a:pt x="226344" y="0"/>
                                </a:lnTo>
                                <a:lnTo>
                                  <a:pt x="51898" y="0"/>
                                </a:lnTo>
                                <a:lnTo>
                                  <a:pt x="50798" y="2200"/>
                                </a:lnTo>
                                <a:lnTo>
                                  <a:pt x="52949" y="3300"/>
                                </a:lnTo>
                                <a:close/>
                              </a:path>
                            </a:pathLst>
                          </a:custGeom>
                          <a:grpFill/>
                          <a:ln w="4993" cap="flat">
                            <a:noFill/>
                            <a:prstDash val="solid"/>
                            <a:miter/>
                          </a:ln>
                        </p:spPr>
                        <p:txBody>
                          <a:bodyPr rtlCol="0" anchor="ctr"/>
                          <a:lstStyle/>
                          <a:p>
                            <a:endParaRPr lang="en-PH"/>
                          </a:p>
                        </p:txBody>
                      </p:sp>
                      <p:sp>
                        <p:nvSpPr>
                          <p:cNvPr id="43" name="Freeform: Shape 183">
                            <a:extLst>
                              <a:ext uri="{FF2B5EF4-FFF2-40B4-BE49-F238E27FC236}">
                                <a16:creationId xmlns:a16="http://schemas.microsoft.com/office/drawing/2014/main" xmlns="" id="{BFB94202-37B0-40BB-AE91-8D02353E6C8D}"/>
                              </a:ext>
                            </a:extLst>
                          </p:cNvPr>
                          <p:cNvSpPr/>
                          <p:nvPr/>
                        </p:nvSpPr>
                        <p:spPr>
                          <a:xfrm>
                            <a:off x="7894951" y="4291550"/>
                            <a:ext cx="269292" cy="288142"/>
                          </a:xfrm>
                          <a:custGeom>
                            <a:avLst/>
                            <a:gdLst>
                              <a:gd name="connsiteX0" fmla="*/ 234143 w 269292"/>
                              <a:gd name="connsiteY0" fmla="*/ 115947 h 288142"/>
                              <a:gd name="connsiteX1" fmla="*/ 233043 w 269292"/>
                              <a:gd name="connsiteY1" fmla="*/ 115947 h 288142"/>
                              <a:gd name="connsiteX2" fmla="*/ 227544 w 269292"/>
                              <a:gd name="connsiteY2" fmla="*/ 112647 h 288142"/>
                              <a:gd name="connsiteX3" fmla="*/ 220894 w 269292"/>
                              <a:gd name="connsiteY3" fmla="*/ 113697 h 288142"/>
                              <a:gd name="connsiteX4" fmla="*/ 216494 w 269292"/>
                              <a:gd name="connsiteY4" fmla="*/ 112647 h 288142"/>
                              <a:gd name="connsiteX5" fmla="*/ 210994 w 269292"/>
                              <a:gd name="connsiteY5" fmla="*/ 110397 h 288142"/>
                              <a:gd name="connsiteX6" fmla="*/ 207694 w 269292"/>
                              <a:gd name="connsiteY6" fmla="*/ 104897 h 288142"/>
                              <a:gd name="connsiteX7" fmla="*/ 204294 w 269292"/>
                              <a:gd name="connsiteY7" fmla="*/ 100447 h 288142"/>
                              <a:gd name="connsiteX8" fmla="*/ 203244 w 269292"/>
                              <a:gd name="connsiteY8" fmla="*/ 99347 h 288142"/>
                              <a:gd name="connsiteX9" fmla="*/ 197694 w 269292"/>
                              <a:gd name="connsiteY9" fmla="*/ 96047 h 288142"/>
                              <a:gd name="connsiteX10" fmla="*/ 195495 w 269292"/>
                              <a:gd name="connsiteY10" fmla="*/ 94897 h 288142"/>
                              <a:gd name="connsiteX11" fmla="*/ 189945 w 269292"/>
                              <a:gd name="connsiteY11" fmla="*/ 94897 h 288142"/>
                              <a:gd name="connsiteX12" fmla="*/ 185595 w 269292"/>
                              <a:gd name="connsiteY12" fmla="*/ 93847 h 288142"/>
                              <a:gd name="connsiteX13" fmla="*/ 182195 w 269292"/>
                              <a:gd name="connsiteY13" fmla="*/ 93847 h 288142"/>
                              <a:gd name="connsiteX14" fmla="*/ 178945 w 269292"/>
                              <a:gd name="connsiteY14" fmla="*/ 93847 h 288142"/>
                              <a:gd name="connsiteX15" fmla="*/ 177845 w 269292"/>
                              <a:gd name="connsiteY15" fmla="*/ 93847 h 288142"/>
                              <a:gd name="connsiteX16" fmla="*/ 175645 w 269292"/>
                              <a:gd name="connsiteY16" fmla="*/ 98197 h 288142"/>
                              <a:gd name="connsiteX17" fmla="*/ 172345 w 269292"/>
                              <a:gd name="connsiteY17" fmla="*/ 101597 h 288142"/>
                              <a:gd name="connsiteX18" fmla="*/ 166795 w 269292"/>
                              <a:gd name="connsiteY18" fmla="*/ 101597 h 288142"/>
                              <a:gd name="connsiteX19" fmla="*/ 162345 w 269292"/>
                              <a:gd name="connsiteY19" fmla="*/ 97147 h 288142"/>
                              <a:gd name="connsiteX20" fmla="*/ 154596 w 269292"/>
                              <a:gd name="connsiteY20" fmla="*/ 96047 h 288142"/>
                              <a:gd name="connsiteX21" fmla="*/ 148046 w 269292"/>
                              <a:gd name="connsiteY21" fmla="*/ 98197 h 288142"/>
                              <a:gd name="connsiteX22" fmla="*/ 142496 w 269292"/>
                              <a:gd name="connsiteY22" fmla="*/ 97147 h 288142"/>
                              <a:gd name="connsiteX23" fmla="*/ 139196 w 269292"/>
                              <a:gd name="connsiteY23" fmla="*/ 91597 h 288142"/>
                              <a:gd name="connsiteX24" fmla="*/ 135896 w 269292"/>
                              <a:gd name="connsiteY24" fmla="*/ 81648 h 288142"/>
                              <a:gd name="connsiteX25" fmla="*/ 138046 w 269292"/>
                              <a:gd name="connsiteY25" fmla="*/ 77298 h 288142"/>
                              <a:gd name="connsiteX26" fmla="*/ 138046 w 269292"/>
                              <a:gd name="connsiteY26" fmla="*/ 72848 h 288142"/>
                              <a:gd name="connsiteX27" fmla="*/ 139196 w 269292"/>
                              <a:gd name="connsiteY27" fmla="*/ 65098 h 288142"/>
                              <a:gd name="connsiteX28" fmla="*/ 140246 w 269292"/>
                              <a:gd name="connsiteY28" fmla="*/ 56248 h 288142"/>
                              <a:gd name="connsiteX29" fmla="*/ 140246 w 269292"/>
                              <a:gd name="connsiteY29" fmla="*/ 50749 h 288142"/>
                              <a:gd name="connsiteX30" fmla="*/ 140246 w 269292"/>
                              <a:gd name="connsiteY30" fmla="*/ 40849 h 288142"/>
                              <a:gd name="connsiteX31" fmla="*/ 140246 w 269292"/>
                              <a:gd name="connsiteY31" fmla="*/ 31949 h 288142"/>
                              <a:gd name="connsiteX32" fmla="*/ 138046 w 269292"/>
                              <a:gd name="connsiteY32" fmla="*/ 26449 h 288142"/>
                              <a:gd name="connsiteX33" fmla="*/ 135896 w 269292"/>
                              <a:gd name="connsiteY33" fmla="*/ 18749 h 288142"/>
                              <a:gd name="connsiteX34" fmla="*/ 132546 w 269292"/>
                              <a:gd name="connsiteY34" fmla="*/ 14300 h 288142"/>
                              <a:gd name="connsiteX35" fmla="*/ 128146 w 269292"/>
                              <a:gd name="connsiteY35" fmla="*/ 8800 h 288142"/>
                              <a:gd name="connsiteX36" fmla="*/ 125947 w 269292"/>
                              <a:gd name="connsiteY36" fmla="*/ 5500 h 288142"/>
                              <a:gd name="connsiteX37" fmla="*/ 124847 w 269292"/>
                              <a:gd name="connsiteY37" fmla="*/ 3300 h 288142"/>
                              <a:gd name="connsiteX38" fmla="*/ 121497 w 269292"/>
                              <a:gd name="connsiteY38" fmla="*/ 3300 h 288142"/>
                              <a:gd name="connsiteX39" fmla="*/ 119347 w 269292"/>
                              <a:gd name="connsiteY39" fmla="*/ 3300 h 288142"/>
                              <a:gd name="connsiteX40" fmla="*/ 108297 w 269292"/>
                              <a:gd name="connsiteY40" fmla="*/ 2200 h 288142"/>
                              <a:gd name="connsiteX41" fmla="*/ 108297 w 269292"/>
                              <a:gd name="connsiteY41" fmla="*/ 0 h 288142"/>
                              <a:gd name="connsiteX42" fmla="*/ 104947 w 269292"/>
                              <a:gd name="connsiteY42" fmla="*/ 0 h 288142"/>
                              <a:gd name="connsiteX43" fmla="*/ 104947 w 269292"/>
                              <a:gd name="connsiteY43" fmla="*/ 2200 h 288142"/>
                              <a:gd name="connsiteX44" fmla="*/ 99397 w 269292"/>
                              <a:gd name="connsiteY44" fmla="*/ 2200 h 288142"/>
                              <a:gd name="connsiteX45" fmla="*/ 91747 w 269292"/>
                              <a:gd name="connsiteY45" fmla="*/ 2200 h 288142"/>
                              <a:gd name="connsiteX46" fmla="*/ 90597 w 269292"/>
                              <a:gd name="connsiteY46" fmla="*/ 3300 h 288142"/>
                              <a:gd name="connsiteX47" fmla="*/ 88347 w 269292"/>
                              <a:gd name="connsiteY47" fmla="*/ 5500 h 288142"/>
                              <a:gd name="connsiteX48" fmla="*/ 87298 w 269292"/>
                              <a:gd name="connsiteY48" fmla="*/ 7750 h 288142"/>
                              <a:gd name="connsiteX49" fmla="*/ 83998 w 269292"/>
                              <a:gd name="connsiteY49" fmla="*/ 9850 h 288142"/>
                              <a:gd name="connsiteX50" fmla="*/ 80698 w 269292"/>
                              <a:gd name="connsiteY50" fmla="*/ 14300 h 288142"/>
                              <a:gd name="connsiteX51" fmla="*/ 78448 w 269292"/>
                              <a:gd name="connsiteY51" fmla="*/ 16550 h 288142"/>
                              <a:gd name="connsiteX52" fmla="*/ 75198 w 269292"/>
                              <a:gd name="connsiteY52" fmla="*/ 17650 h 288142"/>
                              <a:gd name="connsiteX53" fmla="*/ 71798 w 269292"/>
                              <a:gd name="connsiteY53" fmla="*/ 17650 h 288142"/>
                              <a:gd name="connsiteX54" fmla="*/ 68498 w 269292"/>
                              <a:gd name="connsiteY54" fmla="*/ 22050 h 288142"/>
                              <a:gd name="connsiteX55" fmla="*/ 66298 w 269292"/>
                              <a:gd name="connsiteY55" fmla="*/ 24299 h 288142"/>
                              <a:gd name="connsiteX56" fmla="*/ 66298 w 269292"/>
                              <a:gd name="connsiteY56" fmla="*/ 27599 h 288142"/>
                              <a:gd name="connsiteX57" fmla="*/ 62998 w 269292"/>
                              <a:gd name="connsiteY57" fmla="*/ 31949 h 288142"/>
                              <a:gd name="connsiteX58" fmla="*/ 61898 w 269292"/>
                              <a:gd name="connsiteY58" fmla="*/ 35349 h 288142"/>
                              <a:gd name="connsiteX59" fmla="*/ 59698 w 269292"/>
                              <a:gd name="connsiteY59" fmla="*/ 37499 h 288142"/>
                              <a:gd name="connsiteX60" fmla="*/ 58598 w 269292"/>
                              <a:gd name="connsiteY60" fmla="*/ 38649 h 288142"/>
                              <a:gd name="connsiteX61" fmla="*/ 58598 w 269292"/>
                              <a:gd name="connsiteY61" fmla="*/ 40849 h 288142"/>
                              <a:gd name="connsiteX62" fmla="*/ 58598 w 269292"/>
                              <a:gd name="connsiteY62" fmla="*/ 42999 h 288142"/>
                              <a:gd name="connsiteX63" fmla="*/ 56398 w 269292"/>
                              <a:gd name="connsiteY63" fmla="*/ 46399 h 288142"/>
                              <a:gd name="connsiteX64" fmla="*/ 55248 w 269292"/>
                              <a:gd name="connsiteY64" fmla="*/ 48499 h 288142"/>
                              <a:gd name="connsiteX65" fmla="*/ 55248 w 269292"/>
                              <a:gd name="connsiteY65" fmla="*/ 50749 h 288142"/>
                              <a:gd name="connsiteX66" fmla="*/ 53098 w 269292"/>
                              <a:gd name="connsiteY66" fmla="*/ 52949 h 288142"/>
                              <a:gd name="connsiteX67" fmla="*/ 50848 w 269292"/>
                              <a:gd name="connsiteY67" fmla="*/ 54048 h 288142"/>
                              <a:gd name="connsiteX68" fmla="*/ 48649 w 269292"/>
                              <a:gd name="connsiteY68" fmla="*/ 55198 h 288142"/>
                              <a:gd name="connsiteX69" fmla="*/ 48649 w 269292"/>
                              <a:gd name="connsiteY69" fmla="*/ 57398 h 288142"/>
                              <a:gd name="connsiteX70" fmla="*/ 48649 w 269292"/>
                              <a:gd name="connsiteY70" fmla="*/ 59549 h 288142"/>
                              <a:gd name="connsiteX71" fmla="*/ 46449 w 269292"/>
                              <a:gd name="connsiteY71" fmla="*/ 60748 h 288142"/>
                              <a:gd name="connsiteX72" fmla="*/ 45349 w 269292"/>
                              <a:gd name="connsiteY72" fmla="*/ 61798 h 288142"/>
                              <a:gd name="connsiteX73" fmla="*/ 44199 w 269292"/>
                              <a:gd name="connsiteY73" fmla="*/ 62948 h 288142"/>
                              <a:gd name="connsiteX74" fmla="*/ 42049 w 269292"/>
                              <a:gd name="connsiteY74" fmla="*/ 63998 h 288142"/>
                              <a:gd name="connsiteX75" fmla="*/ 40899 w 269292"/>
                              <a:gd name="connsiteY75" fmla="*/ 66248 h 288142"/>
                              <a:gd name="connsiteX76" fmla="*/ 38649 w 269292"/>
                              <a:gd name="connsiteY76" fmla="*/ 68448 h 288142"/>
                              <a:gd name="connsiteX77" fmla="*/ 36499 w 269292"/>
                              <a:gd name="connsiteY77" fmla="*/ 69548 h 288142"/>
                              <a:gd name="connsiteX78" fmla="*/ 34299 w 269292"/>
                              <a:gd name="connsiteY78" fmla="*/ 71748 h 288142"/>
                              <a:gd name="connsiteX79" fmla="*/ 30999 w 269292"/>
                              <a:gd name="connsiteY79" fmla="*/ 73998 h 288142"/>
                              <a:gd name="connsiteX80" fmla="*/ 28799 w 269292"/>
                              <a:gd name="connsiteY80" fmla="*/ 73998 h 288142"/>
                              <a:gd name="connsiteX81" fmla="*/ 25499 w 269292"/>
                              <a:gd name="connsiteY81" fmla="*/ 73998 h 288142"/>
                              <a:gd name="connsiteX82" fmla="*/ 22099 w 269292"/>
                              <a:gd name="connsiteY82" fmla="*/ 75048 h 288142"/>
                              <a:gd name="connsiteX83" fmla="*/ 21049 w 269292"/>
                              <a:gd name="connsiteY83" fmla="*/ 76148 h 288142"/>
                              <a:gd name="connsiteX84" fmla="*/ 19949 w 269292"/>
                              <a:gd name="connsiteY84" fmla="*/ 78348 h 288142"/>
                              <a:gd name="connsiteX85" fmla="*/ 17749 w 269292"/>
                              <a:gd name="connsiteY85" fmla="*/ 79498 h 288142"/>
                              <a:gd name="connsiteX86" fmla="*/ 15500 w 269292"/>
                              <a:gd name="connsiteY86" fmla="*/ 79498 h 288142"/>
                              <a:gd name="connsiteX87" fmla="*/ 13300 w 269292"/>
                              <a:gd name="connsiteY87" fmla="*/ 80598 h 288142"/>
                              <a:gd name="connsiteX88" fmla="*/ 12200 w 269292"/>
                              <a:gd name="connsiteY88" fmla="*/ 81648 h 288142"/>
                              <a:gd name="connsiteX89" fmla="*/ 8900 w 269292"/>
                              <a:gd name="connsiteY89" fmla="*/ 83898 h 288142"/>
                              <a:gd name="connsiteX90" fmla="*/ 6700 w 269292"/>
                              <a:gd name="connsiteY90" fmla="*/ 83898 h 288142"/>
                              <a:gd name="connsiteX91" fmla="*/ 4450 w 269292"/>
                              <a:gd name="connsiteY91" fmla="*/ 83898 h 288142"/>
                              <a:gd name="connsiteX92" fmla="*/ 2250 w 269292"/>
                              <a:gd name="connsiteY92" fmla="*/ 83898 h 288142"/>
                              <a:gd name="connsiteX93" fmla="*/ 0 w 269292"/>
                              <a:gd name="connsiteY93" fmla="*/ 85048 h 288142"/>
                              <a:gd name="connsiteX94" fmla="*/ 1200 w 269292"/>
                              <a:gd name="connsiteY94" fmla="*/ 132496 h 288142"/>
                              <a:gd name="connsiteX95" fmla="*/ 3400 w 269292"/>
                              <a:gd name="connsiteY95" fmla="*/ 132496 h 288142"/>
                              <a:gd name="connsiteX96" fmla="*/ 4450 w 269292"/>
                              <a:gd name="connsiteY96" fmla="*/ 185495 h 288142"/>
                              <a:gd name="connsiteX97" fmla="*/ 22099 w 269292"/>
                              <a:gd name="connsiteY97" fmla="*/ 186545 h 288142"/>
                              <a:gd name="connsiteX98" fmla="*/ 22099 w 269292"/>
                              <a:gd name="connsiteY98" fmla="*/ 241743 h 288142"/>
                              <a:gd name="connsiteX99" fmla="*/ 19949 w 269292"/>
                              <a:gd name="connsiteY99" fmla="*/ 288142 h 288142"/>
                              <a:gd name="connsiteX100" fmla="*/ 130396 w 269292"/>
                              <a:gd name="connsiteY100" fmla="*/ 288142 h 288142"/>
                              <a:gd name="connsiteX101" fmla="*/ 130396 w 269292"/>
                              <a:gd name="connsiteY101" fmla="*/ 260543 h 288142"/>
                              <a:gd name="connsiteX102" fmla="*/ 132546 w 269292"/>
                              <a:gd name="connsiteY102" fmla="*/ 261693 h 288142"/>
                              <a:gd name="connsiteX103" fmla="*/ 134746 w 269292"/>
                              <a:gd name="connsiteY103" fmla="*/ 261693 h 288142"/>
                              <a:gd name="connsiteX104" fmla="*/ 135896 w 269292"/>
                              <a:gd name="connsiteY104" fmla="*/ 258343 h 288142"/>
                              <a:gd name="connsiteX105" fmla="*/ 141446 w 269292"/>
                              <a:gd name="connsiteY105" fmla="*/ 260543 h 288142"/>
                              <a:gd name="connsiteX106" fmla="*/ 143596 w 269292"/>
                              <a:gd name="connsiteY106" fmla="*/ 260543 h 288142"/>
                              <a:gd name="connsiteX107" fmla="*/ 145796 w 269292"/>
                              <a:gd name="connsiteY107" fmla="*/ 258343 h 288142"/>
                              <a:gd name="connsiteX108" fmla="*/ 152446 w 269292"/>
                              <a:gd name="connsiteY108" fmla="*/ 257243 h 288142"/>
                              <a:gd name="connsiteX109" fmla="*/ 156846 w 269292"/>
                              <a:gd name="connsiteY109" fmla="*/ 260543 h 288142"/>
                              <a:gd name="connsiteX110" fmla="*/ 160146 w 269292"/>
                              <a:gd name="connsiteY110" fmla="*/ 260543 h 288142"/>
                              <a:gd name="connsiteX111" fmla="*/ 165645 w 269292"/>
                              <a:gd name="connsiteY111" fmla="*/ 259493 h 288142"/>
                              <a:gd name="connsiteX112" fmla="*/ 167895 w 269292"/>
                              <a:gd name="connsiteY112" fmla="*/ 261693 h 288142"/>
                              <a:gd name="connsiteX113" fmla="*/ 169045 w 269292"/>
                              <a:gd name="connsiteY113" fmla="*/ 262793 h 288142"/>
                              <a:gd name="connsiteX114" fmla="*/ 171195 w 269292"/>
                              <a:gd name="connsiteY114" fmla="*/ 264993 h 288142"/>
                              <a:gd name="connsiteX115" fmla="*/ 173395 w 269292"/>
                              <a:gd name="connsiteY115" fmla="*/ 262793 h 288142"/>
                              <a:gd name="connsiteX116" fmla="*/ 175645 w 269292"/>
                              <a:gd name="connsiteY116" fmla="*/ 261693 h 288142"/>
                              <a:gd name="connsiteX117" fmla="*/ 178945 w 269292"/>
                              <a:gd name="connsiteY117" fmla="*/ 262793 h 288142"/>
                              <a:gd name="connsiteX118" fmla="*/ 181145 w 269292"/>
                              <a:gd name="connsiteY118" fmla="*/ 261693 h 288142"/>
                              <a:gd name="connsiteX119" fmla="*/ 184445 w 269292"/>
                              <a:gd name="connsiteY119" fmla="*/ 259493 h 288142"/>
                              <a:gd name="connsiteX120" fmla="*/ 185595 w 269292"/>
                              <a:gd name="connsiteY120" fmla="*/ 257243 h 288142"/>
                              <a:gd name="connsiteX121" fmla="*/ 186645 w 269292"/>
                              <a:gd name="connsiteY121" fmla="*/ 242893 h 288142"/>
                              <a:gd name="connsiteX122" fmla="*/ 242943 w 269292"/>
                              <a:gd name="connsiteY122" fmla="*/ 241743 h 288142"/>
                              <a:gd name="connsiteX123" fmla="*/ 240793 w 269292"/>
                              <a:gd name="connsiteY123" fmla="*/ 187695 h 288142"/>
                              <a:gd name="connsiteX124" fmla="*/ 267242 w 269292"/>
                              <a:gd name="connsiteY124" fmla="*/ 186545 h 288142"/>
                              <a:gd name="connsiteX125" fmla="*/ 267242 w 269292"/>
                              <a:gd name="connsiteY125" fmla="*/ 169995 h 288142"/>
                              <a:gd name="connsiteX126" fmla="*/ 269292 w 269292"/>
                              <a:gd name="connsiteY126" fmla="*/ 136846 h 288142"/>
                              <a:gd name="connsiteX127" fmla="*/ 242643 w 269292"/>
                              <a:gd name="connsiteY127" fmla="*/ 118897 h 288142"/>
                              <a:gd name="connsiteX128" fmla="*/ 235293 w 269292"/>
                              <a:gd name="connsiteY128" fmla="*/ 116997 h 288142"/>
                              <a:gd name="connsiteX129" fmla="*/ 234143 w 269292"/>
                              <a:gd name="connsiteY129" fmla="*/ 115947 h 28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69292" h="288142">
                                <a:moveTo>
                                  <a:pt x="234143" y="115947"/>
                                </a:moveTo>
                                <a:lnTo>
                                  <a:pt x="233043" y="115947"/>
                                </a:lnTo>
                                <a:lnTo>
                                  <a:pt x="227544" y="112647"/>
                                </a:lnTo>
                                <a:lnTo>
                                  <a:pt x="220894" y="113697"/>
                                </a:lnTo>
                                <a:lnTo>
                                  <a:pt x="216494" y="112647"/>
                                </a:lnTo>
                                <a:lnTo>
                                  <a:pt x="210994" y="110397"/>
                                </a:lnTo>
                                <a:lnTo>
                                  <a:pt x="207694" y="104897"/>
                                </a:lnTo>
                                <a:lnTo>
                                  <a:pt x="204294" y="100447"/>
                                </a:lnTo>
                                <a:lnTo>
                                  <a:pt x="203244" y="99347"/>
                                </a:lnTo>
                                <a:lnTo>
                                  <a:pt x="197694" y="96047"/>
                                </a:lnTo>
                                <a:lnTo>
                                  <a:pt x="195495" y="94897"/>
                                </a:lnTo>
                                <a:lnTo>
                                  <a:pt x="189945" y="94897"/>
                                </a:lnTo>
                                <a:lnTo>
                                  <a:pt x="185595" y="93847"/>
                                </a:lnTo>
                                <a:lnTo>
                                  <a:pt x="182195" y="93847"/>
                                </a:lnTo>
                                <a:lnTo>
                                  <a:pt x="178945" y="93847"/>
                                </a:lnTo>
                                <a:lnTo>
                                  <a:pt x="177845" y="93847"/>
                                </a:lnTo>
                                <a:lnTo>
                                  <a:pt x="175645" y="98197"/>
                                </a:lnTo>
                                <a:lnTo>
                                  <a:pt x="172345" y="101597"/>
                                </a:lnTo>
                                <a:lnTo>
                                  <a:pt x="166795" y="101597"/>
                                </a:lnTo>
                                <a:lnTo>
                                  <a:pt x="162345" y="97147"/>
                                </a:lnTo>
                                <a:lnTo>
                                  <a:pt x="154596" y="96047"/>
                                </a:lnTo>
                                <a:lnTo>
                                  <a:pt x="148046" y="98197"/>
                                </a:lnTo>
                                <a:lnTo>
                                  <a:pt x="142496" y="97147"/>
                                </a:lnTo>
                                <a:lnTo>
                                  <a:pt x="139196" y="91597"/>
                                </a:lnTo>
                                <a:lnTo>
                                  <a:pt x="135896" y="81648"/>
                                </a:lnTo>
                                <a:lnTo>
                                  <a:pt x="138046" y="77298"/>
                                </a:lnTo>
                                <a:lnTo>
                                  <a:pt x="138046" y="72848"/>
                                </a:lnTo>
                                <a:lnTo>
                                  <a:pt x="139196" y="65098"/>
                                </a:lnTo>
                                <a:lnTo>
                                  <a:pt x="140246" y="56248"/>
                                </a:lnTo>
                                <a:lnTo>
                                  <a:pt x="140246" y="50749"/>
                                </a:lnTo>
                                <a:lnTo>
                                  <a:pt x="140246" y="40849"/>
                                </a:lnTo>
                                <a:lnTo>
                                  <a:pt x="140246" y="31949"/>
                                </a:lnTo>
                                <a:lnTo>
                                  <a:pt x="138046" y="26449"/>
                                </a:lnTo>
                                <a:lnTo>
                                  <a:pt x="135896" y="18749"/>
                                </a:lnTo>
                                <a:lnTo>
                                  <a:pt x="132546" y="14300"/>
                                </a:lnTo>
                                <a:lnTo>
                                  <a:pt x="128146" y="8800"/>
                                </a:lnTo>
                                <a:lnTo>
                                  <a:pt x="125947" y="5500"/>
                                </a:lnTo>
                                <a:lnTo>
                                  <a:pt x="124847" y="3300"/>
                                </a:lnTo>
                                <a:lnTo>
                                  <a:pt x="121497" y="3300"/>
                                </a:lnTo>
                                <a:lnTo>
                                  <a:pt x="119347" y="3300"/>
                                </a:lnTo>
                                <a:lnTo>
                                  <a:pt x="108297" y="2200"/>
                                </a:lnTo>
                                <a:lnTo>
                                  <a:pt x="108297" y="0"/>
                                </a:lnTo>
                                <a:lnTo>
                                  <a:pt x="104947" y="0"/>
                                </a:lnTo>
                                <a:lnTo>
                                  <a:pt x="104947" y="2200"/>
                                </a:lnTo>
                                <a:lnTo>
                                  <a:pt x="99397" y="2200"/>
                                </a:lnTo>
                                <a:lnTo>
                                  <a:pt x="91747" y="2200"/>
                                </a:lnTo>
                                <a:lnTo>
                                  <a:pt x="90597" y="3300"/>
                                </a:lnTo>
                                <a:lnTo>
                                  <a:pt x="88347" y="5500"/>
                                </a:lnTo>
                                <a:lnTo>
                                  <a:pt x="87298" y="7750"/>
                                </a:lnTo>
                                <a:lnTo>
                                  <a:pt x="83998" y="9850"/>
                                </a:lnTo>
                                <a:lnTo>
                                  <a:pt x="80698" y="14300"/>
                                </a:lnTo>
                                <a:lnTo>
                                  <a:pt x="78448" y="16550"/>
                                </a:lnTo>
                                <a:lnTo>
                                  <a:pt x="75198" y="17650"/>
                                </a:lnTo>
                                <a:lnTo>
                                  <a:pt x="71798" y="17650"/>
                                </a:lnTo>
                                <a:lnTo>
                                  <a:pt x="68498" y="22050"/>
                                </a:lnTo>
                                <a:lnTo>
                                  <a:pt x="66298" y="24299"/>
                                </a:lnTo>
                                <a:lnTo>
                                  <a:pt x="66298" y="27599"/>
                                </a:lnTo>
                                <a:lnTo>
                                  <a:pt x="62998" y="31949"/>
                                </a:lnTo>
                                <a:lnTo>
                                  <a:pt x="61898" y="35349"/>
                                </a:lnTo>
                                <a:lnTo>
                                  <a:pt x="59698" y="37499"/>
                                </a:lnTo>
                                <a:lnTo>
                                  <a:pt x="58598" y="38649"/>
                                </a:lnTo>
                                <a:lnTo>
                                  <a:pt x="58598" y="40849"/>
                                </a:lnTo>
                                <a:lnTo>
                                  <a:pt x="58598" y="42999"/>
                                </a:lnTo>
                                <a:lnTo>
                                  <a:pt x="56398" y="46399"/>
                                </a:lnTo>
                                <a:lnTo>
                                  <a:pt x="55248" y="48499"/>
                                </a:lnTo>
                                <a:lnTo>
                                  <a:pt x="55248" y="50749"/>
                                </a:lnTo>
                                <a:lnTo>
                                  <a:pt x="53098" y="52949"/>
                                </a:lnTo>
                                <a:lnTo>
                                  <a:pt x="50848" y="54048"/>
                                </a:lnTo>
                                <a:lnTo>
                                  <a:pt x="48649" y="55198"/>
                                </a:lnTo>
                                <a:lnTo>
                                  <a:pt x="48649" y="57398"/>
                                </a:lnTo>
                                <a:lnTo>
                                  <a:pt x="48649" y="59549"/>
                                </a:lnTo>
                                <a:lnTo>
                                  <a:pt x="46449" y="60748"/>
                                </a:lnTo>
                                <a:lnTo>
                                  <a:pt x="45349" y="61798"/>
                                </a:lnTo>
                                <a:lnTo>
                                  <a:pt x="44199" y="62948"/>
                                </a:lnTo>
                                <a:lnTo>
                                  <a:pt x="42049" y="63998"/>
                                </a:lnTo>
                                <a:lnTo>
                                  <a:pt x="40899" y="66248"/>
                                </a:lnTo>
                                <a:lnTo>
                                  <a:pt x="38649" y="68448"/>
                                </a:lnTo>
                                <a:lnTo>
                                  <a:pt x="36499" y="69548"/>
                                </a:lnTo>
                                <a:lnTo>
                                  <a:pt x="34299" y="71748"/>
                                </a:lnTo>
                                <a:lnTo>
                                  <a:pt x="30999" y="73998"/>
                                </a:lnTo>
                                <a:lnTo>
                                  <a:pt x="28799" y="73998"/>
                                </a:lnTo>
                                <a:lnTo>
                                  <a:pt x="25499" y="73998"/>
                                </a:lnTo>
                                <a:lnTo>
                                  <a:pt x="22099" y="75048"/>
                                </a:lnTo>
                                <a:lnTo>
                                  <a:pt x="21049" y="76148"/>
                                </a:lnTo>
                                <a:lnTo>
                                  <a:pt x="19949" y="78348"/>
                                </a:lnTo>
                                <a:lnTo>
                                  <a:pt x="17749" y="79498"/>
                                </a:lnTo>
                                <a:lnTo>
                                  <a:pt x="15500" y="79498"/>
                                </a:lnTo>
                                <a:lnTo>
                                  <a:pt x="13300" y="80598"/>
                                </a:lnTo>
                                <a:lnTo>
                                  <a:pt x="12200" y="81648"/>
                                </a:lnTo>
                                <a:lnTo>
                                  <a:pt x="8900" y="83898"/>
                                </a:lnTo>
                                <a:lnTo>
                                  <a:pt x="6700" y="83898"/>
                                </a:lnTo>
                                <a:lnTo>
                                  <a:pt x="4450" y="83898"/>
                                </a:lnTo>
                                <a:lnTo>
                                  <a:pt x="2250" y="83898"/>
                                </a:lnTo>
                                <a:lnTo>
                                  <a:pt x="0" y="85048"/>
                                </a:lnTo>
                                <a:lnTo>
                                  <a:pt x="1200" y="132496"/>
                                </a:lnTo>
                                <a:lnTo>
                                  <a:pt x="3400" y="132496"/>
                                </a:lnTo>
                                <a:lnTo>
                                  <a:pt x="4450" y="185495"/>
                                </a:lnTo>
                                <a:lnTo>
                                  <a:pt x="22099" y="186545"/>
                                </a:lnTo>
                                <a:lnTo>
                                  <a:pt x="22099" y="241743"/>
                                </a:lnTo>
                                <a:lnTo>
                                  <a:pt x="19949" y="288142"/>
                                </a:lnTo>
                                <a:lnTo>
                                  <a:pt x="130396" y="288142"/>
                                </a:lnTo>
                                <a:lnTo>
                                  <a:pt x="130396" y="260543"/>
                                </a:lnTo>
                                <a:lnTo>
                                  <a:pt x="132546" y="261693"/>
                                </a:lnTo>
                                <a:lnTo>
                                  <a:pt x="134746" y="261693"/>
                                </a:lnTo>
                                <a:lnTo>
                                  <a:pt x="135896" y="258343"/>
                                </a:lnTo>
                                <a:lnTo>
                                  <a:pt x="141446" y="260543"/>
                                </a:lnTo>
                                <a:lnTo>
                                  <a:pt x="143596" y="260543"/>
                                </a:lnTo>
                                <a:lnTo>
                                  <a:pt x="145796" y="258343"/>
                                </a:lnTo>
                                <a:lnTo>
                                  <a:pt x="152446" y="257243"/>
                                </a:lnTo>
                                <a:lnTo>
                                  <a:pt x="156846" y="260543"/>
                                </a:lnTo>
                                <a:lnTo>
                                  <a:pt x="160146" y="260543"/>
                                </a:lnTo>
                                <a:lnTo>
                                  <a:pt x="165645" y="259493"/>
                                </a:lnTo>
                                <a:lnTo>
                                  <a:pt x="167895" y="261693"/>
                                </a:lnTo>
                                <a:lnTo>
                                  <a:pt x="169045" y="262793"/>
                                </a:lnTo>
                                <a:lnTo>
                                  <a:pt x="171195" y="264993"/>
                                </a:lnTo>
                                <a:lnTo>
                                  <a:pt x="173395" y="262793"/>
                                </a:lnTo>
                                <a:lnTo>
                                  <a:pt x="175645" y="261693"/>
                                </a:lnTo>
                                <a:lnTo>
                                  <a:pt x="178945" y="262793"/>
                                </a:lnTo>
                                <a:lnTo>
                                  <a:pt x="181145" y="261693"/>
                                </a:lnTo>
                                <a:lnTo>
                                  <a:pt x="184445" y="259493"/>
                                </a:lnTo>
                                <a:lnTo>
                                  <a:pt x="185595" y="257243"/>
                                </a:lnTo>
                                <a:lnTo>
                                  <a:pt x="186645" y="242893"/>
                                </a:lnTo>
                                <a:lnTo>
                                  <a:pt x="242943" y="241743"/>
                                </a:lnTo>
                                <a:lnTo>
                                  <a:pt x="240793" y="187695"/>
                                </a:lnTo>
                                <a:lnTo>
                                  <a:pt x="267242" y="186545"/>
                                </a:lnTo>
                                <a:lnTo>
                                  <a:pt x="267242" y="169995"/>
                                </a:lnTo>
                                <a:lnTo>
                                  <a:pt x="269292" y="136846"/>
                                </a:lnTo>
                                <a:lnTo>
                                  <a:pt x="242643" y="118897"/>
                                </a:lnTo>
                                <a:lnTo>
                                  <a:pt x="235293" y="116997"/>
                                </a:lnTo>
                                <a:lnTo>
                                  <a:pt x="234143" y="115947"/>
                                </a:lnTo>
                                <a:close/>
                              </a:path>
                            </a:pathLst>
                          </a:custGeom>
                          <a:grpFill/>
                          <a:ln w="4993" cap="flat">
                            <a:noFill/>
                            <a:prstDash val="solid"/>
                            <a:miter/>
                          </a:ln>
                        </p:spPr>
                        <p:txBody>
                          <a:bodyPr rtlCol="0" anchor="ctr"/>
                          <a:lstStyle/>
                          <a:p>
                            <a:endParaRPr lang="en-PH"/>
                          </a:p>
                        </p:txBody>
                      </p:sp>
                      <p:sp>
                        <p:nvSpPr>
                          <p:cNvPr id="44" name="Freeform: Shape 184">
                            <a:extLst>
                              <a:ext uri="{FF2B5EF4-FFF2-40B4-BE49-F238E27FC236}">
                                <a16:creationId xmlns:a16="http://schemas.microsoft.com/office/drawing/2014/main" xmlns="" id="{1E0831CB-7454-4B21-A678-2AE27ECAFC17}"/>
                              </a:ext>
                            </a:extLst>
                          </p:cNvPr>
                          <p:cNvSpPr/>
                          <p:nvPr/>
                        </p:nvSpPr>
                        <p:spPr>
                          <a:xfrm>
                            <a:off x="6332794" y="3835563"/>
                            <a:ext cx="318841" cy="270492"/>
                          </a:xfrm>
                          <a:custGeom>
                            <a:avLst/>
                            <a:gdLst>
                              <a:gd name="connsiteX0" fmla="*/ 179745 w 318841"/>
                              <a:gd name="connsiteY0" fmla="*/ 215244 h 270492"/>
                              <a:gd name="connsiteX1" fmla="*/ 181945 w 318841"/>
                              <a:gd name="connsiteY1" fmla="*/ 216344 h 270492"/>
                              <a:gd name="connsiteX2" fmla="*/ 185245 w 318841"/>
                              <a:gd name="connsiteY2" fmla="*/ 216344 h 270492"/>
                              <a:gd name="connsiteX3" fmla="*/ 189645 w 318841"/>
                              <a:gd name="connsiteY3" fmla="*/ 216344 h 270492"/>
                              <a:gd name="connsiteX4" fmla="*/ 194095 w 318841"/>
                              <a:gd name="connsiteY4" fmla="*/ 216344 h 270492"/>
                              <a:gd name="connsiteX5" fmla="*/ 201794 w 318841"/>
                              <a:gd name="connsiteY5" fmla="*/ 217444 h 270492"/>
                              <a:gd name="connsiteX6" fmla="*/ 204044 w 318841"/>
                              <a:gd name="connsiteY6" fmla="*/ 217444 h 270492"/>
                              <a:gd name="connsiteX7" fmla="*/ 206194 w 318841"/>
                              <a:gd name="connsiteY7" fmla="*/ 217444 h 270492"/>
                              <a:gd name="connsiteX8" fmla="*/ 212844 w 318841"/>
                              <a:gd name="connsiteY8" fmla="*/ 218544 h 270492"/>
                              <a:gd name="connsiteX9" fmla="*/ 219444 w 318841"/>
                              <a:gd name="connsiteY9" fmla="*/ 221844 h 270492"/>
                              <a:gd name="connsiteX10" fmla="*/ 223894 w 318841"/>
                              <a:gd name="connsiteY10" fmla="*/ 221844 h 270492"/>
                              <a:gd name="connsiteX11" fmla="*/ 228294 w 318841"/>
                              <a:gd name="connsiteY11" fmla="*/ 222944 h 270492"/>
                              <a:gd name="connsiteX12" fmla="*/ 231644 w 318841"/>
                              <a:gd name="connsiteY12" fmla="*/ 224094 h 270492"/>
                              <a:gd name="connsiteX13" fmla="*/ 233793 w 318841"/>
                              <a:gd name="connsiteY13" fmla="*/ 225144 h 270492"/>
                              <a:gd name="connsiteX14" fmla="*/ 236043 w 318841"/>
                              <a:gd name="connsiteY14" fmla="*/ 226294 h 270492"/>
                              <a:gd name="connsiteX15" fmla="*/ 237193 w 318841"/>
                              <a:gd name="connsiteY15" fmla="*/ 228444 h 270492"/>
                              <a:gd name="connsiteX16" fmla="*/ 237193 w 318841"/>
                              <a:gd name="connsiteY16" fmla="*/ 229594 h 270492"/>
                              <a:gd name="connsiteX17" fmla="*/ 238243 w 318841"/>
                              <a:gd name="connsiteY17" fmla="*/ 231843 h 270492"/>
                              <a:gd name="connsiteX18" fmla="*/ 239343 w 318841"/>
                              <a:gd name="connsiteY18" fmla="*/ 235143 h 270492"/>
                              <a:gd name="connsiteX19" fmla="*/ 240493 w 318841"/>
                              <a:gd name="connsiteY19" fmla="*/ 239493 h 270492"/>
                              <a:gd name="connsiteX20" fmla="*/ 243793 w 318841"/>
                              <a:gd name="connsiteY20" fmla="*/ 240643 h 270492"/>
                              <a:gd name="connsiteX21" fmla="*/ 249293 w 318841"/>
                              <a:gd name="connsiteY21" fmla="*/ 241743 h 270492"/>
                              <a:gd name="connsiteX22" fmla="*/ 253743 w 318841"/>
                              <a:gd name="connsiteY22" fmla="*/ 241743 h 270492"/>
                              <a:gd name="connsiteX23" fmla="*/ 260343 w 318841"/>
                              <a:gd name="connsiteY23" fmla="*/ 241743 h 270492"/>
                              <a:gd name="connsiteX24" fmla="*/ 264793 w 318841"/>
                              <a:gd name="connsiteY24" fmla="*/ 242893 h 270492"/>
                              <a:gd name="connsiteX25" fmla="*/ 268093 w 318841"/>
                              <a:gd name="connsiteY25" fmla="*/ 245043 h 270492"/>
                              <a:gd name="connsiteX26" fmla="*/ 270292 w 318841"/>
                              <a:gd name="connsiteY26" fmla="*/ 249493 h 270492"/>
                              <a:gd name="connsiteX27" fmla="*/ 273592 w 318841"/>
                              <a:gd name="connsiteY27" fmla="*/ 252743 h 270492"/>
                              <a:gd name="connsiteX28" fmla="*/ 280192 w 318841"/>
                              <a:gd name="connsiteY28" fmla="*/ 253893 h 270492"/>
                              <a:gd name="connsiteX29" fmla="*/ 282392 w 318841"/>
                              <a:gd name="connsiteY29" fmla="*/ 254993 h 270492"/>
                              <a:gd name="connsiteX30" fmla="*/ 285692 w 318841"/>
                              <a:gd name="connsiteY30" fmla="*/ 257193 h 270492"/>
                              <a:gd name="connsiteX31" fmla="*/ 292392 w 318841"/>
                              <a:gd name="connsiteY31" fmla="*/ 260493 h 270492"/>
                              <a:gd name="connsiteX32" fmla="*/ 297892 w 318841"/>
                              <a:gd name="connsiteY32" fmla="*/ 262743 h 270492"/>
                              <a:gd name="connsiteX33" fmla="*/ 301192 w 318841"/>
                              <a:gd name="connsiteY33" fmla="*/ 260493 h 270492"/>
                              <a:gd name="connsiteX34" fmla="*/ 306741 w 318841"/>
                              <a:gd name="connsiteY34" fmla="*/ 263793 h 270492"/>
                              <a:gd name="connsiteX35" fmla="*/ 313341 w 318841"/>
                              <a:gd name="connsiteY35" fmla="*/ 267093 h 270492"/>
                              <a:gd name="connsiteX36" fmla="*/ 316641 w 318841"/>
                              <a:gd name="connsiteY36" fmla="*/ 270493 h 270492"/>
                              <a:gd name="connsiteX37" fmla="*/ 316641 w 318841"/>
                              <a:gd name="connsiteY37" fmla="*/ 268243 h 270492"/>
                              <a:gd name="connsiteX38" fmla="*/ 316641 w 318841"/>
                              <a:gd name="connsiteY38" fmla="*/ 266043 h 270492"/>
                              <a:gd name="connsiteX39" fmla="*/ 316641 w 318841"/>
                              <a:gd name="connsiteY39" fmla="*/ 263793 h 270492"/>
                              <a:gd name="connsiteX40" fmla="*/ 318841 w 318841"/>
                              <a:gd name="connsiteY40" fmla="*/ 231843 h 270492"/>
                              <a:gd name="connsiteX41" fmla="*/ 312241 w 318841"/>
                              <a:gd name="connsiteY41" fmla="*/ 231843 h 270492"/>
                              <a:gd name="connsiteX42" fmla="*/ 315541 w 318841"/>
                              <a:gd name="connsiteY42" fmla="*/ 121397 h 270492"/>
                              <a:gd name="connsiteX43" fmla="*/ 260343 w 318841"/>
                              <a:gd name="connsiteY43" fmla="*/ 119197 h 270492"/>
                              <a:gd name="connsiteX44" fmla="*/ 263643 w 318841"/>
                              <a:gd name="connsiteY44" fmla="*/ 9800 h 270492"/>
                              <a:gd name="connsiteX45" fmla="*/ 259243 w 318841"/>
                              <a:gd name="connsiteY45" fmla="*/ 9800 h 270492"/>
                              <a:gd name="connsiteX46" fmla="*/ 0 w 318841"/>
                              <a:gd name="connsiteY46" fmla="*/ 0 h 270492"/>
                              <a:gd name="connsiteX47" fmla="*/ 29399 w 318841"/>
                              <a:gd name="connsiteY47" fmla="*/ 44599 h 270492"/>
                              <a:gd name="connsiteX48" fmla="*/ 41499 w 318841"/>
                              <a:gd name="connsiteY48" fmla="*/ 82098 h 270492"/>
                              <a:gd name="connsiteX49" fmla="*/ 58098 w 318841"/>
                              <a:gd name="connsiteY49" fmla="*/ 106397 h 270492"/>
                              <a:gd name="connsiteX50" fmla="*/ 66898 w 318841"/>
                              <a:gd name="connsiteY50" fmla="*/ 114147 h 270492"/>
                              <a:gd name="connsiteX51" fmla="*/ 95647 w 318841"/>
                              <a:gd name="connsiteY51" fmla="*/ 116347 h 270492"/>
                              <a:gd name="connsiteX52" fmla="*/ 140896 w 318841"/>
                              <a:gd name="connsiteY52" fmla="*/ 142846 h 270492"/>
                              <a:gd name="connsiteX53" fmla="*/ 151946 w 318841"/>
                              <a:gd name="connsiteY53" fmla="*/ 158296 h 270492"/>
                              <a:gd name="connsiteX54" fmla="*/ 162995 w 318841"/>
                              <a:gd name="connsiteY54" fmla="*/ 186995 h 270492"/>
                              <a:gd name="connsiteX55" fmla="*/ 162195 w 318841"/>
                              <a:gd name="connsiteY55" fmla="*/ 207544 h 270492"/>
                              <a:gd name="connsiteX56" fmla="*/ 174195 w 318841"/>
                              <a:gd name="connsiteY56" fmla="*/ 208594 h 270492"/>
                              <a:gd name="connsiteX57" fmla="*/ 179745 w 318841"/>
                              <a:gd name="connsiteY57" fmla="*/ 215244 h 27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18841" h="270492">
                                <a:moveTo>
                                  <a:pt x="179745" y="215244"/>
                                </a:moveTo>
                                <a:lnTo>
                                  <a:pt x="181945" y="216344"/>
                                </a:lnTo>
                                <a:lnTo>
                                  <a:pt x="185245" y="216344"/>
                                </a:lnTo>
                                <a:lnTo>
                                  <a:pt x="189645" y="216344"/>
                                </a:lnTo>
                                <a:lnTo>
                                  <a:pt x="194095" y="216344"/>
                                </a:lnTo>
                                <a:lnTo>
                                  <a:pt x="201794" y="217444"/>
                                </a:lnTo>
                                <a:lnTo>
                                  <a:pt x="204044" y="217444"/>
                                </a:lnTo>
                                <a:lnTo>
                                  <a:pt x="206194" y="217444"/>
                                </a:lnTo>
                                <a:lnTo>
                                  <a:pt x="212844" y="218544"/>
                                </a:lnTo>
                                <a:lnTo>
                                  <a:pt x="219444" y="221844"/>
                                </a:lnTo>
                                <a:lnTo>
                                  <a:pt x="223894" y="221844"/>
                                </a:lnTo>
                                <a:lnTo>
                                  <a:pt x="228294" y="222944"/>
                                </a:lnTo>
                                <a:lnTo>
                                  <a:pt x="231644" y="224094"/>
                                </a:lnTo>
                                <a:lnTo>
                                  <a:pt x="233793" y="225144"/>
                                </a:lnTo>
                                <a:lnTo>
                                  <a:pt x="236043" y="226294"/>
                                </a:lnTo>
                                <a:lnTo>
                                  <a:pt x="237193" y="228444"/>
                                </a:lnTo>
                                <a:lnTo>
                                  <a:pt x="237193" y="229594"/>
                                </a:lnTo>
                                <a:lnTo>
                                  <a:pt x="238243" y="231843"/>
                                </a:lnTo>
                                <a:lnTo>
                                  <a:pt x="239343" y="235143"/>
                                </a:lnTo>
                                <a:lnTo>
                                  <a:pt x="240493" y="239493"/>
                                </a:lnTo>
                                <a:lnTo>
                                  <a:pt x="243793" y="240643"/>
                                </a:lnTo>
                                <a:lnTo>
                                  <a:pt x="249293" y="241743"/>
                                </a:lnTo>
                                <a:lnTo>
                                  <a:pt x="253743" y="241743"/>
                                </a:lnTo>
                                <a:lnTo>
                                  <a:pt x="260343" y="241743"/>
                                </a:lnTo>
                                <a:lnTo>
                                  <a:pt x="264793" y="242893"/>
                                </a:lnTo>
                                <a:lnTo>
                                  <a:pt x="268093" y="245043"/>
                                </a:lnTo>
                                <a:lnTo>
                                  <a:pt x="270292" y="249493"/>
                                </a:lnTo>
                                <a:lnTo>
                                  <a:pt x="273592" y="252743"/>
                                </a:lnTo>
                                <a:lnTo>
                                  <a:pt x="280192" y="253893"/>
                                </a:lnTo>
                                <a:lnTo>
                                  <a:pt x="282392" y="254993"/>
                                </a:lnTo>
                                <a:lnTo>
                                  <a:pt x="285692" y="257193"/>
                                </a:lnTo>
                                <a:lnTo>
                                  <a:pt x="292392" y="260493"/>
                                </a:lnTo>
                                <a:lnTo>
                                  <a:pt x="297892" y="262743"/>
                                </a:lnTo>
                                <a:lnTo>
                                  <a:pt x="301192" y="260493"/>
                                </a:lnTo>
                                <a:lnTo>
                                  <a:pt x="306741" y="263793"/>
                                </a:lnTo>
                                <a:lnTo>
                                  <a:pt x="313341" y="267093"/>
                                </a:lnTo>
                                <a:lnTo>
                                  <a:pt x="316641" y="270493"/>
                                </a:lnTo>
                                <a:lnTo>
                                  <a:pt x="316641" y="268243"/>
                                </a:lnTo>
                                <a:lnTo>
                                  <a:pt x="316641" y="266043"/>
                                </a:lnTo>
                                <a:lnTo>
                                  <a:pt x="316641" y="263793"/>
                                </a:lnTo>
                                <a:lnTo>
                                  <a:pt x="318841" y="231843"/>
                                </a:lnTo>
                                <a:lnTo>
                                  <a:pt x="312241" y="231843"/>
                                </a:lnTo>
                                <a:lnTo>
                                  <a:pt x="315541" y="121397"/>
                                </a:lnTo>
                                <a:lnTo>
                                  <a:pt x="260343" y="119197"/>
                                </a:lnTo>
                                <a:lnTo>
                                  <a:pt x="263643" y="9800"/>
                                </a:lnTo>
                                <a:lnTo>
                                  <a:pt x="259243" y="9800"/>
                                </a:lnTo>
                                <a:lnTo>
                                  <a:pt x="0" y="0"/>
                                </a:lnTo>
                                <a:lnTo>
                                  <a:pt x="29399" y="44599"/>
                                </a:lnTo>
                                <a:lnTo>
                                  <a:pt x="41499" y="82098"/>
                                </a:lnTo>
                                <a:lnTo>
                                  <a:pt x="58098" y="106397"/>
                                </a:lnTo>
                                <a:lnTo>
                                  <a:pt x="66898" y="114147"/>
                                </a:lnTo>
                                <a:lnTo>
                                  <a:pt x="95647" y="116347"/>
                                </a:lnTo>
                                <a:lnTo>
                                  <a:pt x="140896" y="142846"/>
                                </a:lnTo>
                                <a:lnTo>
                                  <a:pt x="151946" y="158296"/>
                                </a:lnTo>
                                <a:lnTo>
                                  <a:pt x="162995" y="186995"/>
                                </a:lnTo>
                                <a:lnTo>
                                  <a:pt x="162195" y="207544"/>
                                </a:lnTo>
                                <a:lnTo>
                                  <a:pt x="174195" y="208594"/>
                                </a:lnTo>
                                <a:lnTo>
                                  <a:pt x="179745" y="215244"/>
                                </a:lnTo>
                                <a:close/>
                              </a:path>
                            </a:pathLst>
                          </a:custGeom>
                          <a:grpFill/>
                          <a:ln w="4993" cap="flat">
                            <a:noFill/>
                            <a:prstDash val="solid"/>
                            <a:miter/>
                          </a:ln>
                        </p:spPr>
                        <p:txBody>
                          <a:bodyPr rtlCol="0" anchor="ctr"/>
                          <a:lstStyle/>
                          <a:p>
                            <a:endParaRPr lang="en-PH"/>
                          </a:p>
                        </p:txBody>
                      </p:sp>
                      <p:sp>
                        <p:nvSpPr>
                          <p:cNvPr id="45" name="Freeform: Shape 185">
                            <a:extLst>
                              <a:ext uri="{FF2B5EF4-FFF2-40B4-BE49-F238E27FC236}">
                                <a16:creationId xmlns:a16="http://schemas.microsoft.com/office/drawing/2014/main" xmlns="" id="{964D64C4-7A57-418B-86E4-01B5B1EEFA97}"/>
                              </a:ext>
                            </a:extLst>
                          </p:cNvPr>
                          <p:cNvSpPr/>
                          <p:nvPr/>
                        </p:nvSpPr>
                        <p:spPr>
                          <a:xfrm>
                            <a:off x="6452691" y="4266150"/>
                            <a:ext cx="523635" cy="907574"/>
                          </a:xfrm>
                          <a:custGeom>
                            <a:avLst/>
                            <a:gdLst>
                              <a:gd name="connsiteX0" fmla="*/ 186845 w 523635"/>
                              <a:gd name="connsiteY0" fmla="*/ 685681 h 907574"/>
                              <a:gd name="connsiteX1" fmla="*/ 9000 w 523635"/>
                              <a:gd name="connsiteY1" fmla="*/ 680181 h 907574"/>
                              <a:gd name="connsiteX2" fmla="*/ 9000 w 523635"/>
                              <a:gd name="connsiteY2" fmla="*/ 681281 h 907574"/>
                              <a:gd name="connsiteX3" fmla="*/ 9000 w 523635"/>
                              <a:gd name="connsiteY3" fmla="*/ 680181 h 907574"/>
                              <a:gd name="connsiteX4" fmla="*/ 186845 w 523635"/>
                              <a:gd name="connsiteY4" fmla="*/ 685681 h 907574"/>
                              <a:gd name="connsiteX5" fmla="*/ 194595 w 523635"/>
                              <a:gd name="connsiteY5" fmla="*/ 464837 h 907574"/>
                              <a:gd name="connsiteX6" fmla="*/ 187895 w 523635"/>
                              <a:gd name="connsiteY6" fmla="*/ 464837 h 907574"/>
                              <a:gd name="connsiteX7" fmla="*/ 16750 w 523635"/>
                              <a:gd name="connsiteY7" fmla="*/ 459337 h 907574"/>
                              <a:gd name="connsiteX8" fmla="*/ 187895 w 523635"/>
                              <a:gd name="connsiteY8" fmla="*/ 464837 h 907574"/>
                              <a:gd name="connsiteX9" fmla="*/ 196745 w 523635"/>
                              <a:gd name="connsiteY9" fmla="*/ 243993 h 907574"/>
                              <a:gd name="connsiteX10" fmla="*/ 189045 w 523635"/>
                              <a:gd name="connsiteY10" fmla="*/ 243993 h 907574"/>
                              <a:gd name="connsiteX11" fmla="*/ 191195 w 523635"/>
                              <a:gd name="connsiteY11" fmla="*/ 188795 h 907574"/>
                              <a:gd name="connsiteX12" fmla="*/ 27799 w 523635"/>
                              <a:gd name="connsiteY12" fmla="*/ 183295 h 907574"/>
                              <a:gd name="connsiteX13" fmla="*/ 191195 w 523635"/>
                              <a:gd name="connsiteY13" fmla="*/ 188795 h 907574"/>
                              <a:gd name="connsiteX14" fmla="*/ 412039 w 523635"/>
                              <a:gd name="connsiteY14" fmla="*/ 196545 h 907574"/>
                              <a:gd name="connsiteX15" fmla="*/ 410989 w 523635"/>
                              <a:gd name="connsiteY15" fmla="*/ 251743 h 907574"/>
                              <a:gd name="connsiteX16" fmla="*/ 414288 w 523635"/>
                              <a:gd name="connsiteY16" fmla="*/ 251743 h 907574"/>
                              <a:gd name="connsiteX17" fmla="*/ 522485 w 523635"/>
                              <a:gd name="connsiteY17" fmla="*/ 255043 h 907574"/>
                              <a:gd name="connsiteX18" fmla="*/ 523635 w 523635"/>
                              <a:gd name="connsiteY18" fmla="*/ 155696 h 907574"/>
                              <a:gd name="connsiteX19" fmla="*/ 521385 w 523635"/>
                              <a:gd name="connsiteY19" fmla="*/ 153446 h 907574"/>
                              <a:gd name="connsiteX20" fmla="*/ 518086 w 523635"/>
                              <a:gd name="connsiteY20" fmla="*/ 153446 h 907574"/>
                              <a:gd name="connsiteX21" fmla="*/ 515886 w 523635"/>
                              <a:gd name="connsiteY21" fmla="*/ 152346 h 907574"/>
                              <a:gd name="connsiteX22" fmla="*/ 515886 w 523635"/>
                              <a:gd name="connsiteY22" fmla="*/ 150146 h 907574"/>
                              <a:gd name="connsiteX23" fmla="*/ 515886 w 523635"/>
                              <a:gd name="connsiteY23" fmla="*/ 147946 h 907574"/>
                              <a:gd name="connsiteX24" fmla="*/ 515886 w 523635"/>
                              <a:gd name="connsiteY24" fmla="*/ 146846 h 907574"/>
                              <a:gd name="connsiteX25" fmla="*/ 514786 w 523635"/>
                              <a:gd name="connsiteY25" fmla="*/ 146846 h 907574"/>
                              <a:gd name="connsiteX26" fmla="*/ 512586 w 523635"/>
                              <a:gd name="connsiteY26" fmla="*/ 146846 h 907574"/>
                              <a:gd name="connsiteX27" fmla="*/ 511436 w 523635"/>
                              <a:gd name="connsiteY27" fmla="*/ 144646 h 907574"/>
                              <a:gd name="connsiteX28" fmla="*/ 509286 w 523635"/>
                              <a:gd name="connsiteY28" fmla="*/ 144646 h 907574"/>
                              <a:gd name="connsiteX29" fmla="*/ 507036 w 523635"/>
                              <a:gd name="connsiteY29" fmla="*/ 143546 h 907574"/>
                              <a:gd name="connsiteX30" fmla="*/ 508136 w 523635"/>
                              <a:gd name="connsiteY30" fmla="*/ 141346 h 907574"/>
                              <a:gd name="connsiteX31" fmla="*/ 508136 w 523635"/>
                              <a:gd name="connsiteY31" fmla="*/ 139096 h 907574"/>
                              <a:gd name="connsiteX32" fmla="*/ 505886 w 523635"/>
                              <a:gd name="connsiteY32" fmla="*/ 136896 h 907574"/>
                              <a:gd name="connsiteX33" fmla="*/ 503736 w 523635"/>
                              <a:gd name="connsiteY33" fmla="*/ 134647 h 907574"/>
                              <a:gd name="connsiteX34" fmla="*/ 500386 w 523635"/>
                              <a:gd name="connsiteY34" fmla="*/ 133596 h 907574"/>
                              <a:gd name="connsiteX35" fmla="*/ 498236 w 523635"/>
                              <a:gd name="connsiteY35" fmla="*/ 133596 h 907574"/>
                              <a:gd name="connsiteX36" fmla="*/ 497086 w 523635"/>
                              <a:gd name="connsiteY36" fmla="*/ 131346 h 907574"/>
                              <a:gd name="connsiteX37" fmla="*/ 495986 w 523635"/>
                              <a:gd name="connsiteY37" fmla="*/ 129146 h 907574"/>
                              <a:gd name="connsiteX38" fmla="*/ 492736 w 523635"/>
                              <a:gd name="connsiteY38" fmla="*/ 128047 h 907574"/>
                              <a:gd name="connsiteX39" fmla="*/ 489336 w 523635"/>
                              <a:gd name="connsiteY39" fmla="*/ 125847 h 907574"/>
                              <a:gd name="connsiteX40" fmla="*/ 487186 w 523635"/>
                              <a:gd name="connsiteY40" fmla="*/ 126997 h 907574"/>
                              <a:gd name="connsiteX41" fmla="*/ 482737 w 523635"/>
                              <a:gd name="connsiteY41" fmla="*/ 128047 h 907574"/>
                              <a:gd name="connsiteX42" fmla="*/ 480537 w 523635"/>
                              <a:gd name="connsiteY42" fmla="*/ 126997 h 907574"/>
                              <a:gd name="connsiteX43" fmla="*/ 479437 w 523635"/>
                              <a:gd name="connsiteY43" fmla="*/ 122547 h 907574"/>
                              <a:gd name="connsiteX44" fmla="*/ 476137 w 523635"/>
                              <a:gd name="connsiteY44" fmla="*/ 122547 h 907574"/>
                              <a:gd name="connsiteX45" fmla="*/ 474987 w 523635"/>
                              <a:gd name="connsiteY45" fmla="*/ 119247 h 907574"/>
                              <a:gd name="connsiteX46" fmla="*/ 472787 w 523635"/>
                              <a:gd name="connsiteY46" fmla="*/ 118097 h 907574"/>
                              <a:gd name="connsiteX47" fmla="*/ 470637 w 523635"/>
                              <a:gd name="connsiteY47" fmla="*/ 119247 h 907574"/>
                              <a:gd name="connsiteX48" fmla="*/ 467237 w 523635"/>
                              <a:gd name="connsiteY48" fmla="*/ 119247 h 907574"/>
                              <a:gd name="connsiteX49" fmla="*/ 466187 w 523635"/>
                              <a:gd name="connsiteY49" fmla="*/ 115947 h 907574"/>
                              <a:gd name="connsiteX50" fmla="*/ 466187 w 523635"/>
                              <a:gd name="connsiteY50" fmla="*/ 112597 h 907574"/>
                              <a:gd name="connsiteX51" fmla="*/ 465087 w 523635"/>
                              <a:gd name="connsiteY51" fmla="*/ 110447 h 907574"/>
                              <a:gd name="connsiteX52" fmla="*/ 463937 w 523635"/>
                              <a:gd name="connsiteY52" fmla="*/ 109297 h 907574"/>
                              <a:gd name="connsiteX53" fmla="*/ 462887 w 523635"/>
                              <a:gd name="connsiteY53" fmla="*/ 108197 h 907574"/>
                              <a:gd name="connsiteX54" fmla="*/ 460687 w 523635"/>
                              <a:gd name="connsiteY54" fmla="*/ 107047 h 907574"/>
                              <a:gd name="connsiteX55" fmla="*/ 459587 w 523635"/>
                              <a:gd name="connsiteY55" fmla="*/ 107047 h 907574"/>
                              <a:gd name="connsiteX56" fmla="*/ 458437 w 523635"/>
                              <a:gd name="connsiteY56" fmla="*/ 109297 h 907574"/>
                              <a:gd name="connsiteX57" fmla="*/ 457387 w 523635"/>
                              <a:gd name="connsiteY57" fmla="*/ 110447 h 907574"/>
                              <a:gd name="connsiteX58" fmla="*/ 456237 w 523635"/>
                              <a:gd name="connsiteY58" fmla="*/ 110447 h 907574"/>
                              <a:gd name="connsiteX59" fmla="*/ 455137 w 523635"/>
                              <a:gd name="connsiteY59" fmla="*/ 109297 h 907574"/>
                              <a:gd name="connsiteX60" fmla="*/ 455137 w 523635"/>
                              <a:gd name="connsiteY60" fmla="*/ 107047 h 907574"/>
                              <a:gd name="connsiteX61" fmla="*/ 454087 w 523635"/>
                              <a:gd name="connsiteY61" fmla="*/ 107047 h 907574"/>
                              <a:gd name="connsiteX62" fmla="*/ 451837 w 523635"/>
                              <a:gd name="connsiteY62" fmla="*/ 108197 h 907574"/>
                              <a:gd name="connsiteX63" fmla="*/ 449637 w 523635"/>
                              <a:gd name="connsiteY63" fmla="*/ 108197 h 907574"/>
                              <a:gd name="connsiteX64" fmla="*/ 448538 w 523635"/>
                              <a:gd name="connsiteY64" fmla="*/ 107047 h 907574"/>
                              <a:gd name="connsiteX65" fmla="*/ 449637 w 523635"/>
                              <a:gd name="connsiteY65" fmla="*/ 105997 h 907574"/>
                              <a:gd name="connsiteX66" fmla="*/ 450687 w 523635"/>
                              <a:gd name="connsiteY66" fmla="*/ 105997 h 907574"/>
                              <a:gd name="connsiteX67" fmla="*/ 450687 w 523635"/>
                              <a:gd name="connsiteY67" fmla="*/ 104897 h 907574"/>
                              <a:gd name="connsiteX68" fmla="*/ 450687 w 523635"/>
                              <a:gd name="connsiteY68" fmla="*/ 102697 h 907574"/>
                              <a:gd name="connsiteX69" fmla="*/ 451837 w 523635"/>
                              <a:gd name="connsiteY69" fmla="*/ 100447 h 907574"/>
                              <a:gd name="connsiteX70" fmla="*/ 454087 w 523635"/>
                              <a:gd name="connsiteY70" fmla="*/ 99397 h 907574"/>
                              <a:gd name="connsiteX71" fmla="*/ 456237 w 523635"/>
                              <a:gd name="connsiteY71" fmla="*/ 99397 h 907574"/>
                              <a:gd name="connsiteX72" fmla="*/ 459587 w 523635"/>
                              <a:gd name="connsiteY72" fmla="*/ 100447 h 907574"/>
                              <a:gd name="connsiteX73" fmla="*/ 461737 w 523635"/>
                              <a:gd name="connsiteY73" fmla="*/ 99397 h 907574"/>
                              <a:gd name="connsiteX74" fmla="*/ 462887 w 523635"/>
                              <a:gd name="connsiteY74" fmla="*/ 98247 h 907574"/>
                              <a:gd name="connsiteX75" fmla="*/ 462887 w 523635"/>
                              <a:gd name="connsiteY75" fmla="*/ 97148 h 907574"/>
                              <a:gd name="connsiteX76" fmla="*/ 460687 w 523635"/>
                              <a:gd name="connsiteY76" fmla="*/ 95997 h 907574"/>
                              <a:gd name="connsiteX77" fmla="*/ 458437 w 523635"/>
                              <a:gd name="connsiteY77" fmla="*/ 93847 h 907574"/>
                              <a:gd name="connsiteX78" fmla="*/ 456237 w 523635"/>
                              <a:gd name="connsiteY78" fmla="*/ 91648 h 907574"/>
                              <a:gd name="connsiteX79" fmla="*/ 451837 w 523635"/>
                              <a:gd name="connsiteY79" fmla="*/ 88348 h 907574"/>
                              <a:gd name="connsiteX80" fmla="*/ 449637 w 523635"/>
                              <a:gd name="connsiteY80" fmla="*/ 88348 h 907574"/>
                              <a:gd name="connsiteX81" fmla="*/ 445188 w 523635"/>
                              <a:gd name="connsiteY81" fmla="*/ 87198 h 907574"/>
                              <a:gd name="connsiteX82" fmla="*/ 444088 w 523635"/>
                              <a:gd name="connsiteY82" fmla="*/ 86148 h 907574"/>
                              <a:gd name="connsiteX83" fmla="*/ 444088 w 523635"/>
                              <a:gd name="connsiteY83" fmla="*/ 83898 h 907574"/>
                              <a:gd name="connsiteX84" fmla="*/ 446338 w 523635"/>
                              <a:gd name="connsiteY84" fmla="*/ 83898 h 907574"/>
                              <a:gd name="connsiteX85" fmla="*/ 447388 w 523635"/>
                              <a:gd name="connsiteY85" fmla="*/ 79448 h 907574"/>
                              <a:gd name="connsiteX86" fmla="*/ 444088 w 523635"/>
                              <a:gd name="connsiteY86" fmla="*/ 77298 h 907574"/>
                              <a:gd name="connsiteX87" fmla="*/ 441888 w 523635"/>
                              <a:gd name="connsiteY87" fmla="*/ 77298 h 907574"/>
                              <a:gd name="connsiteX88" fmla="*/ 437488 w 523635"/>
                              <a:gd name="connsiteY88" fmla="*/ 75098 h 907574"/>
                              <a:gd name="connsiteX89" fmla="*/ 434138 w 523635"/>
                              <a:gd name="connsiteY89" fmla="*/ 72848 h 907574"/>
                              <a:gd name="connsiteX90" fmla="*/ 434138 w 523635"/>
                              <a:gd name="connsiteY90" fmla="*/ 69548 h 907574"/>
                              <a:gd name="connsiteX91" fmla="*/ 433038 w 523635"/>
                              <a:gd name="connsiteY91" fmla="*/ 67348 h 907574"/>
                              <a:gd name="connsiteX92" fmla="*/ 430838 w 523635"/>
                              <a:gd name="connsiteY92" fmla="*/ 64048 h 907574"/>
                              <a:gd name="connsiteX93" fmla="*/ 425288 w 523635"/>
                              <a:gd name="connsiteY93" fmla="*/ 62898 h 907574"/>
                              <a:gd name="connsiteX94" fmla="*/ 420938 w 523635"/>
                              <a:gd name="connsiteY94" fmla="*/ 61799 h 907574"/>
                              <a:gd name="connsiteX95" fmla="*/ 420938 w 523635"/>
                              <a:gd name="connsiteY95" fmla="*/ 59599 h 907574"/>
                              <a:gd name="connsiteX96" fmla="*/ 417588 w 523635"/>
                              <a:gd name="connsiteY96" fmla="*/ 56298 h 907574"/>
                              <a:gd name="connsiteX97" fmla="*/ 414288 w 523635"/>
                              <a:gd name="connsiteY97" fmla="*/ 57349 h 907574"/>
                              <a:gd name="connsiteX98" fmla="*/ 412039 w 523635"/>
                              <a:gd name="connsiteY98" fmla="*/ 56298 h 907574"/>
                              <a:gd name="connsiteX99" fmla="*/ 412039 w 523635"/>
                              <a:gd name="connsiteY99" fmla="*/ 55199 h 907574"/>
                              <a:gd name="connsiteX100" fmla="*/ 412039 w 523635"/>
                              <a:gd name="connsiteY100" fmla="*/ 52999 h 907574"/>
                              <a:gd name="connsiteX101" fmla="*/ 410989 w 523635"/>
                              <a:gd name="connsiteY101" fmla="*/ 48549 h 907574"/>
                              <a:gd name="connsiteX102" fmla="*/ 407689 w 523635"/>
                              <a:gd name="connsiteY102" fmla="*/ 46349 h 907574"/>
                              <a:gd name="connsiteX103" fmla="*/ 403239 w 523635"/>
                              <a:gd name="connsiteY103" fmla="*/ 44149 h 907574"/>
                              <a:gd name="connsiteX104" fmla="*/ 402139 w 523635"/>
                              <a:gd name="connsiteY104" fmla="*/ 39699 h 907574"/>
                              <a:gd name="connsiteX105" fmla="*/ 396639 w 523635"/>
                              <a:gd name="connsiteY105" fmla="*/ 35249 h 907574"/>
                              <a:gd name="connsiteX106" fmla="*/ 397689 w 523635"/>
                              <a:gd name="connsiteY106" fmla="*/ 33149 h 907574"/>
                              <a:gd name="connsiteX107" fmla="*/ 394389 w 523635"/>
                              <a:gd name="connsiteY107" fmla="*/ 30899 h 907574"/>
                              <a:gd name="connsiteX108" fmla="*/ 389939 w 523635"/>
                              <a:gd name="connsiteY108" fmla="*/ 27599 h 907574"/>
                              <a:gd name="connsiteX109" fmla="*/ 387789 w 523635"/>
                              <a:gd name="connsiteY109" fmla="*/ 24250 h 907574"/>
                              <a:gd name="connsiteX110" fmla="*/ 387789 w 523635"/>
                              <a:gd name="connsiteY110" fmla="*/ 20949 h 907574"/>
                              <a:gd name="connsiteX111" fmla="*/ 383339 w 523635"/>
                              <a:gd name="connsiteY111" fmla="*/ 18700 h 907574"/>
                              <a:gd name="connsiteX112" fmla="*/ 380089 w 523635"/>
                              <a:gd name="connsiteY112" fmla="*/ 22100 h 907574"/>
                              <a:gd name="connsiteX113" fmla="*/ 372340 w 523635"/>
                              <a:gd name="connsiteY113" fmla="*/ 20949 h 907574"/>
                              <a:gd name="connsiteX114" fmla="*/ 365740 w 523635"/>
                              <a:gd name="connsiteY114" fmla="*/ 19850 h 907574"/>
                              <a:gd name="connsiteX115" fmla="*/ 363490 w 523635"/>
                              <a:gd name="connsiteY115" fmla="*/ 18700 h 907574"/>
                              <a:gd name="connsiteX116" fmla="*/ 363490 w 523635"/>
                              <a:gd name="connsiteY116" fmla="*/ 16550 h 907574"/>
                              <a:gd name="connsiteX117" fmla="*/ 365740 w 523635"/>
                              <a:gd name="connsiteY117" fmla="*/ 16550 h 907574"/>
                              <a:gd name="connsiteX118" fmla="*/ 364590 w 523635"/>
                              <a:gd name="connsiteY118" fmla="*/ 13200 h 907574"/>
                              <a:gd name="connsiteX119" fmla="*/ 365740 w 523635"/>
                              <a:gd name="connsiteY119" fmla="*/ 9900 h 907574"/>
                              <a:gd name="connsiteX120" fmla="*/ 361290 w 523635"/>
                              <a:gd name="connsiteY120" fmla="*/ 3300 h 907574"/>
                              <a:gd name="connsiteX121" fmla="*/ 357990 w 523635"/>
                              <a:gd name="connsiteY121" fmla="*/ 0 h 907574"/>
                              <a:gd name="connsiteX122" fmla="*/ 355790 w 523635"/>
                              <a:gd name="connsiteY122" fmla="*/ 27599 h 907574"/>
                              <a:gd name="connsiteX123" fmla="*/ 307141 w 523635"/>
                              <a:gd name="connsiteY123" fmla="*/ 26449 h 907574"/>
                              <a:gd name="connsiteX124" fmla="*/ 304992 w 523635"/>
                              <a:gd name="connsiteY124" fmla="*/ 81648 h 907574"/>
                              <a:gd name="connsiteX125" fmla="*/ 31199 w 523635"/>
                              <a:gd name="connsiteY125" fmla="*/ 71798 h 907574"/>
                              <a:gd name="connsiteX126" fmla="*/ 0 w 523635"/>
                              <a:gd name="connsiteY126" fmla="*/ 902575 h 907574"/>
                              <a:gd name="connsiteX127" fmla="*/ 184645 w 523635"/>
                              <a:gd name="connsiteY127" fmla="*/ 907575 h 907574"/>
                              <a:gd name="connsiteX128" fmla="*/ 192345 w 523635"/>
                              <a:gd name="connsiteY128" fmla="*/ 685681 h 907574"/>
                              <a:gd name="connsiteX129" fmla="*/ 186845 w 523635"/>
                              <a:gd name="connsiteY129" fmla="*/ 685681 h 9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523635" h="907574">
                                <a:moveTo>
                                  <a:pt x="186845" y="685681"/>
                                </a:moveTo>
                                <a:lnTo>
                                  <a:pt x="9000" y="680181"/>
                                </a:lnTo>
                                <a:lnTo>
                                  <a:pt x="9000" y="681281"/>
                                </a:lnTo>
                                <a:lnTo>
                                  <a:pt x="9000" y="680181"/>
                                </a:lnTo>
                                <a:lnTo>
                                  <a:pt x="186845" y="685681"/>
                                </a:lnTo>
                                <a:lnTo>
                                  <a:pt x="194595" y="464837"/>
                                </a:lnTo>
                                <a:lnTo>
                                  <a:pt x="187895" y="464837"/>
                                </a:lnTo>
                                <a:lnTo>
                                  <a:pt x="16750" y="459337"/>
                                </a:lnTo>
                                <a:lnTo>
                                  <a:pt x="187895" y="464837"/>
                                </a:lnTo>
                                <a:lnTo>
                                  <a:pt x="196745" y="243993"/>
                                </a:lnTo>
                                <a:lnTo>
                                  <a:pt x="189045" y="243993"/>
                                </a:lnTo>
                                <a:lnTo>
                                  <a:pt x="191195" y="188795"/>
                                </a:lnTo>
                                <a:lnTo>
                                  <a:pt x="27799" y="183295"/>
                                </a:lnTo>
                                <a:lnTo>
                                  <a:pt x="191195" y="188795"/>
                                </a:lnTo>
                                <a:lnTo>
                                  <a:pt x="412039" y="196545"/>
                                </a:lnTo>
                                <a:lnTo>
                                  <a:pt x="410989" y="251743"/>
                                </a:lnTo>
                                <a:lnTo>
                                  <a:pt x="414288" y="251743"/>
                                </a:lnTo>
                                <a:lnTo>
                                  <a:pt x="522485" y="255043"/>
                                </a:lnTo>
                                <a:lnTo>
                                  <a:pt x="523635" y="155696"/>
                                </a:lnTo>
                                <a:lnTo>
                                  <a:pt x="521385" y="153446"/>
                                </a:lnTo>
                                <a:lnTo>
                                  <a:pt x="518086" y="153446"/>
                                </a:lnTo>
                                <a:lnTo>
                                  <a:pt x="515886" y="152346"/>
                                </a:lnTo>
                                <a:lnTo>
                                  <a:pt x="515886" y="150146"/>
                                </a:lnTo>
                                <a:lnTo>
                                  <a:pt x="515886" y="147946"/>
                                </a:lnTo>
                                <a:lnTo>
                                  <a:pt x="515886" y="146846"/>
                                </a:lnTo>
                                <a:lnTo>
                                  <a:pt x="514786" y="146846"/>
                                </a:lnTo>
                                <a:lnTo>
                                  <a:pt x="512586" y="146846"/>
                                </a:lnTo>
                                <a:lnTo>
                                  <a:pt x="511436" y="144646"/>
                                </a:lnTo>
                                <a:lnTo>
                                  <a:pt x="509286" y="144646"/>
                                </a:lnTo>
                                <a:lnTo>
                                  <a:pt x="507036" y="143546"/>
                                </a:lnTo>
                                <a:lnTo>
                                  <a:pt x="508136" y="141346"/>
                                </a:lnTo>
                                <a:lnTo>
                                  <a:pt x="508136" y="139096"/>
                                </a:lnTo>
                                <a:lnTo>
                                  <a:pt x="505886" y="136896"/>
                                </a:lnTo>
                                <a:lnTo>
                                  <a:pt x="503736" y="134647"/>
                                </a:lnTo>
                                <a:lnTo>
                                  <a:pt x="500386" y="133596"/>
                                </a:lnTo>
                                <a:lnTo>
                                  <a:pt x="498236" y="133596"/>
                                </a:lnTo>
                                <a:lnTo>
                                  <a:pt x="497086" y="131346"/>
                                </a:lnTo>
                                <a:lnTo>
                                  <a:pt x="495986" y="129146"/>
                                </a:lnTo>
                                <a:lnTo>
                                  <a:pt x="492736" y="128047"/>
                                </a:lnTo>
                                <a:lnTo>
                                  <a:pt x="489336" y="125847"/>
                                </a:lnTo>
                                <a:lnTo>
                                  <a:pt x="487186" y="126997"/>
                                </a:lnTo>
                                <a:lnTo>
                                  <a:pt x="482737" y="128047"/>
                                </a:lnTo>
                                <a:lnTo>
                                  <a:pt x="480537" y="126997"/>
                                </a:lnTo>
                                <a:lnTo>
                                  <a:pt x="479437" y="122547"/>
                                </a:lnTo>
                                <a:lnTo>
                                  <a:pt x="476137" y="122547"/>
                                </a:lnTo>
                                <a:lnTo>
                                  <a:pt x="474987" y="119247"/>
                                </a:lnTo>
                                <a:lnTo>
                                  <a:pt x="472787" y="118097"/>
                                </a:lnTo>
                                <a:lnTo>
                                  <a:pt x="470637" y="119247"/>
                                </a:lnTo>
                                <a:lnTo>
                                  <a:pt x="467237" y="119247"/>
                                </a:lnTo>
                                <a:lnTo>
                                  <a:pt x="466187" y="115947"/>
                                </a:lnTo>
                                <a:lnTo>
                                  <a:pt x="466187" y="112597"/>
                                </a:lnTo>
                                <a:lnTo>
                                  <a:pt x="465087" y="110447"/>
                                </a:lnTo>
                                <a:lnTo>
                                  <a:pt x="463937" y="109297"/>
                                </a:lnTo>
                                <a:lnTo>
                                  <a:pt x="462887" y="108197"/>
                                </a:lnTo>
                                <a:lnTo>
                                  <a:pt x="460687" y="107047"/>
                                </a:lnTo>
                                <a:lnTo>
                                  <a:pt x="459587" y="107047"/>
                                </a:lnTo>
                                <a:lnTo>
                                  <a:pt x="458437" y="109297"/>
                                </a:lnTo>
                                <a:lnTo>
                                  <a:pt x="457387" y="110447"/>
                                </a:lnTo>
                                <a:lnTo>
                                  <a:pt x="456237" y="110447"/>
                                </a:lnTo>
                                <a:lnTo>
                                  <a:pt x="455137" y="109297"/>
                                </a:lnTo>
                                <a:lnTo>
                                  <a:pt x="455137" y="107047"/>
                                </a:lnTo>
                                <a:lnTo>
                                  <a:pt x="454087" y="107047"/>
                                </a:lnTo>
                                <a:lnTo>
                                  <a:pt x="451837" y="108197"/>
                                </a:lnTo>
                                <a:lnTo>
                                  <a:pt x="449637" y="108197"/>
                                </a:lnTo>
                                <a:lnTo>
                                  <a:pt x="448538" y="107047"/>
                                </a:lnTo>
                                <a:lnTo>
                                  <a:pt x="449637" y="105997"/>
                                </a:lnTo>
                                <a:lnTo>
                                  <a:pt x="450687" y="105997"/>
                                </a:lnTo>
                                <a:lnTo>
                                  <a:pt x="450687" y="104897"/>
                                </a:lnTo>
                                <a:lnTo>
                                  <a:pt x="450687" y="102697"/>
                                </a:lnTo>
                                <a:lnTo>
                                  <a:pt x="451837" y="100447"/>
                                </a:lnTo>
                                <a:lnTo>
                                  <a:pt x="454087" y="99397"/>
                                </a:lnTo>
                                <a:lnTo>
                                  <a:pt x="456237" y="99397"/>
                                </a:lnTo>
                                <a:lnTo>
                                  <a:pt x="459587" y="100447"/>
                                </a:lnTo>
                                <a:lnTo>
                                  <a:pt x="461737" y="99397"/>
                                </a:lnTo>
                                <a:lnTo>
                                  <a:pt x="462887" y="98247"/>
                                </a:lnTo>
                                <a:lnTo>
                                  <a:pt x="462887" y="97148"/>
                                </a:lnTo>
                                <a:lnTo>
                                  <a:pt x="460687" y="95997"/>
                                </a:lnTo>
                                <a:lnTo>
                                  <a:pt x="458437" y="93847"/>
                                </a:lnTo>
                                <a:lnTo>
                                  <a:pt x="456237" y="91648"/>
                                </a:lnTo>
                                <a:lnTo>
                                  <a:pt x="451837" y="88348"/>
                                </a:lnTo>
                                <a:lnTo>
                                  <a:pt x="449637" y="88348"/>
                                </a:lnTo>
                                <a:lnTo>
                                  <a:pt x="445188" y="87198"/>
                                </a:lnTo>
                                <a:lnTo>
                                  <a:pt x="444088" y="86148"/>
                                </a:lnTo>
                                <a:lnTo>
                                  <a:pt x="444088" y="83898"/>
                                </a:lnTo>
                                <a:lnTo>
                                  <a:pt x="446338" y="83898"/>
                                </a:lnTo>
                                <a:lnTo>
                                  <a:pt x="447388" y="79448"/>
                                </a:lnTo>
                                <a:lnTo>
                                  <a:pt x="444088" y="77298"/>
                                </a:lnTo>
                                <a:lnTo>
                                  <a:pt x="441888" y="77298"/>
                                </a:lnTo>
                                <a:lnTo>
                                  <a:pt x="437488" y="75098"/>
                                </a:lnTo>
                                <a:lnTo>
                                  <a:pt x="434138" y="72848"/>
                                </a:lnTo>
                                <a:lnTo>
                                  <a:pt x="434138" y="69548"/>
                                </a:lnTo>
                                <a:lnTo>
                                  <a:pt x="433038" y="67348"/>
                                </a:lnTo>
                                <a:lnTo>
                                  <a:pt x="430838" y="64048"/>
                                </a:lnTo>
                                <a:lnTo>
                                  <a:pt x="425288" y="62898"/>
                                </a:lnTo>
                                <a:lnTo>
                                  <a:pt x="420938" y="61799"/>
                                </a:lnTo>
                                <a:lnTo>
                                  <a:pt x="420938" y="59599"/>
                                </a:lnTo>
                                <a:lnTo>
                                  <a:pt x="417588" y="56298"/>
                                </a:lnTo>
                                <a:lnTo>
                                  <a:pt x="414288" y="57349"/>
                                </a:lnTo>
                                <a:lnTo>
                                  <a:pt x="412039" y="56298"/>
                                </a:lnTo>
                                <a:lnTo>
                                  <a:pt x="412039" y="55199"/>
                                </a:lnTo>
                                <a:lnTo>
                                  <a:pt x="412039" y="52999"/>
                                </a:lnTo>
                                <a:lnTo>
                                  <a:pt x="410989" y="48549"/>
                                </a:lnTo>
                                <a:lnTo>
                                  <a:pt x="407689" y="46349"/>
                                </a:lnTo>
                                <a:lnTo>
                                  <a:pt x="403239" y="44149"/>
                                </a:lnTo>
                                <a:lnTo>
                                  <a:pt x="402139" y="39699"/>
                                </a:lnTo>
                                <a:lnTo>
                                  <a:pt x="396639" y="35249"/>
                                </a:lnTo>
                                <a:lnTo>
                                  <a:pt x="397689" y="33149"/>
                                </a:lnTo>
                                <a:lnTo>
                                  <a:pt x="394389" y="30899"/>
                                </a:lnTo>
                                <a:lnTo>
                                  <a:pt x="389939" y="27599"/>
                                </a:lnTo>
                                <a:lnTo>
                                  <a:pt x="387789" y="24250"/>
                                </a:lnTo>
                                <a:lnTo>
                                  <a:pt x="387789" y="20949"/>
                                </a:lnTo>
                                <a:lnTo>
                                  <a:pt x="383339" y="18700"/>
                                </a:lnTo>
                                <a:lnTo>
                                  <a:pt x="380089" y="22100"/>
                                </a:lnTo>
                                <a:lnTo>
                                  <a:pt x="372340" y="20949"/>
                                </a:lnTo>
                                <a:lnTo>
                                  <a:pt x="365740" y="19850"/>
                                </a:lnTo>
                                <a:lnTo>
                                  <a:pt x="363490" y="18700"/>
                                </a:lnTo>
                                <a:lnTo>
                                  <a:pt x="363490" y="16550"/>
                                </a:lnTo>
                                <a:lnTo>
                                  <a:pt x="365740" y="16550"/>
                                </a:lnTo>
                                <a:lnTo>
                                  <a:pt x="364590" y="13200"/>
                                </a:lnTo>
                                <a:lnTo>
                                  <a:pt x="365740" y="9900"/>
                                </a:lnTo>
                                <a:lnTo>
                                  <a:pt x="361290" y="3300"/>
                                </a:lnTo>
                                <a:lnTo>
                                  <a:pt x="357990" y="0"/>
                                </a:lnTo>
                                <a:lnTo>
                                  <a:pt x="355790" y="27599"/>
                                </a:lnTo>
                                <a:lnTo>
                                  <a:pt x="307141" y="26449"/>
                                </a:lnTo>
                                <a:lnTo>
                                  <a:pt x="304992" y="81648"/>
                                </a:lnTo>
                                <a:lnTo>
                                  <a:pt x="31199" y="71798"/>
                                </a:lnTo>
                                <a:lnTo>
                                  <a:pt x="0" y="902575"/>
                                </a:lnTo>
                                <a:lnTo>
                                  <a:pt x="184645" y="907575"/>
                                </a:lnTo>
                                <a:lnTo>
                                  <a:pt x="192345" y="685681"/>
                                </a:lnTo>
                                <a:lnTo>
                                  <a:pt x="186845" y="685681"/>
                                </a:lnTo>
                                <a:close/>
                              </a:path>
                            </a:pathLst>
                          </a:custGeom>
                          <a:grpFill/>
                          <a:ln w="4993" cap="flat">
                            <a:noFill/>
                            <a:prstDash val="solid"/>
                            <a:miter/>
                          </a:ln>
                        </p:spPr>
                        <p:txBody>
                          <a:bodyPr rtlCol="0" anchor="ctr"/>
                          <a:lstStyle/>
                          <a:p>
                            <a:endParaRPr lang="en-PH"/>
                          </a:p>
                        </p:txBody>
                      </p:sp>
                      <p:sp>
                        <p:nvSpPr>
                          <p:cNvPr id="46" name="Freeform: Shape 186">
                            <a:extLst>
                              <a:ext uri="{FF2B5EF4-FFF2-40B4-BE49-F238E27FC236}">
                                <a16:creationId xmlns:a16="http://schemas.microsoft.com/office/drawing/2014/main" xmlns="" id="{583614C1-E03D-4AC0-916C-D26B8BD58446}"/>
                              </a:ext>
                            </a:extLst>
                          </p:cNvPr>
                          <p:cNvSpPr/>
                          <p:nvPr/>
                        </p:nvSpPr>
                        <p:spPr>
                          <a:xfrm>
                            <a:off x="6913378" y="4961731"/>
                            <a:ext cx="280492" cy="226843"/>
                          </a:xfrm>
                          <a:custGeom>
                            <a:avLst/>
                            <a:gdLst>
                              <a:gd name="connsiteX0" fmla="*/ 277092 w 280492"/>
                              <a:gd name="connsiteY0" fmla="*/ 6700 h 226843"/>
                              <a:gd name="connsiteX1" fmla="*/ 140246 w 280492"/>
                              <a:gd name="connsiteY1" fmla="*/ 3400 h 226843"/>
                              <a:gd name="connsiteX2" fmla="*/ 6550 w 280492"/>
                              <a:gd name="connsiteY2" fmla="*/ 0 h 226843"/>
                              <a:gd name="connsiteX3" fmla="*/ 0 w 280492"/>
                              <a:gd name="connsiteY3" fmla="*/ 219444 h 226843"/>
                              <a:gd name="connsiteX4" fmla="*/ 273592 w 280492"/>
                              <a:gd name="connsiteY4" fmla="*/ 226844 h 226843"/>
                              <a:gd name="connsiteX5" fmla="*/ 273842 w 280492"/>
                              <a:gd name="connsiteY5" fmla="*/ 226844 h 226843"/>
                              <a:gd name="connsiteX6" fmla="*/ 280492 w 280492"/>
                              <a:gd name="connsiteY6" fmla="*/ 6700 h 226843"/>
                              <a:gd name="connsiteX7" fmla="*/ 277092 w 280492"/>
                              <a:gd name="connsiteY7" fmla="*/ 6700 h 22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492" h="226843">
                                <a:moveTo>
                                  <a:pt x="277092" y="6700"/>
                                </a:moveTo>
                                <a:lnTo>
                                  <a:pt x="140246" y="3400"/>
                                </a:lnTo>
                                <a:lnTo>
                                  <a:pt x="6550" y="0"/>
                                </a:lnTo>
                                <a:lnTo>
                                  <a:pt x="0" y="219444"/>
                                </a:lnTo>
                                <a:lnTo>
                                  <a:pt x="273592" y="226844"/>
                                </a:lnTo>
                                <a:lnTo>
                                  <a:pt x="273842" y="226844"/>
                                </a:lnTo>
                                <a:lnTo>
                                  <a:pt x="280492" y="6700"/>
                                </a:lnTo>
                                <a:lnTo>
                                  <a:pt x="277092" y="6700"/>
                                </a:lnTo>
                                <a:close/>
                              </a:path>
                            </a:pathLst>
                          </a:custGeom>
                          <a:grpFill/>
                          <a:ln w="4993" cap="flat">
                            <a:noFill/>
                            <a:prstDash val="solid"/>
                            <a:miter/>
                          </a:ln>
                        </p:spPr>
                        <p:txBody>
                          <a:bodyPr rtlCol="0" anchor="ctr"/>
                          <a:lstStyle/>
                          <a:p>
                            <a:endParaRPr lang="en-PH"/>
                          </a:p>
                        </p:txBody>
                      </p:sp>
                      <p:grpSp>
                        <p:nvGrpSpPr>
                          <p:cNvPr id="47" name="Group 46">
                            <a:extLst>
                              <a:ext uri="{FF2B5EF4-FFF2-40B4-BE49-F238E27FC236}">
                                <a16:creationId xmlns:a16="http://schemas.microsoft.com/office/drawing/2014/main" xmlns="" id="{6FFB37E6-A963-4EDC-966C-563FB5CAF9C3}"/>
                              </a:ext>
                            </a:extLst>
                          </p:cNvPr>
                          <p:cNvGrpSpPr/>
                          <p:nvPr/>
                        </p:nvGrpSpPr>
                        <p:grpSpPr>
                          <a:xfrm>
                            <a:off x="6248397" y="1460729"/>
                            <a:ext cx="1954494" cy="2949717"/>
                            <a:chOff x="6248397" y="1460729"/>
                            <a:chExt cx="1954494" cy="2949717"/>
                          </a:xfrm>
                          <a:grpFill/>
                        </p:grpSpPr>
                        <p:sp>
                          <p:nvSpPr>
                            <p:cNvPr id="49" name="Freeform: Shape 189">
                              <a:extLst>
                                <a:ext uri="{FF2B5EF4-FFF2-40B4-BE49-F238E27FC236}">
                                  <a16:creationId xmlns:a16="http://schemas.microsoft.com/office/drawing/2014/main" xmlns="" id="{47485EC9-9971-44ED-BA7D-E8CC5E60459A}"/>
                                </a:ext>
                              </a:extLst>
                            </p:cNvPr>
                            <p:cNvSpPr/>
                            <p:nvPr/>
                          </p:nvSpPr>
                          <p:spPr>
                            <a:xfrm>
                              <a:off x="6592037" y="3733915"/>
                              <a:ext cx="225243" cy="229643"/>
                            </a:xfrm>
                            <a:custGeom>
                              <a:avLst/>
                              <a:gdLst>
                                <a:gd name="connsiteX0" fmla="*/ 225244 w 225243"/>
                                <a:gd name="connsiteY0" fmla="*/ 119247 h 229643"/>
                                <a:gd name="connsiteX1" fmla="*/ 220844 w 225243"/>
                                <a:gd name="connsiteY1" fmla="*/ 119247 h 229643"/>
                                <a:gd name="connsiteX2" fmla="*/ 222994 w 225243"/>
                                <a:gd name="connsiteY2" fmla="*/ 7750 h 229643"/>
                                <a:gd name="connsiteX3" fmla="*/ 3300 w 225243"/>
                                <a:gd name="connsiteY3" fmla="*/ 0 h 229643"/>
                                <a:gd name="connsiteX4" fmla="*/ 0 w 225243"/>
                                <a:gd name="connsiteY4" fmla="*/ 111447 h 229643"/>
                                <a:gd name="connsiteX5" fmla="*/ 4400 w 225243"/>
                                <a:gd name="connsiteY5" fmla="*/ 111447 h 229643"/>
                                <a:gd name="connsiteX6" fmla="*/ 1100 w 225243"/>
                                <a:gd name="connsiteY6" fmla="*/ 220844 h 229643"/>
                                <a:gd name="connsiteX7" fmla="*/ 56298 w 225243"/>
                                <a:gd name="connsiteY7" fmla="*/ 223044 h 229643"/>
                                <a:gd name="connsiteX8" fmla="*/ 222994 w 225243"/>
                                <a:gd name="connsiteY8" fmla="*/ 229644 h 229643"/>
                                <a:gd name="connsiteX9" fmla="*/ 225244 w 225243"/>
                                <a:gd name="connsiteY9" fmla="*/ 119247 h 22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243" h="229643">
                                  <a:moveTo>
                                    <a:pt x="225244" y="119247"/>
                                  </a:moveTo>
                                  <a:lnTo>
                                    <a:pt x="220844" y="119247"/>
                                  </a:lnTo>
                                  <a:lnTo>
                                    <a:pt x="222994" y="7750"/>
                                  </a:lnTo>
                                  <a:lnTo>
                                    <a:pt x="3300" y="0"/>
                                  </a:lnTo>
                                  <a:lnTo>
                                    <a:pt x="0" y="111447"/>
                                  </a:lnTo>
                                  <a:lnTo>
                                    <a:pt x="4400" y="111447"/>
                                  </a:lnTo>
                                  <a:lnTo>
                                    <a:pt x="1100" y="220844"/>
                                  </a:lnTo>
                                  <a:lnTo>
                                    <a:pt x="56298" y="223044"/>
                                  </a:lnTo>
                                  <a:lnTo>
                                    <a:pt x="222994" y="229644"/>
                                  </a:lnTo>
                                  <a:lnTo>
                                    <a:pt x="225244" y="119247"/>
                                  </a:lnTo>
                                  <a:close/>
                                </a:path>
                              </a:pathLst>
                            </a:custGeom>
                            <a:grpFill/>
                            <a:ln w="4993" cap="flat">
                              <a:noFill/>
                              <a:prstDash val="solid"/>
                              <a:miter/>
                            </a:ln>
                          </p:spPr>
                          <p:txBody>
                            <a:bodyPr rtlCol="0" anchor="ctr"/>
                            <a:lstStyle/>
                            <a:p>
                              <a:endParaRPr lang="en-PH"/>
                            </a:p>
                          </p:txBody>
                        </p:sp>
                        <p:sp>
                          <p:nvSpPr>
                            <p:cNvPr id="50" name="Freeform: Shape 190">
                              <a:extLst>
                                <a:ext uri="{FF2B5EF4-FFF2-40B4-BE49-F238E27FC236}">
                                  <a16:creationId xmlns:a16="http://schemas.microsoft.com/office/drawing/2014/main" xmlns="" id="{9DAA3A42-F3CF-4ABD-BD0D-697EFC2F8C7A}"/>
                                </a:ext>
                              </a:extLst>
                            </p:cNvPr>
                            <p:cNvSpPr/>
                            <p:nvPr/>
                          </p:nvSpPr>
                          <p:spPr>
                            <a:xfrm>
                              <a:off x="6594187" y="3513071"/>
                              <a:ext cx="224243" cy="228593"/>
                            </a:xfrm>
                            <a:custGeom>
                              <a:avLst/>
                              <a:gdLst>
                                <a:gd name="connsiteX0" fmla="*/ 224244 w 224243"/>
                                <a:gd name="connsiteY0" fmla="*/ 118147 h 228593"/>
                                <a:gd name="connsiteX1" fmla="*/ 220844 w 224243"/>
                                <a:gd name="connsiteY1" fmla="*/ 118147 h 228593"/>
                                <a:gd name="connsiteX2" fmla="*/ 223094 w 224243"/>
                                <a:gd name="connsiteY2" fmla="*/ 8800 h 228593"/>
                                <a:gd name="connsiteX3" fmla="*/ 82848 w 224243"/>
                                <a:gd name="connsiteY3" fmla="*/ 4350 h 228593"/>
                                <a:gd name="connsiteX4" fmla="*/ 3400 w 224243"/>
                                <a:gd name="connsiteY4" fmla="*/ 0 h 228593"/>
                                <a:gd name="connsiteX5" fmla="*/ 2250 w 224243"/>
                                <a:gd name="connsiteY5" fmla="*/ 55198 h 228593"/>
                                <a:gd name="connsiteX6" fmla="*/ 0 w 224243"/>
                                <a:gd name="connsiteY6" fmla="*/ 110397 h 228593"/>
                                <a:gd name="connsiteX7" fmla="*/ 4450 w 224243"/>
                                <a:gd name="connsiteY7" fmla="*/ 110397 h 228593"/>
                                <a:gd name="connsiteX8" fmla="*/ 1150 w 224243"/>
                                <a:gd name="connsiteY8" fmla="*/ 220844 h 228593"/>
                                <a:gd name="connsiteX9" fmla="*/ 220844 w 224243"/>
                                <a:gd name="connsiteY9" fmla="*/ 228594 h 228593"/>
                                <a:gd name="connsiteX10" fmla="*/ 224244 w 224243"/>
                                <a:gd name="connsiteY10" fmla="*/ 118147 h 2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243" h="228593">
                                  <a:moveTo>
                                    <a:pt x="224244" y="118147"/>
                                  </a:moveTo>
                                  <a:lnTo>
                                    <a:pt x="220844" y="118147"/>
                                  </a:lnTo>
                                  <a:lnTo>
                                    <a:pt x="223094" y="8800"/>
                                  </a:lnTo>
                                  <a:lnTo>
                                    <a:pt x="82848" y="4350"/>
                                  </a:lnTo>
                                  <a:lnTo>
                                    <a:pt x="3400" y="0"/>
                                  </a:lnTo>
                                  <a:lnTo>
                                    <a:pt x="2250" y="55198"/>
                                  </a:lnTo>
                                  <a:lnTo>
                                    <a:pt x="0" y="110397"/>
                                  </a:lnTo>
                                  <a:lnTo>
                                    <a:pt x="4450" y="110397"/>
                                  </a:lnTo>
                                  <a:lnTo>
                                    <a:pt x="1150" y="220844"/>
                                  </a:lnTo>
                                  <a:lnTo>
                                    <a:pt x="220844" y="228594"/>
                                  </a:lnTo>
                                  <a:lnTo>
                                    <a:pt x="224244" y="118147"/>
                                  </a:lnTo>
                                  <a:close/>
                                </a:path>
                              </a:pathLst>
                            </a:custGeom>
                            <a:grpFill/>
                            <a:ln w="4993" cap="flat">
                              <a:noFill/>
                              <a:prstDash val="solid"/>
                              <a:miter/>
                            </a:ln>
                          </p:spPr>
                          <p:txBody>
                            <a:bodyPr rtlCol="0" anchor="ctr"/>
                            <a:lstStyle/>
                            <a:p>
                              <a:endParaRPr lang="en-PH"/>
                            </a:p>
                          </p:txBody>
                        </p:sp>
                        <p:sp>
                          <p:nvSpPr>
                            <p:cNvPr id="51" name="Freeform: Shape 191">
                              <a:extLst>
                                <a:ext uri="{FF2B5EF4-FFF2-40B4-BE49-F238E27FC236}">
                                  <a16:creationId xmlns:a16="http://schemas.microsoft.com/office/drawing/2014/main" xmlns="" id="{6EDA68E1-549D-4F7B-B5DD-24202D1573E0}"/>
                                </a:ext>
                              </a:extLst>
                            </p:cNvPr>
                            <p:cNvSpPr/>
                            <p:nvPr/>
                          </p:nvSpPr>
                          <p:spPr>
                            <a:xfrm>
                              <a:off x="6929927" y="2312755"/>
                              <a:ext cx="172195" cy="555384"/>
                            </a:xfrm>
                            <a:custGeom>
                              <a:avLst/>
                              <a:gdLst>
                                <a:gd name="connsiteX0" fmla="*/ 3300 w 172195"/>
                                <a:gd name="connsiteY0" fmla="*/ 551035 h 555384"/>
                                <a:gd name="connsiteX1" fmla="*/ 113697 w 172195"/>
                                <a:gd name="connsiteY1" fmla="*/ 553185 h 555384"/>
                                <a:gd name="connsiteX2" fmla="*/ 168895 w 172195"/>
                                <a:gd name="connsiteY2" fmla="*/ 555385 h 555384"/>
                                <a:gd name="connsiteX3" fmla="*/ 172195 w 172195"/>
                                <a:gd name="connsiteY3" fmla="*/ 444988 h 555384"/>
                                <a:gd name="connsiteX4" fmla="*/ 165645 w 172195"/>
                                <a:gd name="connsiteY4" fmla="*/ 444988 h 555384"/>
                                <a:gd name="connsiteX5" fmla="*/ 167845 w 172195"/>
                                <a:gd name="connsiteY5" fmla="*/ 389739 h 555384"/>
                                <a:gd name="connsiteX6" fmla="*/ 170045 w 172195"/>
                                <a:gd name="connsiteY6" fmla="*/ 223044 h 555384"/>
                                <a:gd name="connsiteX7" fmla="*/ 165645 w 172195"/>
                                <a:gd name="connsiteY7" fmla="*/ 225244 h 555384"/>
                                <a:gd name="connsiteX8" fmla="*/ 167845 w 172195"/>
                                <a:gd name="connsiteY8" fmla="*/ 142446 h 555384"/>
                                <a:gd name="connsiteX9" fmla="*/ 168895 w 172195"/>
                                <a:gd name="connsiteY9" fmla="*/ 98297 h 555384"/>
                                <a:gd name="connsiteX10" fmla="*/ 144596 w 172195"/>
                                <a:gd name="connsiteY10" fmla="*/ 90547 h 555384"/>
                                <a:gd name="connsiteX11" fmla="*/ 136946 w 172195"/>
                                <a:gd name="connsiteY11" fmla="*/ 78398 h 555384"/>
                                <a:gd name="connsiteX12" fmla="*/ 133596 w 172195"/>
                                <a:gd name="connsiteY12" fmla="*/ 61848 h 555384"/>
                                <a:gd name="connsiteX13" fmla="*/ 136946 w 172195"/>
                                <a:gd name="connsiteY13" fmla="*/ 41899 h 555384"/>
                                <a:gd name="connsiteX14" fmla="*/ 144596 w 172195"/>
                                <a:gd name="connsiteY14" fmla="*/ 25349 h 555384"/>
                                <a:gd name="connsiteX15" fmla="*/ 144596 w 172195"/>
                                <a:gd name="connsiteY15" fmla="*/ 24299 h 555384"/>
                                <a:gd name="connsiteX16" fmla="*/ 157896 w 172195"/>
                                <a:gd name="connsiteY16" fmla="*/ 4400 h 555384"/>
                                <a:gd name="connsiteX17" fmla="*/ 4450 w 172195"/>
                                <a:gd name="connsiteY17" fmla="*/ 0 h 555384"/>
                                <a:gd name="connsiteX18" fmla="*/ 3300 w 172195"/>
                                <a:gd name="connsiteY18" fmla="*/ 56348 h 555384"/>
                                <a:gd name="connsiteX19" fmla="*/ 3300 w 172195"/>
                                <a:gd name="connsiteY19" fmla="*/ 59648 h 555384"/>
                                <a:gd name="connsiteX20" fmla="*/ 0 w 172195"/>
                                <a:gd name="connsiteY20" fmla="*/ 219744 h 555384"/>
                                <a:gd name="connsiteX21" fmla="*/ 11050 w 172195"/>
                                <a:gd name="connsiteY21" fmla="*/ 220794 h 555384"/>
                                <a:gd name="connsiteX22" fmla="*/ 9950 w 172195"/>
                                <a:gd name="connsiteY22" fmla="*/ 329041 h 555384"/>
                                <a:gd name="connsiteX23" fmla="*/ 11050 w 172195"/>
                                <a:gd name="connsiteY23" fmla="*/ 330191 h 555384"/>
                                <a:gd name="connsiteX24" fmla="*/ 3300 w 172195"/>
                                <a:gd name="connsiteY24" fmla="*/ 551035 h 55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195" h="555384">
                                  <a:moveTo>
                                    <a:pt x="3300" y="551035"/>
                                  </a:moveTo>
                                  <a:lnTo>
                                    <a:pt x="113697" y="553185"/>
                                  </a:lnTo>
                                  <a:lnTo>
                                    <a:pt x="168895" y="555385"/>
                                  </a:lnTo>
                                  <a:lnTo>
                                    <a:pt x="172195" y="444988"/>
                                  </a:lnTo>
                                  <a:lnTo>
                                    <a:pt x="165645" y="444988"/>
                                  </a:lnTo>
                                  <a:lnTo>
                                    <a:pt x="167845" y="389739"/>
                                  </a:lnTo>
                                  <a:lnTo>
                                    <a:pt x="170045" y="223044"/>
                                  </a:lnTo>
                                  <a:lnTo>
                                    <a:pt x="165645" y="225244"/>
                                  </a:lnTo>
                                  <a:lnTo>
                                    <a:pt x="167845" y="142446"/>
                                  </a:lnTo>
                                  <a:lnTo>
                                    <a:pt x="168895" y="98297"/>
                                  </a:lnTo>
                                  <a:lnTo>
                                    <a:pt x="144596" y="90547"/>
                                  </a:lnTo>
                                  <a:lnTo>
                                    <a:pt x="136946" y="78398"/>
                                  </a:lnTo>
                                  <a:lnTo>
                                    <a:pt x="133596" y="61848"/>
                                  </a:lnTo>
                                  <a:lnTo>
                                    <a:pt x="136946" y="41899"/>
                                  </a:lnTo>
                                  <a:lnTo>
                                    <a:pt x="144596" y="25349"/>
                                  </a:lnTo>
                                  <a:lnTo>
                                    <a:pt x="144596" y="24299"/>
                                  </a:lnTo>
                                  <a:lnTo>
                                    <a:pt x="157896" y="4400"/>
                                  </a:lnTo>
                                  <a:lnTo>
                                    <a:pt x="4450" y="0"/>
                                  </a:lnTo>
                                  <a:lnTo>
                                    <a:pt x="3300" y="56348"/>
                                  </a:lnTo>
                                  <a:lnTo>
                                    <a:pt x="3300" y="59648"/>
                                  </a:lnTo>
                                  <a:lnTo>
                                    <a:pt x="0" y="219744"/>
                                  </a:lnTo>
                                  <a:lnTo>
                                    <a:pt x="11050" y="220794"/>
                                  </a:lnTo>
                                  <a:lnTo>
                                    <a:pt x="9950" y="329041"/>
                                  </a:lnTo>
                                  <a:lnTo>
                                    <a:pt x="11050" y="330191"/>
                                  </a:lnTo>
                                  <a:lnTo>
                                    <a:pt x="3300" y="551035"/>
                                  </a:lnTo>
                                  <a:close/>
                                </a:path>
                              </a:pathLst>
                            </a:custGeom>
                            <a:grpFill/>
                            <a:ln w="4993" cap="flat">
                              <a:noFill/>
                              <a:prstDash val="solid"/>
                              <a:miter/>
                            </a:ln>
                          </p:spPr>
                          <p:txBody>
                            <a:bodyPr rtlCol="0" anchor="ctr"/>
                            <a:lstStyle/>
                            <a:p>
                              <a:endParaRPr lang="en-PH"/>
                            </a:p>
                          </p:txBody>
                        </p:sp>
                        <p:sp>
                          <p:nvSpPr>
                            <p:cNvPr id="52" name="Freeform: Shape 192">
                              <a:extLst>
                                <a:ext uri="{FF2B5EF4-FFF2-40B4-BE49-F238E27FC236}">
                                  <a16:creationId xmlns:a16="http://schemas.microsoft.com/office/drawing/2014/main" xmlns="" id="{5F8AA049-426C-4327-902A-F9834E1FCFB9}"/>
                                </a:ext>
                              </a:extLst>
                            </p:cNvPr>
                            <p:cNvSpPr/>
                            <p:nvPr/>
                          </p:nvSpPr>
                          <p:spPr>
                            <a:xfrm>
                              <a:off x="6706834" y="2635196"/>
                              <a:ext cx="234143" cy="228593"/>
                            </a:xfrm>
                            <a:custGeom>
                              <a:avLst/>
                              <a:gdLst>
                                <a:gd name="connsiteX0" fmla="*/ 226394 w 234143"/>
                                <a:gd name="connsiteY0" fmla="*/ 228594 h 228593"/>
                                <a:gd name="connsiteX1" fmla="*/ 234143 w 234143"/>
                                <a:gd name="connsiteY1" fmla="*/ 7750 h 228593"/>
                                <a:gd name="connsiteX2" fmla="*/ 233044 w 234143"/>
                                <a:gd name="connsiteY2" fmla="*/ 6600 h 228593"/>
                                <a:gd name="connsiteX3" fmla="*/ 18799 w 234143"/>
                                <a:gd name="connsiteY3" fmla="*/ 0 h 228593"/>
                                <a:gd name="connsiteX4" fmla="*/ 7750 w 234143"/>
                                <a:gd name="connsiteY4" fmla="*/ 0 h 228593"/>
                                <a:gd name="connsiteX5" fmla="*/ 0 w 234143"/>
                                <a:gd name="connsiteY5" fmla="*/ 218644 h 228593"/>
                                <a:gd name="connsiteX6" fmla="*/ 68498 w 234143"/>
                                <a:gd name="connsiteY6" fmla="*/ 223044 h 228593"/>
                                <a:gd name="connsiteX7" fmla="*/ 226394 w 234143"/>
                                <a:gd name="connsiteY7" fmla="*/ 228594 h 2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143" h="228593">
                                  <a:moveTo>
                                    <a:pt x="226394" y="228594"/>
                                  </a:moveTo>
                                  <a:lnTo>
                                    <a:pt x="234143" y="7750"/>
                                  </a:lnTo>
                                  <a:lnTo>
                                    <a:pt x="233044" y="6600"/>
                                  </a:lnTo>
                                  <a:lnTo>
                                    <a:pt x="18799" y="0"/>
                                  </a:lnTo>
                                  <a:lnTo>
                                    <a:pt x="7750" y="0"/>
                                  </a:lnTo>
                                  <a:lnTo>
                                    <a:pt x="0" y="218644"/>
                                  </a:lnTo>
                                  <a:lnTo>
                                    <a:pt x="68498" y="223044"/>
                                  </a:lnTo>
                                  <a:lnTo>
                                    <a:pt x="226394" y="228594"/>
                                  </a:lnTo>
                                  <a:close/>
                                </a:path>
                              </a:pathLst>
                            </a:custGeom>
                            <a:grpFill/>
                            <a:ln w="4993" cap="flat">
                              <a:noFill/>
                              <a:prstDash val="solid"/>
                              <a:miter/>
                            </a:ln>
                          </p:spPr>
                          <p:txBody>
                            <a:bodyPr rtlCol="0" anchor="ctr"/>
                            <a:lstStyle/>
                            <a:p>
                              <a:endParaRPr lang="en-PH"/>
                            </a:p>
                          </p:txBody>
                        </p:sp>
                        <p:sp>
                          <p:nvSpPr>
                            <p:cNvPr id="53" name="Freeform: Shape 193">
                              <a:extLst>
                                <a:ext uri="{FF2B5EF4-FFF2-40B4-BE49-F238E27FC236}">
                                  <a16:creationId xmlns:a16="http://schemas.microsoft.com/office/drawing/2014/main" xmlns="" id="{5FE9ED68-BE0A-44CD-9F81-7A19513DA336}"/>
                                </a:ext>
                              </a:extLst>
                            </p:cNvPr>
                            <p:cNvSpPr/>
                            <p:nvPr/>
                          </p:nvSpPr>
                          <p:spPr>
                            <a:xfrm>
                              <a:off x="6595337" y="3128782"/>
                              <a:ext cx="502436" cy="399688"/>
                            </a:xfrm>
                            <a:custGeom>
                              <a:avLst/>
                              <a:gdLst>
                                <a:gd name="connsiteX0" fmla="*/ 221944 w 502436"/>
                                <a:gd name="connsiteY0" fmla="*/ 393089 h 399688"/>
                                <a:gd name="connsiteX1" fmla="*/ 499136 w 502436"/>
                                <a:gd name="connsiteY1" fmla="*/ 399689 h 399688"/>
                                <a:gd name="connsiteX2" fmla="*/ 501286 w 502436"/>
                                <a:gd name="connsiteY2" fmla="*/ 289242 h 399688"/>
                                <a:gd name="connsiteX3" fmla="*/ 496936 w 502436"/>
                                <a:gd name="connsiteY3" fmla="*/ 288192 h 399688"/>
                                <a:gd name="connsiteX4" fmla="*/ 497986 w 502436"/>
                                <a:gd name="connsiteY4" fmla="*/ 232994 h 399688"/>
                                <a:gd name="connsiteX5" fmla="*/ 502436 w 502436"/>
                                <a:gd name="connsiteY5" fmla="*/ 68398 h 399688"/>
                                <a:gd name="connsiteX6" fmla="*/ 499136 w 502436"/>
                                <a:gd name="connsiteY6" fmla="*/ 68398 h 399688"/>
                                <a:gd name="connsiteX7" fmla="*/ 500236 w 502436"/>
                                <a:gd name="connsiteY7" fmla="*/ 12100 h 399688"/>
                                <a:gd name="connsiteX8" fmla="*/ 130296 w 502436"/>
                                <a:gd name="connsiteY8" fmla="*/ 2150 h 399688"/>
                                <a:gd name="connsiteX9" fmla="*/ 125846 w 502436"/>
                                <a:gd name="connsiteY9" fmla="*/ 1100 h 399688"/>
                                <a:gd name="connsiteX10" fmla="*/ 122547 w 502436"/>
                                <a:gd name="connsiteY10" fmla="*/ 2150 h 399688"/>
                                <a:gd name="connsiteX11" fmla="*/ 56298 w 502436"/>
                                <a:gd name="connsiteY11" fmla="*/ 0 h 399688"/>
                                <a:gd name="connsiteX12" fmla="*/ 55248 w 502436"/>
                                <a:gd name="connsiteY12" fmla="*/ 55199 h 399688"/>
                                <a:gd name="connsiteX13" fmla="*/ 6600 w 502436"/>
                                <a:gd name="connsiteY13" fmla="*/ 54048 h 399688"/>
                                <a:gd name="connsiteX14" fmla="*/ 0 w 502436"/>
                                <a:gd name="connsiteY14" fmla="*/ 272692 h 399688"/>
                                <a:gd name="connsiteX15" fmla="*/ 6600 w 502436"/>
                                <a:gd name="connsiteY15" fmla="*/ 272692 h 399688"/>
                                <a:gd name="connsiteX16" fmla="*/ 2250 w 502436"/>
                                <a:gd name="connsiteY16" fmla="*/ 384289 h 399688"/>
                                <a:gd name="connsiteX17" fmla="*/ 81698 w 502436"/>
                                <a:gd name="connsiteY17" fmla="*/ 388639 h 399688"/>
                                <a:gd name="connsiteX18" fmla="*/ 221944 w 502436"/>
                                <a:gd name="connsiteY18" fmla="*/ 393089 h 39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436" h="399688">
                                  <a:moveTo>
                                    <a:pt x="221944" y="393089"/>
                                  </a:moveTo>
                                  <a:lnTo>
                                    <a:pt x="499136" y="399689"/>
                                  </a:lnTo>
                                  <a:lnTo>
                                    <a:pt x="501286" y="289242"/>
                                  </a:lnTo>
                                  <a:lnTo>
                                    <a:pt x="496936" y="288192"/>
                                  </a:lnTo>
                                  <a:lnTo>
                                    <a:pt x="497986" y="232994"/>
                                  </a:lnTo>
                                  <a:lnTo>
                                    <a:pt x="502436" y="68398"/>
                                  </a:lnTo>
                                  <a:lnTo>
                                    <a:pt x="499136" y="68398"/>
                                  </a:lnTo>
                                  <a:lnTo>
                                    <a:pt x="500236" y="12100"/>
                                  </a:lnTo>
                                  <a:lnTo>
                                    <a:pt x="130296" y="2150"/>
                                  </a:lnTo>
                                  <a:lnTo>
                                    <a:pt x="125846" y="1100"/>
                                  </a:lnTo>
                                  <a:lnTo>
                                    <a:pt x="122547" y="2150"/>
                                  </a:lnTo>
                                  <a:lnTo>
                                    <a:pt x="56298" y="0"/>
                                  </a:lnTo>
                                  <a:lnTo>
                                    <a:pt x="55248" y="55199"/>
                                  </a:lnTo>
                                  <a:lnTo>
                                    <a:pt x="6600" y="54048"/>
                                  </a:lnTo>
                                  <a:lnTo>
                                    <a:pt x="0" y="272692"/>
                                  </a:lnTo>
                                  <a:lnTo>
                                    <a:pt x="6600" y="272692"/>
                                  </a:lnTo>
                                  <a:lnTo>
                                    <a:pt x="2250" y="384289"/>
                                  </a:lnTo>
                                  <a:lnTo>
                                    <a:pt x="81698" y="388639"/>
                                  </a:lnTo>
                                  <a:lnTo>
                                    <a:pt x="221944" y="393089"/>
                                  </a:lnTo>
                                  <a:close/>
                                </a:path>
                              </a:pathLst>
                            </a:custGeom>
                            <a:grpFill/>
                            <a:ln w="4993" cap="flat">
                              <a:noFill/>
                              <a:prstDash val="solid"/>
                              <a:miter/>
                            </a:ln>
                          </p:spPr>
                          <p:txBody>
                            <a:bodyPr rtlCol="0" anchor="ctr"/>
                            <a:lstStyle/>
                            <a:p>
                              <a:endParaRPr lang="en-PH"/>
                            </a:p>
                          </p:txBody>
                        </p:sp>
                        <p:sp>
                          <p:nvSpPr>
                            <p:cNvPr id="54" name="Freeform: Shape 194">
                              <a:extLst>
                                <a:ext uri="{FF2B5EF4-FFF2-40B4-BE49-F238E27FC236}">
                                  <a16:creationId xmlns:a16="http://schemas.microsoft.com/office/drawing/2014/main" xmlns="" id="{0FA6842C-691E-4EF0-A2BC-5EA589191B97}"/>
                                </a:ext>
                              </a:extLst>
                            </p:cNvPr>
                            <p:cNvSpPr/>
                            <p:nvPr/>
                          </p:nvSpPr>
                          <p:spPr>
                            <a:xfrm>
                              <a:off x="6648335" y="2853840"/>
                              <a:ext cx="450487" cy="287042"/>
                            </a:xfrm>
                            <a:custGeom>
                              <a:avLst/>
                              <a:gdLst>
                                <a:gd name="connsiteX0" fmla="*/ 72848 w 450487"/>
                                <a:gd name="connsiteY0" fmla="*/ 276042 h 287042"/>
                                <a:gd name="connsiteX1" fmla="*/ 77298 w 450487"/>
                                <a:gd name="connsiteY1" fmla="*/ 277092 h 287042"/>
                                <a:gd name="connsiteX2" fmla="*/ 447238 w 450487"/>
                                <a:gd name="connsiteY2" fmla="*/ 287042 h 287042"/>
                                <a:gd name="connsiteX3" fmla="*/ 448287 w 450487"/>
                                <a:gd name="connsiteY3" fmla="*/ 230794 h 287042"/>
                                <a:gd name="connsiteX4" fmla="*/ 450487 w 450487"/>
                                <a:gd name="connsiteY4" fmla="*/ 122497 h 287042"/>
                                <a:gd name="connsiteX5" fmla="*/ 447238 w 450487"/>
                                <a:gd name="connsiteY5" fmla="*/ 122497 h 287042"/>
                                <a:gd name="connsiteX6" fmla="*/ 448287 w 450487"/>
                                <a:gd name="connsiteY6" fmla="*/ 78348 h 287042"/>
                                <a:gd name="connsiteX7" fmla="*/ 450487 w 450487"/>
                                <a:gd name="connsiteY7" fmla="*/ 14300 h 287042"/>
                                <a:gd name="connsiteX8" fmla="*/ 395289 w 450487"/>
                                <a:gd name="connsiteY8" fmla="*/ 12100 h 287042"/>
                                <a:gd name="connsiteX9" fmla="*/ 284892 w 450487"/>
                                <a:gd name="connsiteY9" fmla="*/ 9950 h 287042"/>
                                <a:gd name="connsiteX10" fmla="*/ 126996 w 450487"/>
                                <a:gd name="connsiteY10" fmla="*/ 4400 h 287042"/>
                                <a:gd name="connsiteX11" fmla="*/ 58498 w 450487"/>
                                <a:gd name="connsiteY11" fmla="*/ 0 h 287042"/>
                                <a:gd name="connsiteX12" fmla="*/ 3300 w 450487"/>
                                <a:gd name="connsiteY12" fmla="*/ 0 h 287042"/>
                                <a:gd name="connsiteX13" fmla="*/ 0 w 450487"/>
                                <a:gd name="connsiteY13" fmla="*/ 110397 h 287042"/>
                                <a:gd name="connsiteX14" fmla="*/ 8800 w 450487"/>
                                <a:gd name="connsiteY14" fmla="*/ 110397 h 287042"/>
                                <a:gd name="connsiteX15" fmla="*/ 3300 w 450487"/>
                                <a:gd name="connsiteY15" fmla="*/ 274942 h 287042"/>
                                <a:gd name="connsiteX16" fmla="*/ 69548 w 450487"/>
                                <a:gd name="connsiteY16" fmla="*/ 277092 h 287042"/>
                                <a:gd name="connsiteX17" fmla="*/ 72848 w 450487"/>
                                <a:gd name="connsiteY17" fmla="*/ 276042 h 28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0487" h="287042">
                                  <a:moveTo>
                                    <a:pt x="72848" y="276042"/>
                                  </a:moveTo>
                                  <a:lnTo>
                                    <a:pt x="77298" y="277092"/>
                                  </a:lnTo>
                                  <a:lnTo>
                                    <a:pt x="447238" y="287042"/>
                                  </a:lnTo>
                                  <a:lnTo>
                                    <a:pt x="448287" y="230794"/>
                                  </a:lnTo>
                                  <a:lnTo>
                                    <a:pt x="450487" y="122497"/>
                                  </a:lnTo>
                                  <a:lnTo>
                                    <a:pt x="447238" y="122497"/>
                                  </a:lnTo>
                                  <a:lnTo>
                                    <a:pt x="448287" y="78348"/>
                                  </a:lnTo>
                                  <a:lnTo>
                                    <a:pt x="450487" y="14300"/>
                                  </a:lnTo>
                                  <a:lnTo>
                                    <a:pt x="395289" y="12100"/>
                                  </a:lnTo>
                                  <a:lnTo>
                                    <a:pt x="284892" y="9950"/>
                                  </a:lnTo>
                                  <a:lnTo>
                                    <a:pt x="126996" y="4400"/>
                                  </a:lnTo>
                                  <a:lnTo>
                                    <a:pt x="58498" y="0"/>
                                  </a:lnTo>
                                  <a:lnTo>
                                    <a:pt x="3300" y="0"/>
                                  </a:lnTo>
                                  <a:lnTo>
                                    <a:pt x="0" y="110397"/>
                                  </a:lnTo>
                                  <a:lnTo>
                                    <a:pt x="8800" y="110397"/>
                                  </a:lnTo>
                                  <a:lnTo>
                                    <a:pt x="3300" y="274942"/>
                                  </a:lnTo>
                                  <a:lnTo>
                                    <a:pt x="69548" y="277092"/>
                                  </a:lnTo>
                                  <a:lnTo>
                                    <a:pt x="72848" y="276042"/>
                                  </a:lnTo>
                                  <a:close/>
                                </a:path>
                              </a:pathLst>
                            </a:custGeom>
                            <a:grpFill/>
                            <a:ln w="4993" cap="flat">
                              <a:noFill/>
                              <a:prstDash val="solid"/>
                              <a:miter/>
                            </a:ln>
                          </p:spPr>
                          <p:txBody>
                            <a:bodyPr rtlCol="0" anchor="ctr"/>
                            <a:lstStyle/>
                            <a:p>
                              <a:endParaRPr lang="en-PH"/>
                            </a:p>
                          </p:txBody>
                        </p:sp>
                        <p:sp>
                          <p:nvSpPr>
                            <p:cNvPr id="55" name="Freeform: Shape 195">
                              <a:extLst>
                                <a:ext uri="{FF2B5EF4-FFF2-40B4-BE49-F238E27FC236}">
                                  <a16:creationId xmlns:a16="http://schemas.microsoft.com/office/drawing/2014/main" xmlns="" id="{63EC2BD6-F74A-483B-ACD0-37F2E623DB93}"/>
                                </a:ext>
                              </a:extLst>
                            </p:cNvPr>
                            <p:cNvSpPr/>
                            <p:nvPr/>
                          </p:nvSpPr>
                          <p:spPr>
                            <a:xfrm>
                              <a:off x="7443363" y="3716166"/>
                              <a:ext cx="261742" cy="170095"/>
                            </a:xfrm>
                            <a:custGeom>
                              <a:avLst/>
                              <a:gdLst>
                                <a:gd name="connsiteX0" fmla="*/ 132546 w 261742"/>
                                <a:gd name="connsiteY0" fmla="*/ 0 h 170095"/>
                                <a:gd name="connsiteX1" fmla="*/ 0 w 261742"/>
                                <a:gd name="connsiteY1" fmla="*/ 0 h 170095"/>
                                <a:gd name="connsiteX2" fmla="*/ 0 w 261742"/>
                                <a:gd name="connsiteY2" fmla="*/ 3400 h 170095"/>
                                <a:gd name="connsiteX3" fmla="*/ 2250 w 261742"/>
                                <a:gd name="connsiteY3" fmla="*/ 5550 h 170095"/>
                                <a:gd name="connsiteX4" fmla="*/ 3300 w 261742"/>
                                <a:gd name="connsiteY4" fmla="*/ 7750 h 170095"/>
                                <a:gd name="connsiteX5" fmla="*/ 5550 w 261742"/>
                                <a:gd name="connsiteY5" fmla="*/ 10000 h 170095"/>
                                <a:gd name="connsiteX6" fmla="*/ 7750 w 261742"/>
                                <a:gd name="connsiteY6" fmla="*/ 12200 h 170095"/>
                                <a:gd name="connsiteX7" fmla="*/ 8850 w 261742"/>
                                <a:gd name="connsiteY7" fmla="*/ 14450 h 170095"/>
                                <a:gd name="connsiteX8" fmla="*/ 11050 w 261742"/>
                                <a:gd name="connsiteY8" fmla="*/ 14450 h 170095"/>
                                <a:gd name="connsiteX9" fmla="*/ 12150 w 261742"/>
                                <a:gd name="connsiteY9" fmla="*/ 15500 h 170095"/>
                                <a:gd name="connsiteX10" fmla="*/ 14350 w 261742"/>
                                <a:gd name="connsiteY10" fmla="*/ 15500 h 170095"/>
                                <a:gd name="connsiteX11" fmla="*/ 15500 w 261742"/>
                                <a:gd name="connsiteY11" fmla="*/ 15500 h 170095"/>
                                <a:gd name="connsiteX12" fmla="*/ 16600 w 261742"/>
                                <a:gd name="connsiteY12" fmla="*/ 15500 h 170095"/>
                                <a:gd name="connsiteX13" fmla="*/ 17650 w 261742"/>
                                <a:gd name="connsiteY13" fmla="*/ 16600 h 170095"/>
                                <a:gd name="connsiteX14" fmla="*/ 17650 w 261742"/>
                                <a:gd name="connsiteY14" fmla="*/ 19949 h 170095"/>
                                <a:gd name="connsiteX15" fmla="*/ 18799 w 261742"/>
                                <a:gd name="connsiteY15" fmla="*/ 22099 h 170095"/>
                                <a:gd name="connsiteX16" fmla="*/ 19899 w 261742"/>
                                <a:gd name="connsiteY16" fmla="*/ 23249 h 170095"/>
                                <a:gd name="connsiteX17" fmla="*/ 21049 w 261742"/>
                                <a:gd name="connsiteY17" fmla="*/ 25499 h 170095"/>
                                <a:gd name="connsiteX18" fmla="*/ 23199 w 261742"/>
                                <a:gd name="connsiteY18" fmla="*/ 25499 h 170095"/>
                                <a:gd name="connsiteX19" fmla="*/ 26549 w 261742"/>
                                <a:gd name="connsiteY19" fmla="*/ 27649 h 170095"/>
                                <a:gd name="connsiteX20" fmla="*/ 28699 w 261742"/>
                                <a:gd name="connsiteY20" fmla="*/ 28799 h 170095"/>
                                <a:gd name="connsiteX21" fmla="*/ 30949 w 261742"/>
                                <a:gd name="connsiteY21" fmla="*/ 28799 h 170095"/>
                                <a:gd name="connsiteX22" fmla="*/ 32099 w 261742"/>
                                <a:gd name="connsiteY22" fmla="*/ 29849 h 170095"/>
                                <a:gd name="connsiteX23" fmla="*/ 33149 w 261742"/>
                                <a:gd name="connsiteY23" fmla="*/ 29849 h 170095"/>
                                <a:gd name="connsiteX24" fmla="*/ 34249 w 261742"/>
                                <a:gd name="connsiteY24" fmla="*/ 30999 h 170095"/>
                                <a:gd name="connsiteX25" fmla="*/ 35349 w 261742"/>
                                <a:gd name="connsiteY25" fmla="*/ 32049 h 170095"/>
                                <a:gd name="connsiteX26" fmla="*/ 35349 w 261742"/>
                                <a:gd name="connsiteY26" fmla="*/ 34299 h 170095"/>
                                <a:gd name="connsiteX27" fmla="*/ 36449 w 261742"/>
                                <a:gd name="connsiteY27" fmla="*/ 35349 h 170095"/>
                                <a:gd name="connsiteX28" fmla="*/ 36449 w 261742"/>
                                <a:gd name="connsiteY28" fmla="*/ 36499 h 170095"/>
                                <a:gd name="connsiteX29" fmla="*/ 36449 w 261742"/>
                                <a:gd name="connsiteY29" fmla="*/ 38649 h 170095"/>
                                <a:gd name="connsiteX30" fmla="*/ 37599 w 261742"/>
                                <a:gd name="connsiteY30" fmla="*/ 39799 h 170095"/>
                                <a:gd name="connsiteX31" fmla="*/ 37599 w 261742"/>
                                <a:gd name="connsiteY31" fmla="*/ 40899 h 170095"/>
                                <a:gd name="connsiteX32" fmla="*/ 38699 w 261742"/>
                                <a:gd name="connsiteY32" fmla="*/ 42049 h 170095"/>
                                <a:gd name="connsiteX33" fmla="*/ 38699 w 261742"/>
                                <a:gd name="connsiteY33" fmla="*/ 44199 h 170095"/>
                                <a:gd name="connsiteX34" fmla="*/ 39749 w 261742"/>
                                <a:gd name="connsiteY34" fmla="*/ 46399 h 170095"/>
                                <a:gd name="connsiteX35" fmla="*/ 39749 w 261742"/>
                                <a:gd name="connsiteY35" fmla="*/ 49699 h 170095"/>
                                <a:gd name="connsiteX36" fmla="*/ 40899 w 261742"/>
                                <a:gd name="connsiteY36" fmla="*/ 50849 h 170095"/>
                                <a:gd name="connsiteX37" fmla="*/ 41949 w 261742"/>
                                <a:gd name="connsiteY37" fmla="*/ 53099 h 170095"/>
                                <a:gd name="connsiteX38" fmla="*/ 44199 w 261742"/>
                                <a:gd name="connsiteY38" fmla="*/ 55248 h 170095"/>
                                <a:gd name="connsiteX39" fmla="*/ 46399 w 261742"/>
                                <a:gd name="connsiteY39" fmla="*/ 57448 h 170095"/>
                                <a:gd name="connsiteX40" fmla="*/ 48649 w 261742"/>
                                <a:gd name="connsiteY40" fmla="*/ 58598 h 170095"/>
                                <a:gd name="connsiteX41" fmla="*/ 50799 w 261742"/>
                                <a:gd name="connsiteY41" fmla="*/ 59698 h 170095"/>
                                <a:gd name="connsiteX42" fmla="*/ 54149 w 261742"/>
                                <a:gd name="connsiteY42" fmla="*/ 60748 h 170095"/>
                                <a:gd name="connsiteX43" fmla="*/ 56298 w 261742"/>
                                <a:gd name="connsiteY43" fmla="*/ 61898 h 170095"/>
                                <a:gd name="connsiteX44" fmla="*/ 58548 w 261742"/>
                                <a:gd name="connsiteY44" fmla="*/ 62998 h 170095"/>
                                <a:gd name="connsiteX45" fmla="*/ 59698 w 261742"/>
                                <a:gd name="connsiteY45" fmla="*/ 62998 h 170095"/>
                                <a:gd name="connsiteX46" fmla="*/ 60748 w 261742"/>
                                <a:gd name="connsiteY46" fmla="*/ 64098 h 170095"/>
                                <a:gd name="connsiteX47" fmla="*/ 60748 w 261742"/>
                                <a:gd name="connsiteY47" fmla="*/ 66248 h 170095"/>
                                <a:gd name="connsiteX48" fmla="*/ 60748 w 261742"/>
                                <a:gd name="connsiteY48" fmla="*/ 67398 h 170095"/>
                                <a:gd name="connsiteX49" fmla="*/ 58548 w 261742"/>
                                <a:gd name="connsiteY49" fmla="*/ 68498 h 170095"/>
                                <a:gd name="connsiteX50" fmla="*/ 57448 w 261742"/>
                                <a:gd name="connsiteY50" fmla="*/ 69648 h 170095"/>
                                <a:gd name="connsiteX51" fmla="*/ 57448 w 261742"/>
                                <a:gd name="connsiteY51" fmla="*/ 70748 h 170095"/>
                                <a:gd name="connsiteX52" fmla="*/ 57448 w 261742"/>
                                <a:gd name="connsiteY52" fmla="*/ 72948 h 170095"/>
                                <a:gd name="connsiteX53" fmla="*/ 58548 w 261742"/>
                                <a:gd name="connsiteY53" fmla="*/ 73998 h 170095"/>
                                <a:gd name="connsiteX54" fmla="*/ 59698 w 261742"/>
                                <a:gd name="connsiteY54" fmla="*/ 76248 h 170095"/>
                                <a:gd name="connsiteX55" fmla="*/ 60748 w 261742"/>
                                <a:gd name="connsiteY55" fmla="*/ 77298 h 170095"/>
                                <a:gd name="connsiteX56" fmla="*/ 62998 w 261742"/>
                                <a:gd name="connsiteY56" fmla="*/ 79548 h 170095"/>
                                <a:gd name="connsiteX57" fmla="*/ 64048 w 261742"/>
                                <a:gd name="connsiteY57" fmla="*/ 80698 h 170095"/>
                                <a:gd name="connsiteX58" fmla="*/ 64048 w 261742"/>
                                <a:gd name="connsiteY58" fmla="*/ 85048 h 170095"/>
                                <a:gd name="connsiteX59" fmla="*/ 64048 w 261742"/>
                                <a:gd name="connsiteY59" fmla="*/ 88347 h 170095"/>
                                <a:gd name="connsiteX60" fmla="*/ 65198 w 261742"/>
                                <a:gd name="connsiteY60" fmla="*/ 91747 h 170095"/>
                                <a:gd name="connsiteX61" fmla="*/ 65198 w 261742"/>
                                <a:gd name="connsiteY61" fmla="*/ 92797 h 170095"/>
                                <a:gd name="connsiteX62" fmla="*/ 66298 w 261742"/>
                                <a:gd name="connsiteY62" fmla="*/ 93897 h 170095"/>
                                <a:gd name="connsiteX63" fmla="*/ 68498 w 261742"/>
                                <a:gd name="connsiteY63" fmla="*/ 93897 h 170095"/>
                                <a:gd name="connsiteX64" fmla="*/ 69548 w 261742"/>
                                <a:gd name="connsiteY64" fmla="*/ 93897 h 170095"/>
                                <a:gd name="connsiteX65" fmla="*/ 71798 w 261742"/>
                                <a:gd name="connsiteY65" fmla="*/ 93897 h 170095"/>
                                <a:gd name="connsiteX66" fmla="*/ 72848 w 261742"/>
                                <a:gd name="connsiteY66" fmla="*/ 93897 h 170095"/>
                                <a:gd name="connsiteX67" fmla="*/ 71798 w 261742"/>
                                <a:gd name="connsiteY67" fmla="*/ 96097 h 170095"/>
                                <a:gd name="connsiteX68" fmla="*/ 69548 w 261742"/>
                                <a:gd name="connsiteY68" fmla="*/ 98297 h 170095"/>
                                <a:gd name="connsiteX69" fmla="*/ 68498 w 261742"/>
                                <a:gd name="connsiteY69" fmla="*/ 100547 h 170095"/>
                                <a:gd name="connsiteX70" fmla="*/ 68498 w 261742"/>
                                <a:gd name="connsiteY70" fmla="*/ 103847 h 170095"/>
                                <a:gd name="connsiteX71" fmla="*/ 67348 w 261742"/>
                                <a:gd name="connsiteY71" fmla="*/ 106047 h 170095"/>
                                <a:gd name="connsiteX72" fmla="*/ 67348 w 261742"/>
                                <a:gd name="connsiteY72" fmla="*/ 108297 h 170095"/>
                                <a:gd name="connsiteX73" fmla="*/ 67348 w 261742"/>
                                <a:gd name="connsiteY73" fmla="*/ 109347 h 170095"/>
                                <a:gd name="connsiteX74" fmla="*/ 66298 w 261742"/>
                                <a:gd name="connsiteY74" fmla="*/ 111597 h 170095"/>
                                <a:gd name="connsiteX75" fmla="*/ 65198 w 261742"/>
                                <a:gd name="connsiteY75" fmla="*/ 112647 h 170095"/>
                                <a:gd name="connsiteX76" fmla="*/ 65198 w 261742"/>
                                <a:gd name="connsiteY76" fmla="*/ 114897 h 170095"/>
                                <a:gd name="connsiteX77" fmla="*/ 65198 w 261742"/>
                                <a:gd name="connsiteY77" fmla="*/ 118197 h 170095"/>
                                <a:gd name="connsiteX78" fmla="*/ 65198 w 261742"/>
                                <a:gd name="connsiteY78" fmla="*/ 121497 h 170095"/>
                                <a:gd name="connsiteX79" fmla="*/ 66298 w 261742"/>
                                <a:gd name="connsiteY79" fmla="*/ 123697 h 170095"/>
                                <a:gd name="connsiteX80" fmla="*/ 66298 w 261742"/>
                                <a:gd name="connsiteY80" fmla="*/ 125947 h 170095"/>
                                <a:gd name="connsiteX81" fmla="*/ 65198 w 261742"/>
                                <a:gd name="connsiteY81" fmla="*/ 130396 h 170095"/>
                                <a:gd name="connsiteX82" fmla="*/ 65198 w 261742"/>
                                <a:gd name="connsiteY82" fmla="*/ 131446 h 170095"/>
                                <a:gd name="connsiteX83" fmla="*/ 67348 w 261742"/>
                                <a:gd name="connsiteY83" fmla="*/ 135896 h 170095"/>
                                <a:gd name="connsiteX84" fmla="*/ 68498 w 261742"/>
                                <a:gd name="connsiteY84" fmla="*/ 139196 h 170095"/>
                                <a:gd name="connsiteX85" fmla="*/ 70748 w 261742"/>
                                <a:gd name="connsiteY85" fmla="*/ 142496 h 170095"/>
                                <a:gd name="connsiteX86" fmla="*/ 72848 w 261742"/>
                                <a:gd name="connsiteY86" fmla="*/ 144696 h 170095"/>
                                <a:gd name="connsiteX87" fmla="*/ 75098 w 261742"/>
                                <a:gd name="connsiteY87" fmla="*/ 146946 h 170095"/>
                                <a:gd name="connsiteX88" fmla="*/ 78398 w 261742"/>
                                <a:gd name="connsiteY88" fmla="*/ 150246 h 170095"/>
                                <a:gd name="connsiteX89" fmla="*/ 79548 w 261742"/>
                                <a:gd name="connsiteY89" fmla="*/ 151296 h 170095"/>
                                <a:gd name="connsiteX90" fmla="*/ 79548 w 261742"/>
                                <a:gd name="connsiteY90" fmla="*/ 152446 h 170095"/>
                                <a:gd name="connsiteX91" fmla="*/ 80598 w 261742"/>
                                <a:gd name="connsiteY91" fmla="*/ 155746 h 170095"/>
                                <a:gd name="connsiteX92" fmla="*/ 80598 w 261742"/>
                                <a:gd name="connsiteY92" fmla="*/ 159046 h 170095"/>
                                <a:gd name="connsiteX93" fmla="*/ 81748 w 261742"/>
                                <a:gd name="connsiteY93" fmla="*/ 162345 h 170095"/>
                                <a:gd name="connsiteX94" fmla="*/ 82848 w 261742"/>
                                <a:gd name="connsiteY94" fmla="*/ 164595 h 170095"/>
                                <a:gd name="connsiteX95" fmla="*/ 85048 w 261742"/>
                                <a:gd name="connsiteY95" fmla="*/ 166795 h 170095"/>
                                <a:gd name="connsiteX96" fmla="*/ 87298 w 261742"/>
                                <a:gd name="connsiteY96" fmla="*/ 169045 h 170095"/>
                                <a:gd name="connsiteX97" fmla="*/ 88348 w 261742"/>
                                <a:gd name="connsiteY97" fmla="*/ 169045 h 170095"/>
                                <a:gd name="connsiteX98" fmla="*/ 148046 w 261742"/>
                                <a:gd name="connsiteY98" fmla="*/ 169045 h 170095"/>
                                <a:gd name="connsiteX99" fmla="*/ 154596 w 261742"/>
                                <a:gd name="connsiteY99" fmla="*/ 170095 h 170095"/>
                                <a:gd name="connsiteX100" fmla="*/ 261743 w 261742"/>
                                <a:gd name="connsiteY100" fmla="*/ 170095 h 170095"/>
                                <a:gd name="connsiteX101" fmla="*/ 260593 w 261742"/>
                                <a:gd name="connsiteY101" fmla="*/ 4450 h 170095"/>
                                <a:gd name="connsiteX102" fmla="*/ 188795 w 261742"/>
                                <a:gd name="connsiteY102" fmla="*/ 3400 h 170095"/>
                                <a:gd name="connsiteX103" fmla="*/ 132546 w 261742"/>
                                <a:gd name="connsiteY103" fmla="*/ 0 h 17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61742" h="170095">
                                  <a:moveTo>
                                    <a:pt x="132546" y="0"/>
                                  </a:moveTo>
                                  <a:lnTo>
                                    <a:pt x="0" y="0"/>
                                  </a:lnTo>
                                  <a:lnTo>
                                    <a:pt x="0" y="3400"/>
                                  </a:lnTo>
                                  <a:lnTo>
                                    <a:pt x="2250" y="5550"/>
                                  </a:lnTo>
                                  <a:lnTo>
                                    <a:pt x="3300" y="7750"/>
                                  </a:lnTo>
                                  <a:lnTo>
                                    <a:pt x="5550" y="10000"/>
                                  </a:lnTo>
                                  <a:lnTo>
                                    <a:pt x="7750" y="12200"/>
                                  </a:lnTo>
                                  <a:lnTo>
                                    <a:pt x="8850" y="14450"/>
                                  </a:lnTo>
                                  <a:lnTo>
                                    <a:pt x="11050" y="14450"/>
                                  </a:lnTo>
                                  <a:lnTo>
                                    <a:pt x="12150" y="15500"/>
                                  </a:lnTo>
                                  <a:lnTo>
                                    <a:pt x="14350" y="15500"/>
                                  </a:lnTo>
                                  <a:lnTo>
                                    <a:pt x="15500" y="15500"/>
                                  </a:lnTo>
                                  <a:lnTo>
                                    <a:pt x="16600" y="15500"/>
                                  </a:lnTo>
                                  <a:lnTo>
                                    <a:pt x="17650" y="16600"/>
                                  </a:lnTo>
                                  <a:lnTo>
                                    <a:pt x="17650" y="19949"/>
                                  </a:lnTo>
                                  <a:lnTo>
                                    <a:pt x="18799" y="22099"/>
                                  </a:lnTo>
                                  <a:lnTo>
                                    <a:pt x="19899" y="23249"/>
                                  </a:lnTo>
                                  <a:lnTo>
                                    <a:pt x="21049" y="25499"/>
                                  </a:lnTo>
                                  <a:lnTo>
                                    <a:pt x="23199" y="25499"/>
                                  </a:lnTo>
                                  <a:lnTo>
                                    <a:pt x="26549" y="27649"/>
                                  </a:lnTo>
                                  <a:lnTo>
                                    <a:pt x="28699" y="28799"/>
                                  </a:lnTo>
                                  <a:lnTo>
                                    <a:pt x="30949" y="28799"/>
                                  </a:lnTo>
                                  <a:lnTo>
                                    <a:pt x="32099" y="29849"/>
                                  </a:lnTo>
                                  <a:lnTo>
                                    <a:pt x="33149" y="29849"/>
                                  </a:lnTo>
                                  <a:lnTo>
                                    <a:pt x="34249" y="30999"/>
                                  </a:lnTo>
                                  <a:lnTo>
                                    <a:pt x="35349" y="32049"/>
                                  </a:lnTo>
                                  <a:lnTo>
                                    <a:pt x="35349" y="34299"/>
                                  </a:lnTo>
                                  <a:lnTo>
                                    <a:pt x="36449" y="35349"/>
                                  </a:lnTo>
                                  <a:lnTo>
                                    <a:pt x="36449" y="36499"/>
                                  </a:lnTo>
                                  <a:lnTo>
                                    <a:pt x="36449" y="38649"/>
                                  </a:lnTo>
                                  <a:lnTo>
                                    <a:pt x="37599" y="39799"/>
                                  </a:lnTo>
                                  <a:lnTo>
                                    <a:pt x="37599" y="40899"/>
                                  </a:lnTo>
                                  <a:lnTo>
                                    <a:pt x="38699" y="42049"/>
                                  </a:lnTo>
                                  <a:lnTo>
                                    <a:pt x="38699" y="44199"/>
                                  </a:lnTo>
                                  <a:lnTo>
                                    <a:pt x="39749" y="46399"/>
                                  </a:lnTo>
                                  <a:lnTo>
                                    <a:pt x="39749" y="49699"/>
                                  </a:lnTo>
                                  <a:lnTo>
                                    <a:pt x="40899" y="50849"/>
                                  </a:lnTo>
                                  <a:lnTo>
                                    <a:pt x="41949" y="53099"/>
                                  </a:lnTo>
                                  <a:lnTo>
                                    <a:pt x="44199" y="55248"/>
                                  </a:lnTo>
                                  <a:lnTo>
                                    <a:pt x="46399" y="57448"/>
                                  </a:lnTo>
                                  <a:lnTo>
                                    <a:pt x="48649" y="58598"/>
                                  </a:lnTo>
                                  <a:lnTo>
                                    <a:pt x="50799" y="59698"/>
                                  </a:lnTo>
                                  <a:lnTo>
                                    <a:pt x="54149" y="60748"/>
                                  </a:lnTo>
                                  <a:lnTo>
                                    <a:pt x="56298" y="61898"/>
                                  </a:lnTo>
                                  <a:lnTo>
                                    <a:pt x="58548" y="62998"/>
                                  </a:lnTo>
                                  <a:lnTo>
                                    <a:pt x="59698" y="62998"/>
                                  </a:lnTo>
                                  <a:lnTo>
                                    <a:pt x="60748" y="64098"/>
                                  </a:lnTo>
                                  <a:lnTo>
                                    <a:pt x="60748" y="66248"/>
                                  </a:lnTo>
                                  <a:lnTo>
                                    <a:pt x="60748" y="67398"/>
                                  </a:lnTo>
                                  <a:lnTo>
                                    <a:pt x="58548" y="68498"/>
                                  </a:lnTo>
                                  <a:lnTo>
                                    <a:pt x="57448" y="69648"/>
                                  </a:lnTo>
                                  <a:lnTo>
                                    <a:pt x="57448" y="70748"/>
                                  </a:lnTo>
                                  <a:lnTo>
                                    <a:pt x="57448" y="72948"/>
                                  </a:lnTo>
                                  <a:lnTo>
                                    <a:pt x="58548" y="73998"/>
                                  </a:lnTo>
                                  <a:lnTo>
                                    <a:pt x="59698" y="76248"/>
                                  </a:lnTo>
                                  <a:lnTo>
                                    <a:pt x="60748" y="77298"/>
                                  </a:lnTo>
                                  <a:lnTo>
                                    <a:pt x="62998" y="79548"/>
                                  </a:lnTo>
                                  <a:lnTo>
                                    <a:pt x="64048" y="80698"/>
                                  </a:lnTo>
                                  <a:lnTo>
                                    <a:pt x="64048" y="85048"/>
                                  </a:lnTo>
                                  <a:lnTo>
                                    <a:pt x="64048" y="88347"/>
                                  </a:lnTo>
                                  <a:lnTo>
                                    <a:pt x="65198" y="91747"/>
                                  </a:lnTo>
                                  <a:lnTo>
                                    <a:pt x="65198" y="92797"/>
                                  </a:lnTo>
                                  <a:lnTo>
                                    <a:pt x="66298" y="93897"/>
                                  </a:lnTo>
                                  <a:lnTo>
                                    <a:pt x="68498" y="93897"/>
                                  </a:lnTo>
                                  <a:lnTo>
                                    <a:pt x="69548" y="93897"/>
                                  </a:lnTo>
                                  <a:lnTo>
                                    <a:pt x="71798" y="93897"/>
                                  </a:lnTo>
                                  <a:lnTo>
                                    <a:pt x="72848" y="93897"/>
                                  </a:lnTo>
                                  <a:lnTo>
                                    <a:pt x="71798" y="96097"/>
                                  </a:lnTo>
                                  <a:lnTo>
                                    <a:pt x="69548" y="98297"/>
                                  </a:lnTo>
                                  <a:lnTo>
                                    <a:pt x="68498" y="100547"/>
                                  </a:lnTo>
                                  <a:lnTo>
                                    <a:pt x="68498" y="103847"/>
                                  </a:lnTo>
                                  <a:lnTo>
                                    <a:pt x="67348" y="106047"/>
                                  </a:lnTo>
                                  <a:lnTo>
                                    <a:pt x="67348" y="108297"/>
                                  </a:lnTo>
                                  <a:lnTo>
                                    <a:pt x="67348" y="109347"/>
                                  </a:lnTo>
                                  <a:lnTo>
                                    <a:pt x="66298" y="111597"/>
                                  </a:lnTo>
                                  <a:lnTo>
                                    <a:pt x="65198" y="112647"/>
                                  </a:lnTo>
                                  <a:lnTo>
                                    <a:pt x="65198" y="114897"/>
                                  </a:lnTo>
                                  <a:lnTo>
                                    <a:pt x="65198" y="118197"/>
                                  </a:lnTo>
                                  <a:lnTo>
                                    <a:pt x="65198" y="121497"/>
                                  </a:lnTo>
                                  <a:lnTo>
                                    <a:pt x="66298" y="123697"/>
                                  </a:lnTo>
                                  <a:lnTo>
                                    <a:pt x="66298" y="125947"/>
                                  </a:lnTo>
                                  <a:lnTo>
                                    <a:pt x="65198" y="130396"/>
                                  </a:lnTo>
                                  <a:lnTo>
                                    <a:pt x="65198" y="131446"/>
                                  </a:lnTo>
                                  <a:lnTo>
                                    <a:pt x="67348" y="135896"/>
                                  </a:lnTo>
                                  <a:lnTo>
                                    <a:pt x="68498" y="139196"/>
                                  </a:lnTo>
                                  <a:lnTo>
                                    <a:pt x="70748" y="142496"/>
                                  </a:lnTo>
                                  <a:lnTo>
                                    <a:pt x="72848" y="144696"/>
                                  </a:lnTo>
                                  <a:lnTo>
                                    <a:pt x="75098" y="146946"/>
                                  </a:lnTo>
                                  <a:lnTo>
                                    <a:pt x="78398" y="150246"/>
                                  </a:lnTo>
                                  <a:lnTo>
                                    <a:pt x="79548" y="151296"/>
                                  </a:lnTo>
                                  <a:lnTo>
                                    <a:pt x="79548" y="152446"/>
                                  </a:lnTo>
                                  <a:lnTo>
                                    <a:pt x="80598" y="155746"/>
                                  </a:lnTo>
                                  <a:lnTo>
                                    <a:pt x="80598" y="159046"/>
                                  </a:lnTo>
                                  <a:lnTo>
                                    <a:pt x="81748" y="162345"/>
                                  </a:lnTo>
                                  <a:lnTo>
                                    <a:pt x="82848" y="164595"/>
                                  </a:lnTo>
                                  <a:lnTo>
                                    <a:pt x="85048" y="166795"/>
                                  </a:lnTo>
                                  <a:lnTo>
                                    <a:pt x="87298" y="169045"/>
                                  </a:lnTo>
                                  <a:lnTo>
                                    <a:pt x="88348" y="169045"/>
                                  </a:lnTo>
                                  <a:lnTo>
                                    <a:pt x="148046" y="169045"/>
                                  </a:lnTo>
                                  <a:lnTo>
                                    <a:pt x="154596" y="170095"/>
                                  </a:lnTo>
                                  <a:lnTo>
                                    <a:pt x="261743" y="170095"/>
                                  </a:lnTo>
                                  <a:lnTo>
                                    <a:pt x="260593" y="4450"/>
                                  </a:lnTo>
                                  <a:lnTo>
                                    <a:pt x="188795" y="3400"/>
                                  </a:lnTo>
                                  <a:lnTo>
                                    <a:pt x="132546" y="0"/>
                                  </a:lnTo>
                                  <a:close/>
                                </a:path>
                              </a:pathLst>
                            </a:custGeom>
                            <a:grpFill/>
                            <a:ln w="4993" cap="flat">
                              <a:noFill/>
                              <a:prstDash val="solid"/>
                              <a:miter/>
                            </a:ln>
                          </p:spPr>
                          <p:txBody>
                            <a:bodyPr rtlCol="0" anchor="ctr"/>
                            <a:lstStyle/>
                            <a:p>
                              <a:endParaRPr lang="en-PH"/>
                            </a:p>
                          </p:txBody>
                        </p:sp>
                        <p:sp>
                          <p:nvSpPr>
                            <p:cNvPr id="56" name="Freeform: Shape 196">
                              <a:extLst>
                                <a:ext uri="{FF2B5EF4-FFF2-40B4-BE49-F238E27FC236}">
                                  <a16:creationId xmlns:a16="http://schemas.microsoft.com/office/drawing/2014/main" xmlns="" id="{DE9A36F5-86AD-4E64-8B95-7607E2944EF3}"/>
                                </a:ext>
                              </a:extLst>
                            </p:cNvPr>
                            <p:cNvSpPr/>
                            <p:nvPr/>
                          </p:nvSpPr>
                          <p:spPr>
                            <a:xfrm>
                              <a:off x="7088973" y="3740515"/>
                              <a:ext cx="486936" cy="319141"/>
                            </a:xfrm>
                            <a:custGeom>
                              <a:avLst/>
                              <a:gdLst>
                                <a:gd name="connsiteX0" fmla="*/ 439438 w 486936"/>
                                <a:gd name="connsiteY0" fmla="*/ 142446 h 319141"/>
                                <a:gd name="connsiteX1" fmla="*/ 437238 w 486936"/>
                                <a:gd name="connsiteY1" fmla="*/ 140246 h 319141"/>
                                <a:gd name="connsiteX2" fmla="*/ 436138 w 486936"/>
                                <a:gd name="connsiteY2" fmla="*/ 137996 h 319141"/>
                                <a:gd name="connsiteX3" fmla="*/ 434988 w 486936"/>
                                <a:gd name="connsiteY3" fmla="*/ 134696 h 319141"/>
                                <a:gd name="connsiteX4" fmla="*/ 434988 w 486936"/>
                                <a:gd name="connsiteY4" fmla="*/ 131396 h 319141"/>
                                <a:gd name="connsiteX5" fmla="*/ 433938 w 486936"/>
                                <a:gd name="connsiteY5" fmla="*/ 128096 h 319141"/>
                                <a:gd name="connsiteX6" fmla="*/ 433938 w 486936"/>
                                <a:gd name="connsiteY6" fmla="*/ 126946 h 319141"/>
                                <a:gd name="connsiteX7" fmla="*/ 432788 w 486936"/>
                                <a:gd name="connsiteY7" fmla="*/ 125896 h 319141"/>
                                <a:gd name="connsiteX8" fmla="*/ 429488 w 486936"/>
                                <a:gd name="connsiteY8" fmla="*/ 122597 h 319141"/>
                                <a:gd name="connsiteX9" fmla="*/ 427238 w 486936"/>
                                <a:gd name="connsiteY9" fmla="*/ 120347 h 319141"/>
                                <a:gd name="connsiteX10" fmla="*/ 425138 w 486936"/>
                                <a:gd name="connsiteY10" fmla="*/ 118147 h 319141"/>
                                <a:gd name="connsiteX11" fmla="*/ 422888 w 486936"/>
                                <a:gd name="connsiteY11" fmla="*/ 114847 h 319141"/>
                                <a:gd name="connsiteX12" fmla="*/ 421738 w 486936"/>
                                <a:gd name="connsiteY12" fmla="*/ 111547 h 319141"/>
                                <a:gd name="connsiteX13" fmla="*/ 419588 w 486936"/>
                                <a:gd name="connsiteY13" fmla="*/ 107097 h 319141"/>
                                <a:gd name="connsiteX14" fmla="*/ 419588 w 486936"/>
                                <a:gd name="connsiteY14" fmla="*/ 106047 h 319141"/>
                                <a:gd name="connsiteX15" fmla="*/ 420688 w 486936"/>
                                <a:gd name="connsiteY15" fmla="*/ 101597 h 319141"/>
                                <a:gd name="connsiteX16" fmla="*/ 420688 w 486936"/>
                                <a:gd name="connsiteY16" fmla="*/ 99347 h 319141"/>
                                <a:gd name="connsiteX17" fmla="*/ 419588 w 486936"/>
                                <a:gd name="connsiteY17" fmla="*/ 97147 h 319141"/>
                                <a:gd name="connsiteX18" fmla="*/ 419588 w 486936"/>
                                <a:gd name="connsiteY18" fmla="*/ 93847 h 319141"/>
                                <a:gd name="connsiteX19" fmla="*/ 419588 w 486936"/>
                                <a:gd name="connsiteY19" fmla="*/ 90547 h 319141"/>
                                <a:gd name="connsiteX20" fmla="*/ 419588 w 486936"/>
                                <a:gd name="connsiteY20" fmla="*/ 88298 h 319141"/>
                                <a:gd name="connsiteX21" fmla="*/ 420688 w 486936"/>
                                <a:gd name="connsiteY21" fmla="*/ 87248 h 319141"/>
                                <a:gd name="connsiteX22" fmla="*/ 421738 w 486936"/>
                                <a:gd name="connsiteY22" fmla="*/ 84998 h 319141"/>
                                <a:gd name="connsiteX23" fmla="*/ 421738 w 486936"/>
                                <a:gd name="connsiteY23" fmla="*/ 83948 h 319141"/>
                                <a:gd name="connsiteX24" fmla="*/ 421738 w 486936"/>
                                <a:gd name="connsiteY24" fmla="*/ 81698 h 319141"/>
                                <a:gd name="connsiteX25" fmla="*/ 422888 w 486936"/>
                                <a:gd name="connsiteY25" fmla="*/ 79498 h 319141"/>
                                <a:gd name="connsiteX26" fmla="*/ 422888 w 486936"/>
                                <a:gd name="connsiteY26" fmla="*/ 76198 h 319141"/>
                                <a:gd name="connsiteX27" fmla="*/ 423938 w 486936"/>
                                <a:gd name="connsiteY27" fmla="*/ 73948 h 319141"/>
                                <a:gd name="connsiteX28" fmla="*/ 426188 w 486936"/>
                                <a:gd name="connsiteY28" fmla="*/ 71748 h 319141"/>
                                <a:gd name="connsiteX29" fmla="*/ 427238 w 486936"/>
                                <a:gd name="connsiteY29" fmla="*/ 69548 h 319141"/>
                                <a:gd name="connsiteX30" fmla="*/ 426188 w 486936"/>
                                <a:gd name="connsiteY30" fmla="*/ 69548 h 319141"/>
                                <a:gd name="connsiteX31" fmla="*/ 423938 w 486936"/>
                                <a:gd name="connsiteY31" fmla="*/ 69548 h 319141"/>
                                <a:gd name="connsiteX32" fmla="*/ 422888 w 486936"/>
                                <a:gd name="connsiteY32" fmla="*/ 69548 h 319141"/>
                                <a:gd name="connsiteX33" fmla="*/ 420688 w 486936"/>
                                <a:gd name="connsiteY33" fmla="*/ 69548 h 319141"/>
                                <a:gd name="connsiteX34" fmla="*/ 419588 w 486936"/>
                                <a:gd name="connsiteY34" fmla="*/ 68448 h 319141"/>
                                <a:gd name="connsiteX35" fmla="*/ 419588 w 486936"/>
                                <a:gd name="connsiteY35" fmla="*/ 67398 h 319141"/>
                                <a:gd name="connsiteX36" fmla="*/ 418438 w 486936"/>
                                <a:gd name="connsiteY36" fmla="*/ 63998 h 319141"/>
                                <a:gd name="connsiteX37" fmla="*/ 418438 w 486936"/>
                                <a:gd name="connsiteY37" fmla="*/ 60698 h 319141"/>
                                <a:gd name="connsiteX38" fmla="*/ 418438 w 486936"/>
                                <a:gd name="connsiteY38" fmla="*/ 56348 h 319141"/>
                                <a:gd name="connsiteX39" fmla="*/ 417388 w 486936"/>
                                <a:gd name="connsiteY39" fmla="*/ 55199 h 319141"/>
                                <a:gd name="connsiteX40" fmla="*/ 415138 w 486936"/>
                                <a:gd name="connsiteY40" fmla="*/ 52949 h 319141"/>
                                <a:gd name="connsiteX41" fmla="*/ 414089 w 486936"/>
                                <a:gd name="connsiteY41" fmla="*/ 51899 h 319141"/>
                                <a:gd name="connsiteX42" fmla="*/ 412939 w 486936"/>
                                <a:gd name="connsiteY42" fmla="*/ 49649 h 319141"/>
                                <a:gd name="connsiteX43" fmla="*/ 411839 w 486936"/>
                                <a:gd name="connsiteY43" fmla="*/ 48599 h 319141"/>
                                <a:gd name="connsiteX44" fmla="*/ 411839 w 486936"/>
                                <a:gd name="connsiteY44" fmla="*/ 46399 h 319141"/>
                                <a:gd name="connsiteX45" fmla="*/ 411839 w 486936"/>
                                <a:gd name="connsiteY45" fmla="*/ 45299 h 319141"/>
                                <a:gd name="connsiteX46" fmla="*/ 412939 w 486936"/>
                                <a:gd name="connsiteY46" fmla="*/ 44149 h 319141"/>
                                <a:gd name="connsiteX47" fmla="*/ 415138 w 486936"/>
                                <a:gd name="connsiteY47" fmla="*/ 43049 h 319141"/>
                                <a:gd name="connsiteX48" fmla="*/ 415138 w 486936"/>
                                <a:gd name="connsiteY48" fmla="*/ 41899 h 319141"/>
                                <a:gd name="connsiteX49" fmla="*/ 415138 w 486936"/>
                                <a:gd name="connsiteY49" fmla="*/ 39749 h 319141"/>
                                <a:gd name="connsiteX50" fmla="*/ 414089 w 486936"/>
                                <a:gd name="connsiteY50" fmla="*/ 38649 h 319141"/>
                                <a:gd name="connsiteX51" fmla="*/ 412939 w 486936"/>
                                <a:gd name="connsiteY51" fmla="*/ 38649 h 319141"/>
                                <a:gd name="connsiteX52" fmla="*/ 410689 w 486936"/>
                                <a:gd name="connsiteY52" fmla="*/ 37549 h 319141"/>
                                <a:gd name="connsiteX53" fmla="*/ 408539 w 486936"/>
                                <a:gd name="connsiteY53" fmla="*/ 36399 h 319141"/>
                                <a:gd name="connsiteX54" fmla="*/ 405189 w 486936"/>
                                <a:gd name="connsiteY54" fmla="*/ 35349 h 319141"/>
                                <a:gd name="connsiteX55" fmla="*/ 403039 w 486936"/>
                                <a:gd name="connsiteY55" fmla="*/ 34249 h 319141"/>
                                <a:gd name="connsiteX56" fmla="*/ 400789 w 486936"/>
                                <a:gd name="connsiteY56" fmla="*/ 33099 h 319141"/>
                                <a:gd name="connsiteX57" fmla="*/ 398589 w 486936"/>
                                <a:gd name="connsiteY57" fmla="*/ 30899 h 319141"/>
                                <a:gd name="connsiteX58" fmla="*/ 396339 w 486936"/>
                                <a:gd name="connsiteY58" fmla="*/ 28749 h 319141"/>
                                <a:gd name="connsiteX59" fmla="*/ 395289 w 486936"/>
                                <a:gd name="connsiteY59" fmla="*/ 26499 h 319141"/>
                                <a:gd name="connsiteX60" fmla="*/ 394139 w 486936"/>
                                <a:gd name="connsiteY60" fmla="*/ 25349 h 319141"/>
                                <a:gd name="connsiteX61" fmla="*/ 394139 w 486936"/>
                                <a:gd name="connsiteY61" fmla="*/ 22049 h 319141"/>
                                <a:gd name="connsiteX62" fmla="*/ 393089 w 486936"/>
                                <a:gd name="connsiteY62" fmla="*/ 19849 h 319141"/>
                                <a:gd name="connsiteX63" fmla="*/ 393089 w 486936"/>
                                <a:gd name="connsiteY63" fmla="*/ 17700 h 319141"/>
                                <a:gd name="connsiteX64" fmla="*/ 391989 w 486936"/>
                                <a:gd name="connsiteY64" fmla="*/ 16550 h 319141"/>
                                <a:gd name="connsiteX65" fmla="*/ 391989 w 486936"/>
                                <a:gd name="connsiteY65" fmla="*/ 15450 h 319141"/>
                                <a:gd name="connsiteX66" fmla="*/ 390839 w 486936"/>
                                <a:gd name="connsiteY66" fmla="*/ 14300 h 319141"/>
                                <a:gd name="connsiteX67" fmla="*/ 390839 w 486936"/>
                                <a:gd name="connsiteY67" fmla="*/ 12150 h 319141"/>
                                <a:gd name="connsiteX68" fmla="*/ 390839 w 486936"/>
                                <a:gd name="connsiteY68" fmla="*/ 11000 h 319141"/>
                                <a:gd name="connsiteX69" fmla="*/ 389739 w 486936"/>
                                <a:gd name="connsiteY69" fmla="*/ 9950 h 319141"/>
                                <a:gd name="connsiteX70" fmla="*/ 389739 w 486936"/>
                                <a:gd name="connsiteY70" fmla="*/ 7700 h 319141"/>
                                <a:gd name="connsiteX71" fmla="*/ 388639 w 486936"/>
                                <a:gd name="connsiteY71" fmla="*/ 6650 h 319141"/>
                                <a:gd name="connsiteX72" fmla="*/ 387539 w 486936"/>
                                <a:gd name="connsiteY72" fmla="*/ 5500 h 319141"/>
                                <a:gd name="connsiteX73" fmla="*/ 386489 w 486936"/>
                                <a:gd name="connsiteY73" fmla="*/ 5500 h 319141"/>
                                <a:gd name="connsiteX74" fmla="*/ 222994 w 486936"/>
                                <a:gd name="connsiteY74" fmla="*/ 3300 h 319141"/>
                                <a:gd name="connsiteX75" fmla="*/ 2150 w 486936"/>
                                <a:gd name="connsiteY75" fmla="*/ 0 h 319141"/>
                                <a:gd name="connsiteX76" fmla="*/ 3300 w 486936"/>
                                <a:gd name="connsiteY76" fmla="*/ 8800 h 319141"/>
                                <a:gd name="connsiteX77" fmla="*/ 0 w 486936"/>
                                <a:gd name="connsiteY77" fmla="*/ 119197 h 319141"/>
                                <a:gd name="connsiteX78" fmla="*/ 3300 w 486936"/>
                                <a:gd name="connsiteY78" fmla="*/ 120347 h 319141"/>
                                <a:gd name="connsiteX79" fmla="*/ 1050 w 486936"/>
                                <a:gd name="connsiteY79" fmla="*/ 229644 h 319141"/>
                                <a:gd name="connsiteX80" fmla="*/ 165645 w 486936"/>
                                <a:gd name="connsiteY80" fmla="*/ 231844 h 319141"/>
                                <a:gd name="connsiteX81" fmla="*/ 165645 w 486936"/>
                                <a:gd name="connsiteY81" fmla="*/ 287092 h 319141"/>
                                <a:gd name="connsiteX82" fmla="*/ 335641 w 486936"/>
                                <a:gd name="connsiteY82" fmla="*/ 290392 h 319141"/>
                                <a:gd name="connsiteX83" fmla="*/ 335641 w 486936"/>
                                <a:gd name="connsiteY83" fmla="*/ 317991 h 319141"/>
                                <a:gd name="connsiteX84" fmla="*/ 388639 w 486936"/>
                                <a:gd name="connsiteY84" fmla="*/ 319141 h 319141"/>
                                <a:gd name="connsiteX85" fmla="*/ 389739 w 486936"/>
                                <a:gd name="connsiteY85" fmla="*/ 310292 h 319141"/>
                                <a:gd name="connsiteX86" fmla="*/ 393089 w 486936"/>
                                <a:gd name="connsiteY86" fmla="*/ 308092 h 319141"/>
                                <a:gd name="connsiteX87" fmla="*/ 390839 w 486936"/>
                                <a:gd name="connsiteY87" fmla="*/ 304791 h 319141"/>
                                <a:gd name="connsiteX88" fmla="*/ 394139 w 486936"/>
                                <a:gd name="connsiteY88" fmla="*/ 303642 h 319141"/>
                                <a:gd name="connsiteX89" fmla="*/ 406339 w 486936"/>
                                <a:gd name="connsiteY89" fmla="*/ 301392 h 319141"/>
                                <a:gd name="connsiteX90" fmla="*/ 408539 w 486936"/>
                                <a:gd name="connsiteY90" fmla="*/ 300342 h 319141"/>
                                <a:gd name="connsiteX91" fmla="*/ 411839 w 486936"/>
                                <a:gd name="connsiteY91" fmla="*/ 298142 h 319141"/>
                                <a:gd name="connsiteX92" fmla="*/ 420688 w 486936"/>
                                <a:gd name="connsiteY92" fmla="*/ 297042 h 319141"/>
                                <a:gd name="connsiteX93" fmla="*/ 422888 w 486936"/>
                                <a:gd name="connsiteY93" fmla="*/ 298142 h 319141"/>
                                <a:gd name="connsiteX94" fmla="*/ 425138 w 486936"/>
                                <a:gd name="connsiteY94" fmla="*/ 299292 h 319141"/>
                                <a:gd name="connsiteX95" fmla="*/ 426188 w 486936"/>
                                <a:gd name="connsiteY95" fmla="*/ 301392 h 319141"/>
                                <a:gd name="connsiteX96" fmla="*/ 427238 w 486936"/>
                                <a:gd name="connsiteY96" fmla="*/ 302592 h 319141"/>
                                <a:gd name="connsiteX97" fmla="*/ 427238 w 486936"/>
                                <a:gd name="connsiteY97" fmla="*/ 303642 h 319141"/>
                                <a:gd name="connsiteX98" fmla="*/ 428438 w 486936"/>
                                <a:gd name="connsiteY98" fmla="*/ 308092 h 319141"/>
                                <a:gd name="connsiteX99" fmla="*/ 433938 w 486936"/>
                                <a:gd name="connsiteY99" fmla="*/ 308092 h 319141"/>
                                <a:gd name="connsiteX100" fmla="*/ 444988 w 486936"/>
                                <a:gd name="connsiteY100" fmla="*/ 299292 h 319141"/>
                                <a:gd name="connsiteX101" fmla="*/ 450487 w 486936"/>
                                <a:gd name="connsiteY101" fmla="*/ 293742 h 319141"/>
                                <a:gd name="connsiteX102" fmla="*/ 453787 w 486936"/>
                                <a:gd name="connsiteY102" fmla="*/ 290392 h 319141"/>
                                <a:gd name="connsiteX103" fmla="*/ 457087 w 486936"/>
                                <a:gd name="connsiteY103" fmla="*/ 285992 h 319141"/>
                                <a:gd name="connsiteX104" fmla="*/ 458237 w 486936"/>
                                <a:gd name="connsiteY104" fmla="*/ 282692 h 319141"/>
                                <a:gd name="connsiteX105" fmla="*/ 460387 w 486936"/>
                                <a:gd name="connsiteY105" fmla="*/ 281542 h 319141"/>
                                <a:gd name="connsiteX106" fmla="*/ 462587 w 486936"/>
                                <a:gd name="connsiteY106" fmla="*/ 280492 h 319141"/>
                                <a:gd name="connsiteX107" fmla="*/ 464837 w 486936"/>
                                <a:gd name="connsiteY107" fmla="*/ 278242 h 319141"/>
                                <a:gd name="connsiteX108" fmla="*/ 465937 w 486936"/>
                                <a:gd name="connsiteY108" fmla="*/ 277192 h 319141"/>
                                <a:gd name="connsiteX109" fmla="*/ 465937 w 486936"/>
                                <a:gd name="connsiteY109" fmla="*/ 274942 h 319141"/>
                                <a:gd name="connsiteX110" fmla="*/ 465937 w 486936"/>
                                <a:gd name="connsiteY110" fmla="*/ 272742 h 319141"/>
                                <a:gd name="connsiteX111" fmla="*/ 467087 w 486936"/>
                                <a:gd name="connsiteY111" fmla="*/ 270493 h 319141"/>
                                <a:gd name="connsiteX112" fmla="*/ 469287 w 486936"/>
                                <a:gd name="connsiteY112" fmla="*/ 267243 h 319141"/>
                                <a:gd name="connsiteX113" fmla="*/ 470337 w 486936"/>
                                <a:gd name="connsiteY113" fmla="*/ 264993 h 319141"/>
                                <a:gd name="connsiteX114" fmla="*/ 469287 w 486936"/>
                                <a:gd name="connsiteY114" fmla="*/ 263943 h 319141"/>
                                <a:gd name="connsiteX115" fmla="*/ 469287 w 486936"/>
                                <a:gd name="connsiteY115" fmla="*/ 261693 h 319141"/>
                                <a:gd name="connsiteX116" fmla="*/ 469287 w 486936"/>
                                <a:gd name="connsiteY116" fmla="*/ 258393 h 319141"/>
                                <a:gd name="connsiteX117" fmla="*/ 469287 w 486936"/>
                                <a:gd name="connsiteY117" fmla="*/ 257243 h 319141"/>
                                <a:gd name="connsiteX118" fmla="*/ 470337 w 486936"/>
                                <a:gd name="connsiteY118" fmla="*/ 255093 h 319141"/>
                                <a:gd name="connsiteX119" fmla="*/ 473637 w 486936"/>
                                <a:gd name="connsiteY119" fmla="*/ 249593 h 319141"/>
                                <a:gd name="connsiteX120" fmla="*/ 476937 w 486936"/>
                                <a:gd name="connsiteY120" fmla="*/ 245143 h 319141"/>
                                <a:gd name="connsiteX121" fmla="*/ 478087 w 486936"/>
                                <a:gd name="connsiteY121" fmla="*/ 241843 h 319141"/>
                                <a:gd name="connsiteX122" fmla="*/ 479187 w 486936"/>
                                <a:gd name="connsiteY122" fmla="*/ 237393 h 319141"/>
                                <a:gd name="connsiteX123" fmla="*/ 482487 w 486936"/>
                                <a:gd name="connsiteY123" fmla="*/ 234094 h 319141"/>
                                <a:gd name="connsiteX124" fmla="*/ 484687 w 486936"/>
                                <a:gd name="connsiteY124" fmla="*/ 231844 h 319141"/>
                                <a:gd name="connsiteX125" fmla="*/ 486937 w 486936"/>
                                <a:gd name="connsiteY125" fmla="*/ 228594 h 319141"/>
                                <a:gd name="connsiteX126" fmla="*/ 485837 w 486936"/>
                                <a:gd name="connsiteY126" fmla="*/ 226344 h 319141"/>
                                <a:gd name="connsiteX127" fmla="*/ 484687 w 486936"/>
                                <a:gd name="connsiteY127" fmla="*/ 225244 h 319141"/>
                                <a:gd name="connsiteX128" fmla="*/ 482487 w 486936"/>
                                <a:gd name="connsiteY128" fmla="*/ 225244 h 319141"/>
                                <a:gd name="connsiteX129" fmla="*/ 480337 w 486936"/>
                                <a:gd name="connsiteY129" fmla="*/ 226344 h 319141"/>
                                <a:gd name="connsiteX130" fmla="*/ 479187 w 486936"/>
                                <a:gd name="connsiteY130" fmla="*/ 226344 h 319141"/>
                                <a:gd name="connsiteX131" fmla="*/ 478087 w 486936"/>
                                <a:gd name="connsiteY131" fmla="*/ 224094 h 319141"/>
                                <a:gd name="connsiteX132" fmla="*/ 476937 w 486936"/>
                                <a:gd name="connsiteY132" fmla="*/ 223044 h 319141"/>
                                <a:gd name="connsiteX133" fmla="*/ 475887 w 486936"/>
                                <a:gd name="connsiteY133" fmla="*/ 223044 h 319141"/>
                                <a:gd name="connsiteX134" fmla="*/ 473637 w 486936"/>
                                <a:gd name="connsiteY134" fmla="*/ 223044 h 319141"/>
                                <a:gd name="connsiteX135" fmla="*/ 473637 w 486936"/>
                                <a:gd name="connsiteY135" fmla="*/ 220844 h 319141"/>
                                <a:gd name="connsiteX136" fmla="*/ 473637 w 486936"/>
                                <a:gd name="connsiteY136" fmla="*/ 218594 h 319141"/>
                                <a:gd name="connsiteX137" fmla="*/ 472587 w 486936"/>
                                <a:gd name="connsiteY137" fmla="*/ 217544 h 319141"/>
                                <a:gd name="connsiteX138" fmla="*/ 470337 w 486936"/>
                                <a:gd name="connsiteY138" fmla="*/ 216444 h 319141"/>
                                <a:gd name="connsiteX139" fmla="*/ 468137 w 486936"/>
                                <a:gd name="connsiteY139" fmla="*/ 215294 h 319141"/>
                                <a:gd name="connsiteX140" fmla="*/ 465937 w 486936"/>
                                <a:gd name="connsiteY140" fmla="*/ 214244 h 319141"/>
                                <a:gd name="connsiteX141" fmla="*/ 463787 w 486936"/>
                                <a:gd name="connsiteY141" fmla="*/ 213094 h 319141"/>
                                <a:gd name="connsiteX142" fmla="*/ 463787 w 486936"/>
                                <a:gd name="connsiteY142" fmla="*/ 210944 h 319141"/>
                                <a:gd name="connsiteX143" fmla="*/ 462587 w 486936"/>
                                <a:gd name="connsiteY143" fmla="*/ 208694 h 319141"/>
                                <a:gd name="connsiteX144" fmla="*/ 463787 w 486936"/>
                                <a:gd name="connsiteY144" fmla="*/ 206494 h 319141"/>
                                <a:gd name="connsiteX145" fmla="*/ 463787 w 486936"/>
                                <a:gd name="connsiteY145" fmla="*/ 204244 h 319141"/>
                                <a:gd name="connsiteX146" fmla="*/ 462587 w 486936"/>
                                <a:gd name="connsiteY146" fmla="*/ 202044 h 319141"/>
                                <a:gd name="connsiteX147" fmla="*/ 460387 w 486936"/>
                                <a:gd name="connsiteY147" fmla="*/ 199895 h 319141"/>
                                <a:gd name="connsiteX148" fmla="*/ 459337 w 486936"/>
                                <a:gd name="connsiteY148" fmla="*/ 198744 h 319141"/>
                                <a:gd name="connsiteX149" fmla="*/ 457087 w 486936"/>
                                <a:gd name="connsiteY149" fmla="*/ 196494 h 319141"/>
                                <a:gd name="connsiteX150" fmla="*/ 454887 w 486936"/>
                                <a:gd name="connsiteY150" fmla="*/ 195445 h 319141"/>
                                <a:gd name="connsiteX151" fmla="*/ 451587 w 486936"/>
                                <a:gd name="connsiteY151" fmla="*/ 192145 h 319141"/>
                                <a:gd name="connsiteX152" fmla="*/ 450487 w 486936"/>
                                <a:gd name="connsiteY152" fmla="*/ 190995 h 319141"/>
                                <a:gd name="connsiteX153" fmla="*/ 448288 w 486936"/>
                                <a:gd name="connsiteY153" fmla="*/ 189895 h 319141"/>
                                <a:gd name="connsiteX154" fmla="*/ 447188 w 486936"/>
                                <a:gd name="connsiteY154" fmla="*/ 187695 h 319141"/>
                                <a:gd name="connsiteX155" fmla="*/ 447188 w 486936"/>
                                <a:gd name="connsiteY155" fmla="*/ 186645 h 319141"/>
                                <a:gd name="connsiteX156" fmla="*/ 444988 w 486936"/>
                                <a:gd name="connsiteY156" fmla="*/ 184395 h 319141"/>
                                <a:gd name="connsiteX157" fmla="*/ 444988 w 486936"/>
                                <a:gd name="connsiteY157" fmla="*/ 183345 h 319141"/>
                                <a:gd name="connsiteX158" fmla="*/ 444988 w 486936"/>
                                <a:gd name="connsiteY158" fmla="*/ 181095 h 319141"/>
                                <a:gd name="connsiteX159" fmla="*/ 444988 w 486936"/>
                                <a:gd name="connsiteY159" fmla="*/ 179945 h 319141"/>
                                <a:gd name="connsiteX160" fmla="*/ 444988 w 486936"/>
                                <a:gd name="connsiteY160" fmla="*/ 177795 h 319141"/>
                                <a:gd name="connsiteX161" fmla="*/ 446038 w 486936"/>
                                <a:gd name="connsiteY161" fmla="*/ 175595 h 319141"/>
                                <a:gd name="connsiteX162" fmla="*/ 446038 w 486936"/>
                                <a:gd name="connsiteY162" fmla="*/ 173345 h 319141"/>
                                <a:gd name="connsiteX163" fmla="*/ 446038 w 486936"/>
                                <a:gd name="connsiteY163" fmla="*/ 171145 h 319141"/>
                                <a:gd name="connsiteX164" fmla="*/ 443838 w 486936"/>
                                <a:gd name="connsiteY164" fmla="*/ 167845 h 319141"/>
                                <a:gd name="connsiteX165" fmla="*/ 442738 w 486936"/>
                                <a:gd name="connsiteY165" fmla="*/ 164545 h 319141"/>
                                <a:gd name="connsiteX166" fmla="*/ 442738 w 486936"/>
                                <a:gd name="connsiteY166" fmla="*/ 161246 h 319141"/>
                                <a:gd name="connsiteX167" fmla="*/ 443838 w 486936"/>
                                <a:gd name="connsiteY167" fmla="*/ 151246 h 319141"/>
                                <a:gd name="connsiteX168" fmla="*/ 443838 w 486936"/>
                                <a:gd name="connsiteY168" fmla="*/ 147946 h 319141"/>
                                <a:gd name="connsiteX169" fmla="*/ 442738 w 486936"/>
                                <a:gd name="connsiteY169" fmla="*/ 144696 h 319141"/>
                                <a:gd name="connsiteX170" fmla="*/ 441688 w 486936"/>
                                <a:gd name="connsiteY170" fmla="*/ 144696 h 319141"/>
                                <a:gd name="connsiteX171" fmla="*/ 439438 w 486936"/>
                                <a:gd name="connsiteY171" fmla="*/ 142446 h 31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86936" h="319141">
                                  <a:moveTo>
                                    <a:pt x="439438" y="142446"/>
                                  </a:moveTo>
                                  <a:lnTo>
                                    <a:pt x="437238" y="140246"/>
                                  </a:lnTo>
                                  <a:lnTo>
                                    <a:pt x="436138" y="137996"/>
                                  </a:lnTo>
                                  <a:lnTo>
                                    <a:pt x="434988" y="134696"/>
                                  </a:lnTo>
                                  <a:lnTo>
                                    <a:pt x="434988" y="131396"/>
                                  </a:lnTo>
                                  <a:lnTo>
                                    <a:pt x="433938" y="128096"/>
                                  </a:lnTo>
                                  <a:lnTo>
                                    <a:pt x="433938" y="126946"/>
                                  </a:lnTo>
                                  <a:lnTo>
                                    <a:pt x="432788" y="125896"/>
                                  </a:lnTo>
                                  <a:lnTo>
                                    <a:pt x="429488" y="122597"/>
                                  </a:lnTo>
                                  <a:lnTo>
                                    <a:pt x="427238" y="120347"/>
                                  </a:lnTo>
                                  <a:lnTo>
                                    <a:pt x="425138" y="118147"/>
                                  </a:lnTo>
                                  <a:lnTo>
                                    <a:pt x="422888" y="114847"/>
                                  </a:lnTo>
                                  <a:lnTo>
                                    <a:pt x="421738" y="111547"/>
                                  </a:lnTo>
                                  <a:lnTo>
                                    <a:pt x="419588" y="107097"/>
                                  </a:lnTo>
                                  <a:lnTo>
                                    <a:pt x="419588" y="106047"/>
                                  </a:lnTo>
                                  <a:lnTo>
                                    <a:pt x="420688" y="101597"/>
                                  </a:lnTo>
                                  <a:lnTo>
                                    <a:pt x="420688" y="99347"/>
                                  </a:lnTo>
                                  <a:lnTo>
                                    <a:pt x="419588" y="97147"/>
                                  </a:lnTo>
                                  <a:lnTo>
                                    <a:pt x="419588" y="93847"/>
                                  </a:lnTo>
                                  <a:lnTo>
                                    <a:pt x="419588" y="90547"/>
                                  </a:lnTo>
                                  <a:lnTo>
                                    <a:pt x="419588" y="88298"/>
                                  </a:lnTo>
                                  <a:lnTo>
                                    <a:pt x="420688" y="87248"/>
                                  </a:lnTo>
                                  <a:lnTo>
                                    <a:pt x="421738" y="84998"/>
                                  </a:lnTo>
                                  <a:lnTo>
                                    <a:pt x="421738" y="83948"/>
                                  </a:lnTo>
                                  <a:lnTo>
                                    <a:pt x="421738" y="81698"/>
                                  </a:lnTo>
                                  <a:lnTo>
                                    <a:pt x="422888" y="79498"/>
                                  </a:lnTo>
                                  <a:lnTo>
                                    <a:pt x="422888" y="76198"/>
                                  </a:lnTo>
                                  <a:lnTo>
                                    <a:pt x="423938" y="73948"/>
                                  </a:lnTo>
                                  <a:lnTo>
                                    <a:pt x="426188" y="71748"/>
                                  </a:lnTo>
                                  <a:lnTo>
                                    <a:pt x="427238" y="69548"/>
                                  </a:lnTo>
                                  <a:lnTo>
                                    <a:pt x="426188" y="69548"/>
                                  </a:lnTo>
                                  <a:lnTo>
                                    <a:pt x="423938" y="69548"/>
                                  </a:lnTo>
                                  <a:lnTo>
                                    <a:pt x="422888" y="69548"/>
                                  </a:lnTo>
                                  <a:lnTo>
                                    <a:pt x="420688" y="69548"/>
                                  </a:lnTo>
                                  <a:lnTo>
                                    <a:pt x="419588" y="68448"/>
                                  </a:lnTo>
                                  <a:lnTo>
                                    <a:pt x="419588" y="67398"/>
                                  </a:lnTo>
                                  <a:lnTo>
                                    <a:pt x="418438" y="63998"/>
                                  </a:lnTo>
                                  <a:lnTo>
                                    <a:pt x="418438" y="60698"/>
                                  </a:lnTo>
                                  <a:lnTo>
                                    <a:pt x="418438" y="56348"/>
                                  </a:lnTo>
                                  <a:lnTo>
                                    <a:pt x="417388" y="55199"/>
                                  </a:lnTo>
                                  <a:lnTo>
                                    <a:pt x="415138" y="52949"/>
                                  </a:lnTo>
                                  <a:lnTo>
                                    <a:pt x="414089" y="51899"/>
                                  </a:lnTo>
                                  <a:lnTo>
                                    <a:pt x="412939" y="49649"/>
                                  </a:lnTo>
                                  <a:lnTo>
                                    <a:pt x="411839" y="48599"/>
                                  </a:lnTo>
                                  <a:lnTo>
                                    <a:pt x="411839" y="46399"/>
                                  </a:lnTo>
                                  <a:lnTo>
                                    <a:pt x="411839" y="45299"/>
                                  </a:lnTo>
                                  <a:lnTo>
                                    <a:pt x="412939" y="44149"/>
                                  </a:lnTo>
                                  <a:lnTo>
                                    <a:pt x="415138" y="43049"/>
                                  </a:lnTo>
                                  <a:lnTo>
                                    <a:pt x="415138" y="41899"/>
                                  </a:lnTo>
                                  <a:lnTo>
                                    <a:pt x="415138" y="39749"/>
                                  </a:lnTo>
                                  <a:lnTo>
                                    <a:pt x="414089" y="38649"/>
                                  </a:lnTo>
                                  <a:lnTo>
                                    <a:pt x="412939" y="38649"/>
                                  </a:lnTo>
                                  <a:lnTo>
                                    <a:pt x="410689" y="37549"/>
                                  </a:lnTo>
                                  <a:lnTo>
                                    <a:pt x="408539" y="36399"/>
                                  </a:lnTo>
                                  <a:lnTo>
                                    <a:pt x="405189" y="35349"/>
                                  </a:lnTo>
                                  <a:lnTo>
                                    <a:pt x="403039" y="34249"/>
                                  </a:lnTo>
                                  <a:lnTo>
                                    <a:pt x="400789" y="33099"/>
                                  </a:lnTo>
                                  <a:lnTo>
                                    <a:pt x="398589" y="30899"/>
                                  </a:lnTo>
                                  <a:lnTo>
                                    <a:pt x="396339" y="28749"/>
                                  </a:lnTo>
                                  <a:lnTo>
                                    <a:pt x="395289" y="26499"/>
                                  </a:lnTo>
                                  <a:lnTo>
                                    <a:pt x="394139" y="25349"/>
                                  </a:lnTo>
                                  <a:lnTo>
                                    <a:pt x="394139" y="22049"/>
                                  </a:lnTo>
                                  <a:lnTo>
                                    <a:pt x="393089" y="19849"/>
                                  </a:lnTo>
                                  <a:lnTo>
                                    <a:pt x="393089" y="17700"/>
                                  </a:lnTo>
                                  <a:lnTo>
                                    <a:pt x="391989" y="16550"/>
                                  </a:lnTo>
                                  <a:lnTo>
                                    <a:pt x="391989" y="15450"/>
                                  </a:lnTo>
                                  <a:lnTo>
                                    <a:pt x="390839" y="14300"/>
                                  </a:lnTo>
                                  <a:lnTo>
                                    <a:pt x="390839" y="12150"/>
                                  </a:lnTo>
                                  <a:lnTo>
                                    <a:pt x="390839" y="11000"/>
                                  </a:lnTo>
                                  <a:lnTo>
                                    <a:pt x="389739" y="9950"/>
                                  </a:lnTo>
                                  <a:lnTo>
                                    <a:pt x="389739" y="7700"/>
                                  </a:lnTo>
                                  <a:lnTo>
                                    <a:pt x="388639" y="6650"/>
                                  </a:lnTo>
                                  <a:lnTo>
                                    <a:pt x="387539" y="5500"/>
                                  </a:lnTo>
                                  <a:lnTo>
                                    <a:pt x="386489" y="5500"/>
                                  </a:lnTo>
                                  <a:lnTo>
                                    <a:pt x="222994" y="3300"/>
                                  </a:lnTo>
                                  <a:lnTo>
                                    <a:pt x="2150" y="0"/>
                                  </a:lnTo>
                                  <a:lnTo>
                                    <a:pt x="3300" y="8800"/>
                                  </a:lnTo>
                                  <a:lnTo>
                                    <a:pt x="0" y="119197"/>
                                  </a:lnTo>
                                  <a:lnTo>
                                    <a:pt x="3300" y="120347"/>
                                  </a:lnTo>
                                  <a:lnTo>
                                    <a:pt x="1050" y="229644"/>
                                  </a:lnTo>
                                  <a:lnTo>
                                    <a:pt x="165645" y="231844"/>
                                  </a:lnTo>
                                  <a:lnTo>
                                    <a:pt x="165645" y="287092"/>
                                  </a:lnTo>
                                  <a:lnTo>
                                    <a:pt x="335641" y="290392"/>
                                  </a:lnTo>
                                  <a:lnTo>
                                    <a:pt x="335641" y="317991"/>
                                  </a:lnTo>
                                  <a:lnTo>
                                    <a:pt x="388639" y="319141"/>
                                  </a:lnTo>
                                  <a:lnTo>
                                    <a:pt x="389739" y="310292"/>
                                  </a:lnTo>
                                  <a:lnTo>
                                    <a:pt x="393089" y="308092"/>
                                  </a:lnTo>
                                  <a:lnTo>
                                    <a:pt x="390839" y="304791"/>
                                  </a:lnTo>
                                  <a:lnTo>
                                    <a:pt x="394139" y="303642"/>
                                  </a:lnTo>
                                  <a:lnTo>
                                    <a:pt x="406339" y="301392"/>
                                  </a:lnTo>
                                  <a:lnTo>
                                    <a:pt x="408539" y="300342"/>
                                  </a:lnTo>
                                  <a:lnTo>
                                    <a:pt x="411839" y="298142"/>
                                  </a:lnTo>
                                  <a:lnTo>
                                    <a:pt x="420688" y="297042"/>
                                  </a:lnTo>
                                  <a:lnTo>
                                    <a:pt x="422888" y="298142"/>
                                  </a:lnTo>
                                  <a:lnTo>
                                    <a:pt x="425138" y="299292"/>
                                  </a:lnTo>
                                  <a:lnTo>
                                    <a:pt x="426188" y="301392"/>
                                  </a:lnTo>
                                  <a:lnTo>
                                    <a:pt x="427238" y="302592"/>
                                  </a:lnTo>
                                  <a:lnTo>
                                    <a:pt x="427238" y="303642"/>
                                  </a:lnTo>
                                  <a:lnTo>
                                    <a:pt x="428438" y="308092"/>
                                  </a:lnTo>
                                  <a:lnTo>
                                    <a:pt x="433938" y="308092"/>
                                  </a:lnTo>
                                  <a:lnTo>
                                    <a:pt x="444988" y="299292"/>
                                  </a:lnTo>
                                  <a:lnTo>
                                    <a:pt x="450487" y="293742"/>
                                  </a:lnTo>
                                  <a:lnTo>
                                    <a:pt x="453787" y="290392"/>
                                  </a:lnTo>
                                  <a:lnTo>
                                    <a:pt x="457087" y="285992"/>
                                  </a:lnTo>
                                  <a:lnTo>
                                    <a:pt x="458237" y="282692"/>
                                  </a:lnTo>
                                  <a:lnTo>
                                    <a:pt x="460387" y="281542"/>
                                  </a:lnTo>
                                  <a:lnTo>
                                    <a:pt x="462587" y="280492"/>
                                  </a:lnTo>
                                  <a:lnTo>
                                    <a:pt x="464837" y="278242"/>
                                  </a:lnTo>
                                  <a:lnTo>
                                    <a:pt x="465937" y="277192"/>
                                  </a:lnTo>
                                  <a:lnTo>
                                    <a:pt x="465937" y="274942"/>
                                  </a:lnTo>
                                  <a:lnTo>
                                    <a:pt x="465937" y="272742"/>
                                  </a:lnTo>
                                  <a:lnTo>
                                    <a:pt x="467087" y="270493"/>
                                  </a:lnTo>
                                  <a:lnTo>
                                    <a:pt x="469287" y="267243"/>
                                  </a:lnTo>
                                  <a:lnTo>
                                    <a:pt x="470337" y="264993"/>
                                  </a:lnTo>
                                  <a:lnTo>
                                    <a:pt x="469287" y="263943"/>
                                  </a:lnTo>
                                  <a:lnTo>
                                    <a:pt x="469287" y="261693"/>
                                  </a:lnTo>
                                  <a:lnTo>
                                    <a:pt x="469287" y="258393"/>
                                  </a:lnTo>
                                  <a:lnTo>
                                    <a:pt x="469287" y="257243"/>
                                  </a:lnTo>
                                  <a:lnTo>
                                    <a:pt x="470337" y="255093"/>
                                  </a:lnTo>
                                  <a:lnTo>
                                    <a:pt x="473637" y="249593"/>
                                  </a:lnTo>
                                  <a:lnTo>
                                    <a:pt x="476937" y="245143"/>
                                  </a:lnTo>
                                  <a:lnTo>
                                    <a:pt x="478087" y="241843"/>
                                  </a:lnTo>
                                  <a:lnTo>
                                    <a:pt x="479187" y="237393"/>
                                  </a:lnTo>
                                  <a:lnTo>
                                    <a:pt x="482487" y="234094"/>
                                  </a:lnTo>
                                  <a:lnTo>
                                    <a:pt x="484687" y="231844"/>
                                  </a:lnTo>
                                  <a:lnTo>
                                    <a:pt x="486937" y="228594"/>
                                  </a:lnTo>
                                  <a:lnTo>
                                    <a:pt x="485837" y="226344"/>
                                  </a:lnTo>
                                  <a:lnTo>
                                    <a:pt x="484687" y="225244"/>
                                  </a:lnTo>
                                  <a:lnTo>
                                    <a:pt x="482487" y="225244"/>
                                  </a:lnTo>
                                  <a:lnTo>
                                    <a:pt x="480337" y="226344"/>
                                  </a:lnTo>
                                  <a:lnTo>
                                    <a:pt x="479187" y="226344"/>
                                  </a:lnTo>
                                  <a:lnTo>
                                    <a:pt x="478087" y="224094"/>
                                  </a:lnTo>
                                  <a:lnTo>
                                    <a:pt x="476937" y="223044"/>
                                  </a:lnTo>
                                  <a:lnTo>
                                    <a:pt x="475887" y="223044"/>
                                  </a:lnTo>
                                  <a:lnTo>
                                    <a:pt x="473637" y="223044"/>
                                  </a:lnTo>
                                  <a:lnTo>
                                    <a:pt x="473637" y="220844"/>
                                  </a:lnTo>
                                  <a:lnTo>
                                    <a:pt x="473637" y="218594"/>
                                  </a:lnTo>
                                  <a:lnTo>
                                    <a:pt x="472587" y="217544"/>
                                  </a:lnTo>
                                  <a:lnTo>
                                    <a:pt x="470337" y="216444"/>
                                  </a:lnTo>
                                  <a:lnTo>
                                    <a:pt x="468137" y="215294"/>
                                  </a:lnTo>
                                  <a:lnTo>
                                    <a:pt x="465937" y="214244"/>
                                  </a:lnTo>
                                  <a:lnTo>
                                    <a:pt x="463787" y="213094"/>
                                  </a:lnTo>
                                  <a:lnTo>
                                    <a:pt x="463787" y="210944"/>
                                  </a:lnTo>
                                  <a:lnTo>
                                    <a:pt x="462587" y="208694"/>
                                  </a:lnTo>
                                  <a:lnTo>
                                    <a:pt x="463787" y="206494"/>
                                  </a:lnTo>
                                  <a:lnTo>
                                    <a:pt x="463787" y="204244"/>
                                  </a:lnTo>
                                  <a:lnTo>
                                    <a:pt x="462587" y="202044"/>
                                  </a:lnTo>
                                  <a:lnTo>
                                    <a:pt x="460387" y="199895"/>
                                  </a:lnTo>
                                  <a:lnTo>
                                    <a:pt x="459337" y="198744"/>
                                  </a:lnTo>
                                  <a:lnTo>
                                    <a:pt x="457087" y="196494"/>
                                  </a:lnTo>
                                  <a:lnTo>
                                    <a:pt x="454887" y="195445"/>
                                  </a:lnTo>
                                  <a:lnTo>
                                    <a:pt x="451587" y="192145"/>
                                  </a:lnTo>
                                  <a:lnTo>
                                    <a:pt x="450487" y="190995"/>
                                  </a:lnTo>
                                  <a:lnTo>
                                    <a:pt x="448288" y="189895"/>
                                  </a:lnTo>
                                  <a:lnTo>
                                    <a:pt x="447188" y="187695"/>
                                  </a:lnTo>
                                  <a:lnTo>
                                    <a:pt x="447188" y="186645"/>
                                  </a:lnTo>
                                  <a:lnTo>
                                    <a:pt x="444988" y="184395"/>
                                  </a:lnTo>
                                  <a:lnTo>
                                    <a:pt x="444988" y="183345"/>
                                  </a:lnTo>
                                  <a:lnTo>
                                    <a:pt x="444988" y="181095"/>
                                  </a:lnTo>
                                  <a:lnTo>
                                    <a:pt x="444988" y="179945"/>
                                  </a:lnTo>
                                  <a:lnTo>
                                    <a:pt x="444988" y="177795"/>
                                  </a:lnTo>
                                  <a:lnTo>
                                    <a:pt x="446038" y="175595"/>
                                  </a:lnTo>
                                  <a:lnTo>
                                    <a:pt x="446038" y="173345"/>
                                  </a:lnTo>
                                  <a:lnTo>
                                    <a:pt x="446038" y="171145"/>
                                  </a:lnTo>
                                  <a:lnTo>
                                    <a:pt x="443838" y="167845"/>
                                  </a:lnTo>
                                  <a:lnTo>
                                    <a:pt x="442738" y="164545"/>
                                  </a:lnTo>
                                  <a:lnTo>
                                    <a:pt x="442738" y="161246"/>
                                  </a:lnTo>
                                  <a:lnTo>
                                    <a:pt x="443838" y="151246"/>
                                  </a:lnTo>
                                  <a:lnTo>
                                    <a:pt x="443838" y="147946"/>
                                  </a:lnTo>
                                  <a:lnTo>
                                    <a:pt x="442738" y="144696"/>
                                  </a:lnTo>
                                  <a:lnTo>
                                    <a:pt x="441688" y="144696"/>
                                  </a:lnTo>
                                  <a:lnTo>
                                    <a:pt x="439438" y="142446"/>
                                  </a:lnTo>
                                  <a:close/>
                                </a:path>
                              </a:pathLst>
                            </a:custGeom>
                            <a:grpFill/>
                            <a:ln w="4993" cap="flat">
                              <a:noFill/>
                              <a:prstDash val="solid"/>
                              <a:miter/>
                            </a:ln>
                          </p:spPr>
                          <p:txBody>
                            <a:bodyPr rtlCol="0" anchor="ctr"/>
                            <a:lstStyle/>
                            <a:p>
                              <a:endParaRPr lang="en-PH"/>
                            </a:p>
                          </p:txBody>
                        </p:sp>
                        <p:sp>
                          <p:nvSpPr>
                            <p:cNvPr id="57" name="Freeform: Shape 197">
                              <a:extLst>
                                <a:ext uri="{FF2B5EF4-FFF2-40B4-BE49-F238E27FC236}">
                                  <a16:creationId xmlns:a16="http://schemas.microsoft.com/office/drawing/2014/main" xmlns="" id="{6DCBE094-A0A7-4BC3-87FD-B24ADB8D4B84}"/>
                                </a:ext>
                              </a:extLst>
                            </p:cNvPr>
                            <p:cNvSpPr/>
                            <p:nvPr/>
                          </p:nvSpPr>
                          <p:spPr>
                            <a:xfrm>
                              <a:off x="7093323" y="3084633"/>
                              <a:ext cx="187744" cy="281592"/>
                            </a:xfrm>
                            <a:custGeom>
                              <a:avLst/>
                              <a:gdLst>
                                <a:gd name="connsiteX0" fmla="*/ 187745 w 187744"/>
                                <a:gd name="connsiteY0" fmla="*/ 278192 h 281592"/>
                                <a:gd name="connsiteX1" fmla="*/ 185495 w 187744"/>
                                <a:gd name="connsiteY1" fmla="*/ 273842 h 281592"/>
                                <a:gd name="connsiteX2" fmla="*/ 183345 w 187744"/>
                                <a:gd name="connsiteY2" fmla="*/ 272692 h 281592"/>
                                <a:gd name="connsiteX3" fmla="*/ 181145 w 187744"/>
                                <a:gd name="connsiteY3" fmla="*/ 272692 h 281592"/>
                                <a:gd name="connsiteX4" fmla="*/ 177845 w 187744"/>
                                <a:gd name="connsiteY4" fmla="*/ 273842 h 281592"/>
                                <a:gd name="connsiteX5" fmla="*/ 175595 w 187744"/>
                                <a:gd name="connsiteY5" fmla="*/ 272692 h 281592"/>
                                <a:gd name="connsiteX6" fmla="*/ 173395 w 187744"/>
                                <a:gd name="connsiteY6" fmla="*/ 270542 h 281592"/>
                                <a:gd name="connsiteX7" fmla="*/ 173395 w 187744"/>
                                <a:gd name="connsiteY7" fmla="*/ 267143 h 281592"/>
                                <a:gd name="connsiteX8" fmla="*/ 172295 w 187744"/>
                                <a:gd name="connsiteY8" fmla="*/ 266093 h 281592"/>
                                <a:gd name="connsiteX9" fmla="*/ 170095 w 187744"/>
                                <a:gd name="connsiteY9" fmla="*/ 266093 h 281592"/>
                                <a:gd name="connsiteX10" fmla="*/ 168945 w 187744"/>
                                <a:gd name="connsiteY10" fmla="*/ 264993 h 281592"/>
                                <a:gd name="connsiteX11" fmla="*/ 167845 w 187744"/>
                                <a:gd name="connsiteY11" fmla="*/ 266093 h 281592"/>
                                <a:gd name="connsiteX12" fmla="*/ 165645 w 187744"/>
                                <a:gd name="connsiteY12" fmla="*/ 263843 h 281592"/>
                                <a:gd name="connsiteX13" fmla="*/ 164545 w 187744"/>
                                <a:gd name="connsiteY13" fmla="*/ 261643 h 281592"/>
                                <a:gd name="connsiteX14" fmla="*/ 165645 w 187744"/>
                                <a:gd name="connsiteY14" fmla="*/ 259493 h 281592"/>
                                <a:gd name="connsiteX15" fmla="*/ 166795 w 187744"/>
                                <a:gd name="connsiteY15" fmla="*/ 255043 h 281592"/>
                                <a:gd name="connsiteX16" fmla="*/ 167845 w 187744"/>
                                <a:gd name="connsiteY16" fmla="*/ 253943 h 281592"/>
                                <a:gd name="connsiteX17" fmla="*/ 164545 w 187744"/>
                                <a:gd name="connsiteY17" fmla="*/ 251743 h 281592"/>
                                <a:gd name="connsiteX18" fmla="*/ 168945 w 187744"/>
                                <a:gd name="connsiteY18" fmla="*/ 115947 h 281592"/>
                                <a:gd name="connsiteX19" fmla="*/ 167845 w 187744"/>
                                <a:gd name="connsiteY19" fmla="*/ 115947 h 281592"/>
                                <a:gd name="connsiteX20" fmla="*/ 168945 w 187744"/>
                                <a:gd name="connsiteY20" fmla="*/ 5500 h 281592"/>
                                <a:gd name="connsiteX21" fmla="*/ 129246 w 187744"/>
                                <a:gd name="connsiteY21" fmla="*/ 4350 h 281592"/>
                                <a:gd name="connsiteX22" fmla="*/ 3300 w 187744"/>
                                <a:gd name="connsiteY22" fmla="*/ 0 h 281592"/>
                                <a:gd name="connsiteX23" fmla="*/ 2250 w 187744"/>
                                <a:gd name="connsiteY23" fmla="*/ 56248 h 281592"/>
                                <a:gd name="connsiteX24" fmla="*/ 1150 w 187744"/>
                                <a:gd name="connsiteY24" fmla="*/ 112547 h 281592"/>
                                <a:gd name="connsiteX25" fmla="*/ 4450 w 187744"/>
                                <a:gd name="connsiteY25" fmla="*/ 112547 h 281592"/>
                                <a:gd name="connsiteX26" fmla="*/ 0 w 187744"/>
                                <a:gd name="connsiteY26" fmla="*/ 277142 h 281592"/>
                                <a:gd name="connsiteX27" fmla="*/ 186645 w 187744"/>
                                <a:gd name="connsiteY27" fmla="*/ 281592 h 281592"/>
                                <a:gd name="connsiteX28" fmla="*/ 187745 w 187744"/>
                                <a:gd name="connsiteY28" fmla="*/ 278192 h 28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744" h="281592">
                                  <a:moveTo>
                                    <a:pt x="187745" y="278192"/>
                                  </a:moveTo>
                                  <a:lnTo>
                                    <a:pt x="185495" y="273842"/>
                                  </a:lnTo>
                                  <a:lnTo>
                                    <a:pt x="183345" y="272692"/>
                                  </a:lnTo>
                                  <a:lnTo>
                                    <a:pt x="181145" y="272692"/>
                                  </a:lnTo>
                                  <a:lnTo>
                                    <a:pt x="177845" y="273842"/>
                                  </a:lnTo>
                                  <a:lnTo>
                                    <a:pt x="175595" y="272692"/>
                                  </a:lnTo>
                                  <a:lnTo>
                                    <a:pt x="173395" y="270542"/>
                                  </a:lnTo>
                                  <a:lnTo>
                                    <a:pt x="173395" y="267143"/>
                                  </a:lnTo>
                                  <a:lnTo>
                                    <a:pt x="172295" y="266093"/>
                                  </a:lnTo>
                                  <a:lnTo>
                                    <a:pt x="170095" y="266093"/>
                                  </a:lnTo>
                                  <a:lnTo>
                                    <a:pt x="168945" y="264993"/>
                                  </a:lnTo>
                                  <a:lnTo>
                                    <a:pt x="167845" y="266093"/>
                                  </a:lnTo>
                                  <a:lnTo>
                                    <a:pt x="165645" y="263843"/>
                                  </a:lnTo>
                                  <a:lnTo>
                                    <a:pt x="164545" y="261643"/>
                                  </a:lnTo>
                                  <a:lnTo>
                                    <a:pt x="165645" y="259493"/>
                                  </a:lnTo>
                                  <a:lnTo>
                                    <a:pt x="166795" y="255043"/>
                                  </a:lnTo>
                                  <a:lnTo>
                                    <a:pt x="167845" y="253943"/>
                                  </a:lnTo>
                                  <a:lnTo>
                                    <a:pt x="164545" y="251743"/>
                                  </a:lnTo>
                                  <a:lnTo>
                                    <a:pt x="168945" y="115947"/>
                                  </a:lnTo>
                                  <a:lnTo>
                                    <a:pt x="167845" y="115947"/>
                                  </a:lnTo>
                                  <a:lnTo>
                                    <a:pt x="168945" y="5500"/>
                                  </a:lnTo>
                                  <a:lnTo>
                                    <a:pt x="129246" y="4350"/>
                                  </a:lnTo>
                                  <a:lnTo>
                                    <a:pt x="3300" y="0"/>
                                  </a:lnTo>
                                  <a:lnTo>
                                    <a:pt x="2250" y="56248"/>
                                  </a:lnTo>
                                  <a:lnTo>
                                    <a:pt x="1150" y="112547"/>
                                  </a:lnTo>
                                  <a:lnTo>
                                    <a:pt x="4450" y="112547"/>
                                  </a:lnTo>
                                  <a:lnTo>
                                    <a:pt x="0" y="277142"/>
                                  </a:lnTo>
                                  <a:lnTo>
                                    <a:pt x="186645" y="281592"/>
                                  </a:lnTo>
                                  <a:lnTo>
                                    <a:pt x="187745" y="278192"/>
                                  </a:lnTo>
                                  <a:close/>
                                </a:path>
                              </a:pathLst>
                            </a:custGeom>
                            <a:grpFill/>
                            <a:ln w="4993" cap="flat">
                              <a:noFill/>
                              <a:prstDash val="solid"/>
                              <a:miter/>
                            </a:ln>
                          </p:spPr>
                          <p:txBody>
                            <a:bodyPr rtlCol="0" anchor="ctr"/>
                            <a:lstStyle/>
                            <a:p>
                              <a:endParaRPr lang="en-PH"/>
                            </a:p>
                          </p:txBody>
                        </p:sp>
                        <p:sp>
                          <p:nvSpPr>
                            <p:cNvPr id="58" name="Freeform: Shape 198">
                              <a:extLst>
                                <a:ext uri="{FF2B5EF4-FFF2-40B4-BE49-F238E27FC236}">
                                  <a16:creationId xmlns:a16="http://schemas.microsoft.com/office/drawing/2014/main" xmlns="" id="{638ED5CE-DD97-4286-8520-2C61C69F05DE}"/>
                                </a:ext>
                              </a:extLst>
                            </p:cNvPr>
                            <p:cNvSpPr/>
                            <p:nvPr/>
                          </p:nvSpPr>
                          <p:spPr>
                            <a:xfrm>
                              <a:off x="7311967" y="3381625"/>
                              <a:ext cx="391989" cy="364389"/>
                            </a:xfrm>
                            <a:custGeom>
                              <a:avLst/>
                              <a:gdLst>
                                <a:gd name="connsiteX0" fmla="*/ 5500 w 391989"/>
                                <a:gd name="connsiteY0" fmla="*/ 39799 h 364389"/>
                                <a:gd name="connsiteX1" fmla="*/ 0 w 391989"/>
                                <a:gd name="connsiteY1" fmla="*/ 262793 h 364389"/>
                                <a:gd name="connsiteX2" fmla="*/ 3350 w 391989"/>
                                <a:gd name="connsiteY2" fmla="*/ 262793 h 364389"/>
                                <a:gd name="connsiteX3" fmla="*/ 0 w 391989"/>
                                <a:gd name="connsiteY3" fmla="*/ 362190 h 364389"/>
                                <a:gd name="connsiteX4" fmla="*/ 163495 w 391989"/>
                                <a:gd name="connsiteY4" fmla="*/ 364390 h 364389"/>
                                <a:gd name="connsiteX5" fmla="*/ 162345 w 391989"/>
                                <a:gd name="connsiteY5" fmla="*/ 363340 h 364389"/>
                                <a:gd name="connsiteX6" fmla="*/ 160096 w 391989"/>
                                <a:gd name="connsiteY6" fmla="*/ 363340 h 364389"/>
                                <a:gd name="connsiteX7" fmla="*/ 157946 w 391989"/>
                                <a:gd name="connsiteY7" fmla="*/ 362190 h 364389"/>
                                <a:gd name="connsiteX8" fmla="*/ 154596 w 391989"/>
                                <a:gd name="connsiteY8" fmla="*/ 360040 h 364389"/>
                                <a:gd name="connsiteX9" fmla="*/ 152446 w 391989"/>
                                <a:gd name="connsiteY9" fmla="*/ 360040 h 364389"/>
                                <a:gd name="connsiteX10" fmla="*/ 151296 w 391989"/>
                                <a:gd name="connsiteY10" fmla="*/ 357790 h 364389"/>
                                <a:gd name="connsiteX11" fmla="*/ 150196 w 391989"/>
                                <a:gd name="connsiteY11" fmla="*/ 356640 h 364389"/>
                                <a:gd name="connsiteX12" fmla="*/ 149046 w 391989"/>
                                <a:gd name="connsiteY12" fmla="*/ 354490 h 364389"/>
                                <a:gd name="connsiteX13" fmla="*/ 149046 w 391989"/>
                                <a:gd name="connsiteY13" fmla="*/ 351140 h 364389"/>
                                <a:gd name="connsiteX14" fmla="*/ 147996 w 391989"/>
                                <a:gd name="connsiteY14" fmla="*/ 350040 h 364389"/>
                                <a:gd name="connsiteX15" fmla="*/ 146896 w 391989"/>
                                <a:gd name="connsiteY15" fmla="*/ 350040 h 364389"/>
                                <a:gd name="connsiteX16" fmla="*/ 145746 w 391989"/>
                                <a:gd name="connsiteY16" fmla="*/ 350040 h 364389"/>
                                <a:gd name="connsiteX17" fmla="*/ 143546 w 391989"/>
                                <a:gd name="connsiteY17" fmla="*/ 350040 h 364389"/>
                                <a:gd name="connsiteX18" fmla="*/ 142446 w 391989"/>
                                <a:gd name="connsiteY18" fmla="*/ 348990 h 364389"/>
                                <a:gd name="connsiteX19" fmla="*/ 140246 w 391989"/>
                                <a:gd name="connsiteY19" fmla="*/ 348990 h 364389"/>
                                <a:gd name="connsiteX20" fmla="*/ 139146 w 391989"/>
                                <a:gd name="connsiteY20" fmla="*/ 346740 h 364389"/>
                                <a:gd name="connsiteX21" fmla="*/ 136946 w 391989"/>
                                <a:gd name="connsiteY21" fmla="*/ 344540 h 364389"/>
                                <a:gd name="connsiteX22" fmla="*/ 134696 w 391989"/>
                                <a:gd name="connsiteY22" fmla="*/ 342290 h 364389"/>
                                <a:gd name="connsiteX23" fmla="*/ 133646 w 391989"/>
                                <a:gd name="connsiteY23" fmla="*/ 340091 h 364389"/>
                                <a:gd name="connsiteX24" fmla="*/ 131396 w 391989"/>
                                <a:gd name="connsiteY24" fmla="*/ 337941 h 364389"/>
                                <a:gd name="connsiteX25" fmla="*/ 131396 w 391989"/>
                                <a:gd name="connsiteY25" fmla="*/ 334541 h 364389"/>
                                <a:gd name="connsiteX26" fmla="*/ 263943 w 391989"/>
                                <a:gd name="connsiteY26" fmla="*/ 334541 h 364389"/>
                                <a:gd name="connsiteX27" fmla="*/ 320191 w 391989"/>
                                <a:gd name="connsiteY27" fmla="*/ 337941 h 364389"/>
                                <a:gd name="connsiteX28" fmla="*/ 391989 w 391989"/>
                                <a:gd name="connsiteY28" fmla="*/ 338991 h 364389"/>
                                <a:gd name="connsiteX29" fmla="*/ 391989 w 391989"/>
                                <a:gd name="connsiteY29" fmla="*/ 237393 h 364389"/>
                                <a:gd name="connsiteX30" fmla="*/ 373290 w 391989"/>
                                <a:gd name="connsiteY30" fmla="*/ 237393 h 364389"/>
                                <a:gd name="connsiteX31" fmla="*/ 373290 w 391989"/>
                                <a:gd name="connsiteY31" fmla="*/ 126946 h 364389"/>
                                <a:gd name="connsiteX32" fmla="*/ 124847 w 391989"/>
                                <a:gd name="connsiteY32" fmla="*/ 122597 h 364389"/>
                                <a:gd name="connsiteX33" fmla="*/ 124847 w 391989"/>
                                <a:gd name="connsiteY33" fmla="*/ 120397 h 364389"/>
                                <a:gd name="connsiteX34" fmla="*/ 125896 w 391989"/>
                                <a:gd name="connsiteY34" fmla="*/ 119247 h 364389"/>
                                <a:gd name="connsiteX35" fmla="*/ 125896 w 391989"/>
                                <a:gd name="connsiteY35" fmla="*/ 117097 h 364389"/>
                                <a:gd name="connsiteX36" fmla="*/ 125896 w 391989"/>
                                <a:gd name="connsiteY36" fmla="*/ 112647 h 364389"/>
                                <a:gd name="connsiteX37" fmla="*/ 126946 w 391989"/>
                                <a:gd name="connsiteY37" fmla="*/ 110397 h 364389"/>
                                <a:gd name="connsiteX38" fmla="*/ 128096 w 391989"/>
                                <a:gd name="connsiteY38" fmla="*/ 108197 h 364389"/>
                                <a:gd name="connsiteX39" fmla="*/ 126946 w 391989"/>
                                <a:gd name="connsiteY39" fmla="*/ 106047 h 364389"/>
                                <a:gd name="connsiteX40" fmla="*/ 124847 w 391989"/>
                                <a:gd name="connsiteY40" fmla="*/ 102647 h 364389"/>
                                <a:gd name="connsiteX41" fmla="*/ 120397 w 391989"/>
                                <a:gd name="connsiteY41" fmla="*/ 98297 h 364389"/>
                                <a:gd name="connsiteX42" fmla="*/ 120397 w 391989"/>
                                <a:gd name="connsiteY42" fmla="*/ 97147 h 364389"/>
                                <a:gd name="connsiteX43" fmla="*/ 119297 w 391989"/>
                                <a:gd name="connsiteY43" fmla="*/ 96047 h 364389"/>
                                <a:gd name="connsiteX44" fmla="*/ 118147 w 391989"/>
                                <a:gd name="connsiteY44" fmla="*/ 93847 h 364389"/>
                                <a:gd name="connsiteX45" fmla="*/ 117097 w 391989"/>
                                <a:gd name="connsiteY45" fmla="*/ 91597 h 364389"/>
                                <a:gd name="connsiteX46" fmla="*/ 117097 w 391989"/>
                                <a:gd name="connsiteY46" fmla="*/ 90547 h 364389"/>
                                <a:gd name="connsiteX47" fmla="*/ 115947 w 391989"/>
                                <a:gd name="connsiteY47" fmla="*/ 89497 h 364389"/>
                                <a:gd name="connsiteX48" fmla="*/ 115947 w 391989"/>
                                <a:gd name="connsiteY48" fmla="*/ 87248 h 364389"/>
                                <a:gd name="connsiteX49" fmla="*/ 115947 w 391989"/>
                                <a:gd name="connsiteY49" fmla="*/ 82798 h 364389"/>
                                <a:gd name="connsiteX50" fmla="*/ 117097 w 391989"/>
                                <a:gd name="connsiteY50" fmla="*/ 78448 h 364389"/>
                                <a:gd name="connsiteX51" fmla="*/ 117097 w 391989"/>
                                <a:gd name="connsiteY51" fmla="*/ 76198 h 364389"/>
                                <a:gd name="connsiteX52" fmla="*/ 118147 w 391989"/>
                                <a:gd name="connsiteY52" fmla="*/ 76198 h 364389"/>
                                <a:gd name="connsiteX53" fmla="*/ 118147 w 391989"/>
                                <a:gd name="connsiteY53" fmla="*/ 75048 h 364389"/>
                                <a:gd name="connsiteX54" fmla="*/ 119297 w 391989"/>
                                <a:gd name="connsiteY54" fmla="*/ 72898 h 364389"/>
                                <a:gd name="connsiteX55" fmla="*/ 119297 w 391989"/>
                                <a:gd name="connsiteY55" fmla="*/ 71748 h 364389"/>
                                <a:gd name="connsiteX56" fmla="*/ 121447 w 391989"/>
                                <a:gd name="connsiteY56" fmla="*/ 70698 h 364389"/>
                                <a:gd name="connsiteX57" fmla="*/ 122597 w 391989"/>
                                <a:gd name="connsiteY57" fmla="*/ 70698 h 364389"/>
                                <a:gd name="connsiteX58" fmla="*/ 124847 w 391989"/>
                                <a:gd name="connsiteY58" fmla="*/ 69548 h 364389"/>
                                <a:gd name="connsiteX59" fmla="*/ 125896 w 391989"/>
                                <a:gd name="connsiteY59" fmla="*/ 69548 h 364389"/>
                                <a:gd name="connsiteX60" fmla="*/ 128096 w 391989"/>
                                <a:gd name="connsiteY60" fmla="*/ 67398 h 364389"/>
                                <a:gd name="connsiteX61" fmla="*/ 129196 w 391989"/>
                                <a:gd name="connsiteY61" fmla="*/ 66248 h 364389"/>
                                <a:gd name="connsiteX62" fmla="*/ 129196 w 391989"/>
                                <a:gd name="connsiteY62" fmla="*/ 65198 h 364389"/>
                                <a:gd name="connsiteX63" fmla="*/ 130346 w 391989"/>
                                <a:gd name="connsiteY63" fmla="*/ 63998 h 364389"/>
                                <a:gd name="connsiteX64" fmla="*/ 132496 w 391989"/>
                                <a:gd name="connsiteY64" fmla="*/ 61848 h 364389"/>
                                <a:gd name="connsiteX65" fmla="*/ 134696 w 391989"/>
                                <a:gd name="connsiteY65" fmla="*/ 59648 h 364389"/>
                                <a:gd name="connsiteX66" fmla="*/ 134696 w 391989"/>
                                <a:gd name="connsiteY66" fmla="*/ 57398 h 364389"/>
                                <a:gd name="connsiteX67" fmla="*/ 134696 w 391989"/>
                                <a:gd name="connsiteY67" fmla="*/ 56348 h 364389"/>
                                <a:gd name="connsiteX68" fmla="*/ 135846 w 391989"/>
                                <a:gd name="connsiteY68" fmla="*/ 54148 h 364389"/>
                                <a:gd name="connsiteX69" fmla="*/ 136946 w 391989"/>
                                <a:gd name="connsiteY69" fmla="*/ 52999 h 364389"/>
                                <a:gd name="connsiteX70" fmla="*/ 139146 w 391989"/>
                                <a:gd name="connsiteY70" fmla="*/ 52999 h 364389"/>
                                <a:gd name="connsiteX71" fmla="*/ 141396 w 391989"/>
                                <a:gd name="connsiteY71" fmla="*/ 50849 h 364389"/>
                                <a:gd name="connsiteX72" fmla="*/ 142446 w 391989"/>
                                <a:gd name="connsiteY72" fmla="*/ 49699 h 364389"/>
                                <a:gd name="connsiteX73" fmla="*/ 141396 w 391989"/>
                                <a:gd name="connsiteY73" fmla="*/ 48599 h 364389"/>
                                <a:gd name="connsiteX74" fmla="*/ 141396 w 391989"/>
                                <a:gd name="connsiteY74" fmla="*/ 47449 h 364389"/>
                                <a:gd name="connsiteX75" fmla="*/ 139146 w 391989"/>
                                <a:gd name="connsiteY75" fmla="*/ 46399 h 364389"/>
                                <a:gd name="connsiteX76" fmla="*/ 137996 w 391989"/>
                                <a:gd name="connsiteY76" fmla="*/ 43099 h 364389"/>
                                <a:gd name="connsiteX77" fmla="*/ 137996 w 391989"/>
                                <a:gd name="connsiteY77" fmla="*/ 38649 h 364389"/>
                                <a:gd name="connsiteX78" fmla="*/ 136946 w 391989"/>
                                <a:gd name="connsiteY78" fmla="*/ 36399 h 364389"/>
                                <a:gd name="connsiteX79" fmla="*/ 135846 w 391989"/>
                                <a:gd name="connsiteY79" fmla="*/ 35349 h 364389"/>
                                <a:gd name="connsiteX80" fmla="*/ 133646 w 391989"/>
                                <a:gd name="connsiteY80" fmla="*/ 34249 h 364389"/>
                                <a:gd name="connsiteX81" fmla="*/ 132496 w 391989"/>
                                <a:gd name="connsiteY81" fmla="*/ 33099 h 364389"/>
                                <a:gd name="connsiteX82" fmla="*/ 129196 w 391989"/>
                                <a:gd name="connsiteY82" fmla="*/ 33099 h 364389"/>
                                <a:gd name="connsiteX83" fmla="*/ 126946 w 391989"/>
                                <a:gd name="connsiteY83" fmla="*/ 33099 h 364389"/>
                                <a:gd name="connsiteX84" fmla="*/ 125896 w 391989"/>
                                <a:gd name="connsiteY84" fmla="*/ 33099 h 364389"/>
                                <a:gd name="connsiteX85" fmla="*/ 121447 w 391989"/>
                                <a:gd name="connsiteY85" fmla="*/ 32049 h 364389"/>
                                <a:gd name="connsiteX86" fmla="*/ 120397 w 391989"/>
                                <a:gd name="connsiteY86" fmla="*/ 30899 h 364389"/>
                                <a:gd name="connsiteX87" fmla="*/ 117097 w 391989"/>
                                <a:gd name="connsiteY87" fmla="*/ 27599 h 364389"/>
                                <a:gd name="connsiteX88" fmla="*/ 115947 w 391989"/>
                                <a:gd name="connsiteY88" fmla="*/ 24299 h 364389"/>
                                <a:gd name="connsiteX89" fmla="*/ 113797 w 391989"/>
                                <a:gd name="connsiteY89" fmla="*/ 19849 h 364389"/>
                                <a:gd name="connsiteX90" fmla="*/ 110397 w 391989"/>
                                <a:gd name="connsiteY90" fmla="*/ 16550 h 364389"/>
                                <a:gd name="connsiteX91" fmla="*/ 107097 w 391989"/>
                                <a:gd name="connsiteY91" fmla="*/ 15500 h 364389"/>
                                <a:gd name="connsiteX92" fmla="*/ 106047 w 391989"/>
                                <a:gd name="connsiteY92" fmla="*/ 14350 h 364389"/>
                                <a:gd name="connsiteX93" fmla="*/ 103797 w 391989"/>
                                <a:gd name="connsiteY93" fmla="*/ 12200 h 364389"/>
                                <a:gd name="connsiteX94" fmla="*/ 99347 w 391989"/>
                                <a:gd name="connsiteY94" fmla="*/ 11050 h 364389"/>
                                <a:gd name="connsiteX95" fmla="*/ 93847 w 391989"/>
                                <a:gd name="connsiteY95" fmla="*/ 13250 h 364389"/>
                                <a:gd name="connsiteX96" fmla="*/ 89497 w 391989"/>
                                <a:gd name="connsiteY96" fmla="*/ 14350 h 364389"/>
                                <a:gd name="connsiteX97" fmla="*/ 86198 w 391989"/>
                                <a:gd name="connsiteY97" fmla="*/ 15500 h 364389"/>
                                <a:gd name="connsiteX98" fmla="*/ 81748 w 391989"/>
                                <a:gd name="connsiteY98" fmla="*/ 18800 h 364389"/>
                                <a:gd name="connsiteX99" fmla="*/ 77298 w 391989"/>
                                <a:gd name="connsiteY99" fmla="*/ 22099 h 364389"/>
                                <a:gd name="connsiteX100" fmla="*/ 72898 w 391989"/>
                                <a:gd name="connsiteY100" fmla="*/ 22099 h 364389"/>
                                <a:gd name="connsiteX101" fmla="*/ 70698 w 391989"/>
                                <a:gd name="connsiteY101" fmla="*/ 20999 h 364389"/>
                                <a:gd name="connsiteX102" fmla="*/ 67398 w 391989"/>
                                <a:gd name="connsiteY102" fmla="*/ 22099 h 364389"/>
                                <a:gd name="connsiteX103" fmla="*/ 65148 w 391989"/>
                                <a:gd name="connsiteY103" fmla="*/ 22099 h 364389"/>
                                <a:gd name="connsiteX104" fmla="*/ 61848 w 391989"/>
                                <a:gd name="connsiteY104" fmla="*/ 24299 h 364389"/>
                                <a:gd name="connsiteX105" fmla="*/ 59648 w 391989"/>
                                <a:gd name="connsiteY105" fmla="*/ 24299 h 364389"/>
                                <a:gd name="connsiteX106" fmla="*/ 55198 w 391989"/>
                                <a:gd name="connsiteY106" fmla="*/ 25349 h 364389"/>
                                <a:gd name="connsiteX107" fmla="*/ 54098 w 391989"/>
                                <a:gd name="connsiteY107" fmla="*/ 25349 h 364389"/>
                                <a:gd name="connsiteX108" fmla="*/ 54098 w 391989"/>
                                <a:gd name="connsiteY108" fmla="*/ 27599 h 364389"/>
                                <a:gd name="connsiteX109" fmla="*/ 50799 w 391989"/>
                                <a:gd name="connsiteY109" fmla="*/ 28749 h 364389"/>
                                <a:gd name="connsiteX110" fmla="*/ 49649 w 391989"/>
                                <a:gd name="connsiteY110" fmla="*/ 28749 h 364389"/>
                                <a:gd name="connsiteX111" fmla="*/ 46399 w 391989"/>
                                <a:gd name="connsiteY111" fmla="*/ 27599 h 364389"/>
                                <a:gd name="connsiteX112" fmla="*/ 44149 w 391989"/>
                                <a:gd name="connsiteY112" fmla="*/ 25349 h 364389"/>
                                <a:gd name="connsiteX113" fmla="*/ 40849 w 391989"/>
                                <a:gd name="connsiteY113" fmla="*/ 23199 h 364389"/>
                                <a:gd name="connsiteX114" fmla="*/ 36499 w 391989"/>
                                <a:gd name="connsiteY114" fmla="*/ 18800 h 364389"/>
                                <a:gd name="connsiteX115" fmla="*/ 30949 w 391989"/>
                                <a:gd name="connsiteY115" fmla="*/ 15500 h 364389"/>
                                <a:gd name="connsiteX116" fmla="*/ 27599 w 391989"/>
                                <a:gd name="connsiteY116" fmla="*/ 14350 h 364389"/>
                                <a:gd name="connsiteX117" fmla="*/ 24299 w 391989"/>
                                <a:gd name="connsiteY117" fmla="*/ 15500 h 364389"/>
                                <a:gd name="connsiteX118" fmla="*/ 22049 w 391989"/>
                                <a:gd name="connsiteY118" fmla="*/ 15500 h 364389"/>
                                <a:gd name="connsiteX119" fmla="*/ 19949 w 391989"/>
                                <a:gd name="connsiteY119" fmla="*/ 16550 h 364389"/>
                                <a:gd name="connsiteX120" fmla="*/ 18749 w 391989"/>
                                <a:gd name="connsiteY120" fmla="*/ 15500 h 364389"/>
                                <a:gd name="connsiteX121" fmla="*/ 17699 w 391989"/>
                                <a:gd name="connsiteY121" fmla="*/ 15500 h 364389"/>
                                <a:gd name="connsiteX122" fmla="*/ 15450 w 391989"/>
                                <a:gd name="connsiteY122" fmla="*/ 13250 h 364389"/>
                                <a:gd name="connsiteX123" fmla="*/ 15450 w 391989"/>
                                <a:gd name="connsiteY123" fmla="*/ 12200 h 364389"/>
                                <a:gd name="connsiteX124" fmla="*/ 14400 w 391989"/>
                                <a:gd name="connsiteY124" fmla="*/ 9950 h 364389"/>
                                <a:gd name="connsiteX125" fmla="*/ 13250 w 391989"/>
                                <a:gd name="connsiteY125" fmla="*/ 5500 h 364389"/>
                                <a:gd name="connsiteX126" fmla="*/ 13250 w 391989"/>
                                <a:gd name="connsiteY126" fmla="*/ 3300 h 364389"/>
                                <a:gd name="connsiteX127" fmla="*/ 12200 w 391989"/>
                                <a:gd name="connsiteY127" fmla="*/ 1150 h 364389"/>
                                <a:gd name="connsiteX128" fmla="*/ 9950 w 391989"/>
                                <a:gd name="connsiteY128" fmla="*/ 0 h 364389"/>
                                <a:gd name="connsiteX129" fmla="*/ 7750 w 391989"/>
                                <a:gd name="connsiteY129" fmla="*/ 1150 h 364389"/>
                                <a:gd name="connsiteX130" fmla="*/ 6650 w 391989"/>
                                <a:gd name="connsiteY130" fmla="*/ 1150 h 364389"/>
                                <a:gd name="connsiteX131" fmla="*/ 4450 w 391989"/>
                                <a:gd name="connsiteY131" fmla="*/ 1150 h 364389"/>
                                <a:gd name="connsiteX132" fmla="*/ 3350 w 391989"/>
                                <a:gd name="connsiteY132" fmla="*/ 0 h 364389"/>
                                <a:gd name="connsiteX133" fmla="*/ 2200 w 391989"/>
                                <a:gd name="connsiteY133" fmla="*/ 39799 h 364389"/>
                                <a:gd name="connsiteX134" fmla="*/ 5500 w 391989"/>
                                <a:gd name="connsiteY134" fmla="*/ 39799 h 36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91989" h="364389">
                                  <a:moveTo>
                                    <a:pt x="5500" y="39799"/>
                                  </a:moveTo>
                                  <a:lnTo>
                                    <a:pt x="0" y="262793"/>
                                  </a:lnTo>
                                  <a:lnTo>
                                    <a:pt x="3350" y="262793"/>
                                  </a:lnTo>
                                  <a:lnTo>
                                    <a:pt x="0" y="362190"/>
                                  </a:lnTo>
                                  <a:lnTo>
                                    <a:pt x="163495" y="364390"/>
                                  </a:lnTo>
                                  <a:lnTo>
                                    <a:pt x="162345" y="363340"/>
                                  </a:lnTo>
                                  <a:lnTo>
                                    <a:pt x="160096" y="363340"/>
                                  </a:lnTo>
                                  <a:lnTo>
                                    <a:pt x="157946" y="362190"/>
                                  </a:lnTo>
                                  <a:lnTo>
                                    <a:pt x="154596" y="360040"/>
                                  </a:lnTo>
                                  <a:lnTo>
                                    <a:pt x="152446" y="360040"/>
                                  </a:lnTo>
                                  <a:lnTo>
                                    <a:pt x="151296" y="357790"/>
                                  </a:lnTo>
                                  <a:lnTo>
                                    <a:pt x="150196" y="356640"/>
                                  </a:lnTo>
                                  <a:lnTo>
                                    <a:pt x="149046" y="354490"/>
                                  </a:lnTo>
                                  <a:lnTo>
                                    <a:pt x="149046" y="351140"/>
                                  </a:lnTo>
                                  <a:lnTo>
                                    <a:pt x="147996" y="350040"/>
                                  </a:lnTo>
                                  <a:lnTo>
                                    <a:pt x="146896" y="350040"/>
                                  </a:lnTo>
                                  <a:lnTo>
                                    <a:pt x="145746" y="350040"/>
                                  </a:lnTo>
                                  <a:lnTo>
                                    <a:pt x="143546" y="350040"/>
                                  </a:lnTo>
                                  <a:lnTo>
                                    <a:pt x="142446" y="348990"/>
                                  </a:lnTo>
                                  <a:lnTo>
                                    <a:pt x="140246" y="348990"/>
                                  </a:lnTo>
                                  <a:lnTo>
                                    <a:pt x="139146" y="346740"/>
                                  </a:lnTo>
                                  <a:lnTo>
                                    <a:pt x="136946" y="344540"/>
                                  </a:lnTo>
                                  <a:lnTo>
                                    <a:pt x="134696" y="342290"/>
                                  </a:lnTo>
                                  <a:lnTo>
                                    <a:pt x="133646" y="340091"/>
                                  </a:lnTo>
                                  <a:lnTo>
                                    <a:pt x="131396" y="337941"/>
                                  </a:lnTo>
                                  <a:lnTo>
                                    <a:pt x="131396" y="334541"/>
                                  </a:lnTo>
                                  <a:lnTo>
                                    <a:pt x="263943" y="334541"/>
                                  </a:lnTo>
                                  <a:lnTo>
                                    <a:pt x="320191" y="337941"/>
                                  </a:lnTo>
                                  <a:lnTo>
                                    <a:pt x="391989" y="338991"/>
                                  </a:lnTo>
                                  <a:lnTo>
                                    <a:pt x="391989" y="237393"/>
                                  </a:lnTo>
                                  <a:lnTo>
                                    <a:pt x="373290" y="237393"/>
                                  </a:lnTo>
                                  <a:lnTo>
                                    <a:pt x="373290" y="126946"/>
                                  </a:lnTo>
                                  <a:lnTo>
                                    <a:pt x="124847" y="122597"/>
                                  </a:lnTo>
                                  <a:lnTo>
                                    <a:pt x="124847" y="120397"/>
                                  </a:lnTo>
                                  <a:lnTo>
                                    <a:pt x="125896" y="119247"/>
                                  </a:lnTo>
                                  <a:lnTo>
                                    <a:pt x="125896" y="117097"/>
                                  </a:lnTo>
                                  <a:lnTo>
                                    <a:pt x="125896" y="112647"/>
                                  </a:lnTo>
                                  <a:lnTo>
                                    <a:pt x="126946" y="110397"/>
                                  </a:lnTo>
                                  <a:lnTo>
                                    <a:pt x="128096" y="108197"/>
                                  </a:lnTo>
                                  <a:lnTo>
                                    <a:pt x="126946" y="106047"/>
                                  </a:lnTo>
                                  <a:lnTo>
                                    <a:pt x="124847" y="102647"/>
                                  </a:lnTo>
                                  <a:lnTo>
                                    <a:pt x="120397" y="98297"/>
                                  </a:lnTo>
                                  <a:lnTo>
                                    <a:pt x="120397" y="97147"/>
                                  </a:lnTo>
                                  <a:lnTo>
                                    <a:pt x="119297" y="96047"/>
                                  </a:lnTo>
                                  <a:lnTo>
                                    <a:pt x="118147" y="93847"/>
                                  </a:lnTo>
                                  <a:lnTo>
                                    <a:pt x="117097" y="91597"/>
                                  </a:lnTo>
                                  <a:lnTo>
                                    <a:pt x="117097" y="90547"/>
                                  </a:lnTo>
                                  <a:lnTo>
                                    <a:pt x="115947" y="89497"/>
                                  </a:lnTo>
                                  <a:lnTo>
                                    <a:pt x="115947" y="87248"/>
                                  </a:lnTo>
                                  <a:lnTo>
                                    <a:pt x="115947" y="82798"/>
                                  </a:lnTo>
                                  <a:lnTo>
                                    <a:pt x="117097" y="78448"/>
                                  </a:lnTo>
                                  <a:lnTo>
                                    <a:pt x="117097" y="76198"/>
                                  </a:lnTo>
                                  <a:lnTo>
                                    <a:pt x="118147" y="76198"/>
                                  </a:lnTo>
                                  <a:lnTo>
                                    <a:pt x="118147" y="75048"/>
                                  </a:lnTo>
                                  <a:lnTo>
                                    <a:pt x="119297" y="72898"/>
                                  </a:lnTo>
                                  <a:lnTo>
                                    <a:pt x="119297" y="71748"/>
                                  </a:lnTo>
                                  <a:lnTo>
                                    <a:pt x="121447" y="70698"/>
                                  </a:lnTo>
                                  <a:lnTo>
                                    <a:pt x="122597" y="70698"/>
                                  </a:lnTo>
                                  <a:lnTo>
                                    <a:pt x="124847" y="69548"/>
                                  </a:lnTo>
                                  <a:lnTo>
                                    <a:pt x="125896" y="69548"/>
                                  </a:lnTo>
                                  <a:lnTo>
                                    <a:pt x="128096" y="67398"/>
                                  </a:lnTo>
                                  <a:lnTo>
                                    <a:pt x="129196" y="66248"/>
                                  </a:lnTo>
                                  <a:lnTo>
                                    <a:pt x="129196" y="65198"/>
                                  </a:lnTo>
                                  <a:lnTo>
                                    <a:pt x="130346" y="63998"/>
                                  </a:lnTo>
                                  <a:lnTo>
                                    <a:pt x="132496" y="61848"/>
                                  </a:lnTo>
                                  <a:lnTo>
                                    <a:pt x="134696" y="59648"/>
                                  </a:lnTo>
                                  <a:lnTo>
                                    <a:pt x="134696" y="57398"/>
                                  </a:lnTo>
                                  <a:lnTo>
                                    <a:pt x="134696" y="56348"/>
                                  </a:lnTo>
                                  <a:lnTo>
                                    <a:pt x="135846" y="54148"/>
                                  </a:lnTo>
                                  <a:lnTo>
                                    <a:pt x="136946" y="52999"/>
                                  </a:lnTo>
                                  <a:lnTo>
                                    <a:pt x="139146" y="52999"/>
                                  </a:lnTo>
                                  <a:lnTo>
                                    <a:pt x="141396" y="50849"/>
                                  </a:lnTo>
                                  <a:lnTo>
                                    <a:pt x="142446" y="49699"/>
                                  </a:lnTo>
                                  <a:lnTo>
                                    <a:pt x="141396" y="48599"/>
                                  </a:lnTo>
                                  <a:lnTo>
                                    <a:pt x="141396" y="47449"/>
                                  </a:lnTo>
                                  <a:lnTo>
                                    <a:pt x="139146" y="46399"/>
                                  </a:lnTo>
                                  <a:lnTo>
                                    <a:pt x="137996" y="43099"/>
                                  </a:lnTo>
                                  <a:lnTo>
                                    <a:pt x="137996" y="38649"/>
                                  </a:lnTo>
                                  <a:lnTo>
                                    <a:pt x="136946" y="36399"/>
                                  </a:lnTo>
                                  <a:lnTo>
                                    <a:pt x="135846" y="35349"/>
                                  </a:lnTo>
                                  <a:lnTo>
                                    <a:pt x="133646" y="34249"/>
                                  </a:lnTo>
                                  <a:lnTo>
                                    <a:pt x="132496" y="33099"/>
                                  </a:lnTo>
                                  <a:lnTo>
                                    <a:pt x="129196" y="33099"/>
                                  </a:lnTo>
                                  <a:lnTo>
                                    <a:pt x="126946" y="33099"/>
                                  </a:lnTo>
                                  <a:lnTo>
                                    <a:pt x="125896" y="33099"/>
                                  </a:lnTo>
                                  <a:lnTo>
                                    <a:pt x="121447" y="32049"/>
                                  </a:lnTo>
                                  <a:lnTo>
                                    <a:pt x="120397" y="30899"/>
                                  </a:lnTo>
                                  <a:lnTo>
                                    <a:pt x="117097" y="27599"/>
                                  </a:lnTo>
                                  <a:lnTo>
                                    <a:pt x="115947" y="24299"/>
                                  </a:lnTo>
                                  <a:lnTo>
                                    <a:pt x="113797" y="19849"/>
                                  </a:lnTo>
                                  <a:lnTo>
                                    <a:pt x="110397" y="16550"/>
                                  </a:lnTo>
                                  <a:lnTo>
                                    <a:pt x="107097" y="15500"/>
                                  </a:lnTo>
                                  <a:lnTo>
                                    <a:pt x="106047" y="14350"/>
                                  </a:lnTo>
                                  <a:lnTo>
                                    <a:pt x="103797" y="12200"/>
                                  </a:lnTo>
                                  <a:lnTo>
                                    <a:pt x="99347" y="11050"/>
                                  </a:lnTo>
                                  <a:lnTo>
                                    <a:pt x="93847" y="13250"/>
                                  </a:lnTo>
                                  <a:lnTo>
                                    <a:pt x="89497" y="14350"/>
                                  </a:lnTo>
                                  <a:lnTo>
                                    <a:pt x="86198" y="15500"/>
                                  </a:lnTo>
                                  <a:lnTo>
                                    <a:pt x="81748" y="18800"/>
                                  </a:lnTo>
                                  <a:lnTo>
                                    <a:pt x="77298" y="22099"/>
                                  </a:lnTo>
                                  <a:lnTo>
                                    <a:pt x="72898" y="22099"/>
                                  </a:lnTo>
                                  <a:lnTo>
                                    <a:pt x="70698" y="20999"/>
                                  </a:lnTo>
                                  <a:lnTo>
                                    <a:pt x="67398" y="22099"/>
                                  </a:lnTo>
                                  <a:lnTo>
                                    <a:pt x="65148" y="22099"/>
                                  </a:lnTo>
                                  <a:lnTo>
                                    <a:pt x="61848" y="24299"/>
                                  </a:lnTo>
                                  <a:lnTo>
                                    <a:pt x="59648" y="24299"/>
                                  </a:lnTo>
                                  <a:lnTo>
                                    <a:pt x="55198" y="25349"/>
                                  </a:lnTo>
                                  <a:lnTo>
                                    <a:pt x="54098" y="25349"/>
                                  </a:lnTo>
                                  <a:lnTo>
                                    <a:pt x="54098" y="27599"/>
                                  </a:lnTo>
                                  <a:lnTo>
                                    <a:pt x="50799" y="28749"/>
                                  </a:lnTo>
                                  <a:lnTo>
                                    <a:pt x="49649" y="28749"/>
                                  </a:lnTo>
                                  <a:lnTo>
                                    <a:pt x="46399" y="27599"/>
                                  </a:lnTo>
                                  <a:lnTo>
                                    <a:pt x="44149" y="25349"/>
                                  </a:lnTo>
                                  <a:lnTo>
                                    <a:pt x="40849" y="23199"/>
                                  </a:lnTo>
                                  <a:lnTo>
                                    <a:pt x="36499" y="18800"/>
                                  </a:lnTo>
                                  <a:lnTo>
                                    <a:pt x="30949" y="15500"/>
                                  </a:lnTo>
                                  <a:lnTo>
                                    <a:pt x="27599" y="14350"/>
                                  </a:lnTo>
                                  <a:lnTo>
                                    <a:pt x="24299" y="15500"/>
                                  </a:lnTo>
                                  <a:lnTo>
                                    <a:pt x="22049" y="15500"/>
                                  </a:lnTo>
                                  <a:lnTo>
                                    <a:pt x="19949" y="16550"/>
                                  </a:lnTo>
                                  <a:lnTo>
                                    <a:pt x="18749" y="15500"/>
                                  </a:lnTo>
                                  <a:lnTo>
                                    <a:pt x="17699" y="15500"/>
                                  </a:lnTo>
                                  <a:lnTo>
                                    <a:pt x="15450" y="13250"/>
                                  </a:lnTo>
                                  <a:lnTo>
                                    <a:pt x="15450" y="12200"/>
                                  </a:lnTo>
                                  <a:lnTo>
                                    <a:pt x="14400" y="9950"/>
                                  </a:lnTo>
                                  <a:lnTo>
                                    <a:pt x="13250" y="5500"/>
                                  </a:lnTo>
                                  <a:lnTo>
                                    <a:pt x="13250" y="3300"/>
                                  </a:lnTo>
                                  <a:lnTo>
                                    <a:pt x="12200" y="1150"/>
                                  </a:lnTo>
                                  <a:lnTo>
                                    <a:pt x="9950" y="0"/>
                                  </a:lnTo>
                                  <a:lnTo>
                                    <a:pt x="7750" y="1150"/>
                                  </a:lnTo>
                                  <a:lnTo>
                                    <a:pt x="6650" y="1150"/>
                                  </a:lnTo>
                                  <a:lnTo>
                                    <a:pt x="4450" y="1150"/>
                                  </a:lnTo>
                                  <a:lnTo>
                                    <a:pt x="3350" y="0"/>
                                  </a:lnTo>
                                  <a:lnTo>
                                    <a:pt x="2200" y="39799"/>
                                  </a:lnTo>
                                  <a:lnTo>
                                    <a:pt x="5500" y="39799"/>
                                  </a:lnTo>
                                  <a:close/>
                                </a:path>
                              </a:pathLst>
                            </a:custGeom>
                            <a:grpFill/>
                            <a:ln w="4993" cap="flat">
                              <a:noFill/>
                              <a:prstDash val="solid"/>
                              <a:miter/>
                            </a:ln>
                          </p:spPr>
                          <p:txBody>
                            <a:bodyPr rtlCol="0" anchor="ctr"/>
                            <a:lstStyle/>
                            <a:p>
                              <a:endParaRPr lang="en-PH"/>
                            </a:p>
                          </p:txBody>
                        </p:sp>
                        <p:sp>
                          <p:nvSpPr>
                            <p:cNvPr id="59" name="Freeform: Shape 199">
                              <a:extLst>
                                <a:ext uri="{FF2B5EF4-FFF2-40B4-BE49-F238E27FC236}">
                                  <a16:creationId xmlns:a16="http://schemas.microsoft.com/office/drawing/2014/main" xmlns="" id="{685CF3EC-A392-4773-BF92-90E5BA07567C}"/>
                                </a:ext>
                              </a:extLst>
                            </p:cNvPr>
                            <p:cNvSpPr/>
                            <p:nvPr/>
                          </p:nvSpPr>
                          <p:spPr>
                            <a:xfrm>
                              <a:off x="6815031" y="3521871"/>
                              <a:ext cx="279442" cy="227443"/>
                            </a:xfrm>
                            <a:custGeom>
                              <a:avLst/>
                              <a:gdLst>
                                <a:gd name="connsiteX0" fmla="*/ 276092 w 279442"/>
                                <a:gd name="connsiteY0" fmla="*/ 218644 h 227443"/>
                                <a:gd name="connsiteX1" fmla="*/ 279442 w 279442"/>
                                <a:gd name="connsiteY1" fmla="*/ 118147 h 227443"/>
                                <a:gd name="connsiteX2" fmla="*/ 276092 w 279442"/>
                                <a:gd name="connsiteY2" fmla="*/ 118147 h 227443"/>
                                <a:gd name="connsiteX3" fmla="*/ 279442 w 279442"/>
                                <a:gd name="connsiteY3" fmla="*/ 6600 h 227443"/>
                                <a:gd name="connsiteX4" fmla="*/ 2250 w 279442"/>
                                <a:gd name="connsiteY4" fmla="*/ 0 h 227443"/>
                                <a:gd name="connsiteX5" fmla="*/ 0 w 279442"/>
                                <a:gd name="connsiteY5" fmla="*/ 109347 h 227443"/>
                                <a:gd name="connsiteX6" fmla="*/ 3400 w 279442"/>
                                <a:gd name="connsiteY6" fmla="*/ 109347 h 227443"/>
                                <a:gd name="connsiteX7" fmla="*/ 0 w 279442"/>
                                <a:gd name="connsiteY7" fmla="*/ 219794 h 227443"/>
                                <a:gd name="connsiteX8" fmla="*/ 277242 w 279442"/>
                                <a:gd name="connsiteY8" fmla="*/ 227444 h 227443"/>
                                <a:gd name="connsiteX9" fmla="*/ 276092 w 279442"/>
                                <a:gd name="connsiteY9" fmla="*/ 218644 h 22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42" h="227443">
                                  <a:moveTo>
                                    <a:pt x="276092" y="218644"/>
                                  </a:moveTo>
                                  <a:lnTo>
                                    <a:pt x="279442" y="118147"/>
                                  </a:lnTo>
                                  <a:lnTo>
                                    <a:pt x="276092" y="118147"/>
                                  </a:lnTo>
                                  <a:lnTo>
                                    <a:pt x="279442" y="6600"/>
                                  </a:lnTo>
                                  <a:lnTo>
                                    <a:pt x="2250" y="0"/>
                                  </a:lnTo>
                                  <a:lnTo>
                                    <a:pt x="0" y="109347"/>
                                  </a:lnTo>
                                  <a:lnTo>
                                    <a:pt x="3400" y="109347"/>
                                  </a:lnTo>
                                  <a:lnTo>
                                    <a:pt x="0" y="219794"/>
                                  </a:lnTo>
                                  <a:lnTo>
                                    <a:pt x="277242" y="227444"/>
                                  </a:lnTo>
                                  <a:lnTo>
                                    <a:pt x="276092" y="218644"/>
                                  </a:lnTo>
                                  <a:close/>
                                </a:path>
                              </a:pathLst>
                            </a:custGeom>
                            <a:grpFill/>
                            <a:ln w="4993" cap="flat">
                              <a:noFill/>
                              <a:prstDash val="solid"/>
                              <a:miter/>
                            </a:ln>
                          </p:spPr>
                          <p:txBody>
                            <a:bodyPr rtlCol="0" anchor="ctr"/>
                            <a:lstStyle/>
                            <a:p>
                              <a:endParaRPr lang="en-PH"/>
                            </a:p>
                          </p:txBody>
                        </p:sp>
                        <p:sp>
                          <p:nvSpPr>
                            <p:cNvPr id="60" name="Freeform: Shape 200">
                              <a:extLst>
                                <a:ext uri="{FF2B5EF4-FFF2-40B4-BE49-F238E27FC236}">
                                  <a16:creationId xmlns:a16="http://schemas.microsoft.com/office/drawing/2014/main" xmlns="" id="{42C7CA3E-D939-4317-B9C8-D01CA250D49F}"/>
                                </a:ext>
                              </a:extLst>
                            </p:cNvPr>
                            <p:cNvSpPr/>
                            <p:nvPr/>
                          </p:nvSpPr>
                          <p:spPr>
                            <a:xfrm>
                              <a:off x="7091123" y="3361776"/>
                              <a:ext cx="226343" cy="382039"/>
                            </a:xfrm>
                            <a:custGeom>
                              <a:avLst/>
                              <a:gdLst>
                                <a:gd name="connsiteX0" fmla="*/ 3350 w 226343"/>
                                <a:gd name="connsiteY0" fmla="*/ 278242 h 382039"/>
                                <a:gd name="connsiteX1" fmla="*/ 0 w 226343"/>
                                <a:gd name="connsiteY1" fmla="*/ 378739 h 382039"/>
                                <a:gd name="connsiteX2" fmla="*/ 220844 w 226343"/>
                                <a:gd name="connsiteY2" fmla="*/ 382039 h 382039"/>
                                <a:gd name="connsiteX3" fmla="*/ 224194 w 226343"/>
                                <a:gd name="connsiteY3" fmla="*/ 282642 h 382039"/>
                                <a:gd name="connsiteX4" fmla="*/ 220844 w 226343"/>
                                <a:gd name="connsiteY4" fmla="*/ 282642 h 382039"/>
                                <a:gd name="connsiteX5" fmla="*/ 226344 w 226343"/>
                                <a:gd name="connsiteY5" fmla="*/ 59648 h 382039"/>
                                <a:gd name="connsiteX6" fmla="*/ 223044 w 226343"/>
                                <a:gd name="connsiteY6" fmla="*/ 59648 h 382039"/>
                                <a:gd name="connsiteX7" fmla="*/ 224194 w 226343"/>
                                <a:gd name="connsiteY7" fmla="*/ 19849 h 382039"/>
                                <a:gd name="connsiteX8" fmla="*/ 223044 w 226343"/>
                                <a:gd name="connsiteY8" fmla="*/ 18749 h 382039"/>
                                <a:gd name="connsiteX9" fmla="*/ 220844 w 226343"/>
                                <a:gd name="connsiteY9" fmla="*/ 16550 h 382039"/>
                                <a:gd name="connsiteX10" fmla="*/ 220844 w 226343"/>
                                <a:gd name="connsiteY10" fmla="*/ 15450 h 382039"/>
                                <a:gd name="connsiteX11" fmla="*/ 215294 w 226343"/>
                                <a:gd name="connsiteY11" fmla="*/ 13250 h 382039"/>
                                <a:gd name="connsiteX12" fmla="*/ 213144 w 226343"/>
                                <a:gd name="connsiteY12" fmla="*/ 15450 h 382039"/>
                                <a:gd name="connsiteX13" fmla="*/ 210944 w 226343"/>
                                <a:gd name="connsiteY13" fmla="*/ 15450 h 382039"/>
                                <a:gd name="connsiteX14" fmla="*/ 208694 w 226343"/>
                                <a:gd name="connsiteY14" fmla="*/ 17650 h 382039"/>
                                <a:gd name="connsiteX15" fmla="*/ 204294 w 226343"/>
                                <a:gd name="connsiteY15" fmla="*/ 16550 h 382039"/>
                                <a:gd name="connsiteX16" fmla="*/ 200994 w 226343"/>
                                <a:gd name="connsiteY16" fmla="*/ 15450 h 382039"/>
                                <a:gd name="connsiteX17" fmla="*/ 191095 w 226343"/>
                                <a:gd name="connsiteY17" fmla="*/ 13250 h 382039"/>
                                <a:gd name="connsiteX18" fmla="*/ 188845 w 226343"/>
                                <a:gd name="connsiteY18" fmla="*/ 8800 h 382039"/>
                                <a:gd name="connsiteX19" fmla="*/ 188845 w 226343"/>
                                <a:gd name="connsiteY19" fmla="*/ 5500 h 382039"/>
                                <a:gd name="connsiteX20" fmla="*/ 188845 w 226343"/>
                                <a:gd name="connsiteY20" fmla="*/ 4450 h 382039"/>
                                <a:gd name="connsiteX21" fmla="*/ 2200 w 226343"/>
                                <a:gd name="connsiteY21" fmla="*/ 0 h 382039"/>
                                <a:gd name="connsiteX22" fmla="*/ 1150 w 226343"/>
                                <a:gd name="connsiteY22" fmla="*/ 55199 h 382039"/>
                                <a:gd name="connsiteX23" fmla="*/ 5500 w 226343"/>
                                <a:gd name="connsiteY23" fmla="*/ 56248 h 382039"/>
                                <a:gd name="connsiteX24" fmla="*/ 3350 w 226343"/>
                                <a:gd name="connsiteY24" fmla="*/ 166695 h 382039"/>
                                <a:gd name="connsiteX25" fmla="*/ 0 w 226343"/>
                                <a:gd name="connsiteY25" fmla="*/ 278242 h 382039"/>
                                <a:gd name="connsiteX26" fmla="*/ 3350 w 226343"/>
                                <a:gd name="connsiteY26" fmla="*/ 278242 h 38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6343" h="382039">
                                  <a:moveTo>
                                    <a:pt x="3350" y="278242"/>
                                  </a:moveTo>
                                  <a:lnTo>
                                    <a:pt x="0" y="378739"/>
                                  </a:lnTo>
                                  <a:lnTo>
                                    <a:pt x="220844" y="382039"/>
                                  </a:lnTo>
                                  <a:lnTo>
                                    <a:pt x="224194" y="282642"/>
                                  </a:lnTo>
                                  <a:lnTo>
                                    <a:pt x="220844" y="282642"/>
                                  </a:lnTo>
                                  <a:lnTo>
                                    <a:pt x="226344" y="59648"/>
                                  </a:lnTo>
                                  <a:lnTo>
                                    <a:pt x="223044" y="59648"/>
                                  </a:lnTo>
                                  <a:lnTo>
                                    <a:pt x="224194" y="19849"/>
                                  </a:lnTo>
                                  <a:lnTo>
                                    <a:pt x="223044" y="18749"/>
                                  </a:lnTo>
                                  <a:lnTo>
                                    <a:pt x="220844" y="16550"/>
                                  </a:lnTo>
                                  <a:lnTo>
                                    <a:pt x="220844" y="15450"/>
                                  </a:lnTo>
                                  <a:lnTo>
                                    <a:pt x="215294" y="13250"/>
                                  </a:lnTo>
                                  <a:lnTo>
                                    <a:pt x="213144" y="15450"/>
                                  </a:lnTo>
                                  <a:lnTo>
                                    <a:pt x="210944" y="15450"/>
                                  </a:lnTo>
                                  <a:lnTo>
                                    <a:pt x="208694" y="17650"/>
                                  </a:lnTo>
                                  <a:lnTo>
                                    <a:pt x="204294" y="16550"/>
                                  </a:lnTo>
                                  <a:lnTo>
                                    <a:pt x="200994" y="15450"/>
                                  </a:lnTo>
                                  <a:lnTo>
                                    <a:pt x="191095" y="13250"/>
                                  </a:lnTo>
                                  <a:lnTo>
                                    <a:pt x="188845" y="8800"/>
                                  </a:lnTo>
                                  <a:lnTo>
                                    <a:pt x="188845" y="5500"/>
                                  </a:lnTo>
                                  <a:lnTo>
                                    <a:pt x="188845" y="4450"/>
                                  </a:lnTo>
                                  <a:lnTo>
                                    <a:pt x="2200" y="0"/>
                                  </a:lnTo>
                                  <a:lnTo>
                                    <a:pt x="1150" y="55199"/>
                                  </a:lnTo>
                                  <a:lnTo>
                                    <a:pt x="5500" y="56248"/>
                                  </a:lnTo>
                                  <a:lnTo>
                                    <a:pt x="3350" y="166695"/>
                                  </a:lnTo>
                                  <a:lnTo>
                                    <a:pt x="0" y="278242"/>
                                  </a:lnTo>
                                  <a:lnTo>
                                    <a:pt x="3350" y="278242"/>
                                  </a:lnTo>
                                  <a:close/>
                                </a:path>
                              </a:pathLst>
                            </a:custGeom>
                            <a:grpFill/>
                            <a:ln w="4993" cap="flat">
                              <a:noFill/>
                              <a:prstDash val="solid"/>
                              <a:miter/>
                            </a:ln>
                          </p:spPr>
                          <p:txBody>
                            <a:bodyPr rtlCol="0" anchor="ctr"/>
                            <a:lstStyle/>
                            <a:p>
                              <a:endParaRPr lang="en-PH"/>
                            </a:p>
                          </p:txBody>
                        </p:sp>
                        <p:sp>
                          <p:nvSpPr>
                            <p:cNvPr id="61" name="Freeform: Shape 201">
                              <a:extLst>
                                <a:ext uri="{FF2B5EF4-FFF2-40B4-BE49-F238E27FC236}">
                                  <a16:creationId xmlns:a16="http://schemas.microsoft.com/office/drawing/2014/main" xmlns="" id="{A8D3FD53-2FE4-4497-B00E-4EBBD7B163DD}"/>
                                </a:ext>
                              </a:extLst>
                            </p:cNvPr>
                            <p:cNvSpPr/>
                            <p:nvPr/>
                          </p:nvSpPr>
                          <p:spPr>
                            <a:xfrm>
                              <a:off x="7095573" y="2702494"/>
                              <a:ext cx="226343" cy="388739"/>
                            </a:xfrm>
                            <a:custGeom>
                              <a:avLst/>
                              <a:gdLst>
                                <a:gd name="connsiteX0" fmla="*/ 166695 w 226343"/>
                                <a:gd name="connsiteY0" fmla="*/ 387639 h 388739"/>
                                <a:gd name="connsiteX1" fmla="*/ 221894 w 226343"/>
                                <a:gd name="connsiteY1" fmla="*/ 388739 h 388739"/>
                                <a:gd name="connsiteX2" fmla="*/ 225294 w 226343"/>
                                <a:gd name="connsiteY2" fmla="*/ 279392 h 388739"/>
                                <a:gd name="connsiteX3" fmla="*/ 221894 w 226343"/>
                                <a:gd name="connsiteY3" fmla="*/ 279392 h 388739"/>
                                <a:gd name="connsiteX4" fmla="*/ 224144 w 226343"/>
                                <a:gd name="connsiteY4" fmla="*/ 174445 h 388739"/>
                                <a:gd name="connsiteX5" fmla="*/ 224144 w 226343"/>
                                <a:gd name="connsiteY5" fmla="*/ 170095 h 388739"/>
                                <a:gd name="connsiteX6" fmla="*/ 226344 w 226343"/>
                                <a:gd name="connsiteY6" fmla="*/ 61898 h 388739"/>
                                <a:gd name="connsiteX7" fmla="*/ 223044 w 226343"/>
                                <a:gd name="connsiteY7" fmla="*/ 60748 h 388739"/>
                                <a:gd name="connsiteX8" fmla="*/ 224144 w 226343"/>
                                <a:gd name="connsiteY8" fmla="*/ 5550 h 388739"/>
                                <a:gd name="connsiteX9" fmla="*/ 215294 w 226343"/>
                                <a:gd name="connsiteY9" fmla="*/ 5550 h 388739"/>
                                <a:gd name="connsiteX10" fmla="*/ 2200 w 226343"/>
                                <a:gd name="connsiteY10" fmla="*/ 0 h 388739"/>
                                <a:gd name="connsiteX11" fmla="*/ 0 w 226343"/>
                                <a:gd name="connsiteY11" fmla="*/ 55248 h 388739"/>
                                <a:gd name="connsiteX12" fmla="*/ 6550 w 226343"/>
                                <a:gd name="connsiteY12" fmla="*/ 55248 h 388739"/>
                                <a:gd name="connsiteX13" fmla="*/ 3250 w 226343"/>
                                <a:gd name="connsiteY13" fmla="*/ 165645 h 388739"/>
                                <a:gd name="connsiteX14" fmla="*/ 1050 w 226343"/>
                                <a:gd name="connsiteY14" fmla="*/ 229694 h 388739"/>
                                <a:gd name="connsiteX15" fmla="*/ 0 w 226343"/>
                                <a:gd name="connsiteY15" fmla="*/ 273842 h 388739"/>
                                <a:gd name="connsiteX16" fmla="*/ 3250 w 226343"/>
                                <a:gd name="connsiteY16" fmla="*/ 273842 h 388739"/>
                                <a:gd name="connsiteX17" fmla="*/ 1050 w 226343"/>
                                <a:gd name="connsiteY17" fmla="*/ 382139 h 388739"/>
                                <a:gd name="connsiteX18" fmla="*/ 126996 w 226343"/>
                                <a:gd name="connsiteY18" fmla="*/ 386489 h 388739"/>
                                <a:gd name="connsiteX19" fmla="*/ 166695 w 226343"/>
                                <a:gd name="connsiteY19" fmla="*/ 387639 h 38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6343" h="388739">
                                  <a:moveTo>
                                    <a:pt x="166695" y="387639"/>
                                  </a:moveTo>
                                  <a:lnTo>
                                    <a:pt x="221894" y="388739"/>
                                  </a:lnTo>
                                  <a:lnTo>
                                    <a:pt x="225294" y="279392"/>
                                  </a:lnTo>
                                  <a:lnTo>
                                    <a:pt x="221894" y="279392"/>
                                  </a:lnTo>
                                  <a:lnTo>
                                    <a:pt x="224144" y="174445"/>
                                  </a:lnTo>
                                  <a:lnTo>
                                    <a:pt x="224144" y="170095"/>
                                  </a:lnTo>
                                  <a:lnTo>
                                    <a:pt x="226344" y="61898"/>
                                  </a:lnTo>
                                  <a:lnTo>
                                    <a:pt x="223044" y="60748"/>
                                  </a:lnTo>
                                  <a:lnTo>
                                    <a:pt x="224144" y="5550"/>
                                  </a:lnTo>
                                  <a:lnTo>
                                    <a:pt x="215294" y="5550"/>
                                  </a:lnTo>
                                  <a:lnTo>
                                    <a:pt x="2200" y="0"/>
                                  </a:lnTo>
                                  <a:lnTo>
                                    <a:pt x="0" y="55248"/>
                                  </a:lnTo>
                                  <a:lnTo>
                                    <a:pt x="6550" y="55248"/>
                                  </a:lnTo>
                                  <a:lnTo>
                                    <a:pt x="3250" y="165645"/>
                                  </a:lnTo>
                                  <a:lnTo>
                                    <a:pt x="1050" y="229694"/>
                                  </a:lnTo>
                                  <a:lnTo>
                                    <a:pt x="0" y="273842"/>
                                  </a:lnTo>
                                  <a:lnTo>
                                    <a:pt x="3250" y="273842"/>
                                  </a:lnTo>
                                  <a:lnTo>
                                    <a:pt x="1050" y="382139"/>
                                  </a:lnTo>
                                  <a:lnTo>
                                    <a:pt x="126996" y="386489"/>
                                  </a:lnTo>
                                  <a:lnTo>
                                    <a:pt x="166695" y="387639"/>
                                  </a:lnTo>
                                  <a:close/>
                                </a:path>
                              </a:pathLst>
                            </a:custGeom>
                            <a:grpFill/>
                            <a:ln w="4993" cap="flat">
                              <a:noFill/>
                              <a:prstDash val="solid"/>
                              <a:miter/>
                            </a:ln>
                          </p:spPr>
                          <p:txBody>
                            <a:bodyPr rtlCol="0" anchor="ctr"/>
                            <a:lstStyle/>
                            <a:p>
                              <a:endParaRPr lang="en-PH"/>
                            </a:p>
                          </p:txBody>
                        </p:sp>
                        <p:sp>
                          <p:nvSpPr>
                            <p:cNvPr id="62" name="Freeform: Shape 202">
                              <a:extLst>
                                <a:ext uri="{FF2B5EF4-FFF2-40B4-BE49-F238E27FC236}">
                                  <a16:creationId xmlns:a16="http://schemas.microsoft.com/office/drawing/2014/main" xmlns="" id="{C6BC4D85-9786-47B6-BF0D-DCE2AE9D5067}"/>
                                </a:ext>
                              </a:extLst>
                            </p:cNvPr>
                            <p:cNvSpPr/>
                            <p:nvPr/>
                          </p:nvSpPr>
                          <p:spPr>
                            <a:xfrm>
                              <a:off x="6812881" y="3741665"/>
                              <a:ext cx="279392" cy="228493"/>
                            </a:xfrm>
                            <a:custGeom>
                              <a:avLst/>
                              <a:gdLst>
                                <a:gd name="connsiteX0" fmla="*/ 279392 w 279392"/>
                                <a:gd name="connsiteY0" fmla="*/ 119197 h 228493"/>
                                <a:gd name="connsiteX1" fmla="*/ 276092 w 279392"/>
                                <a:gd name="connsiteY1" fmla="*/ 118047 h 228493"/>
                                <a:gd name="connsiteX2" fmla="*/ 279392 w 279392"/>
                                <a:gd name="connsiteY2" fmla="*/ 7650 h 228493"/>
                                <a:gd name="connsiteX3" fmla="*/ 2150 w 279392"/>
                                <a:gd name="connsiteY3" fmla="*/ 0 h 228493"/>
                                <a:gd name="connsiteX4" fmla="*/ 0 w 279392"/>
                                <a:gd name="connsiteY4" fmla="*/ 111497 h 228493"/>
                                <a:gd name="connsiteX5" fmla="*/ 4400 w 279392"/>
                                <a:gd name="connsiteY5" fmla="*/ 111497 h 228493"/>
                                <a:gd name="connsiteX6" fmla="*/ 2150 w 279392"/>
                                <a:gd name="connsiteY6" fmla="*/ 221894 h 228493"/>
                                <a:gd name="connsiteX7" fmla="*/ 221944 w 279392"/>
                                <a:gd name="connsiteY7" fmla="*/ 227444 h 228493"/>
                                <a:gd name="connsiteX8" fmla="*/ 277142 w 279392"/>
                                <a:gd name="connsiteY8" fmla="*/ 228494 h 228493"/>
                                <a:gd name="connsiteX9" fmla="*/ 279392 w 279392"/>
                                <a:gd name="connsiteY9" fmla="*/ 119197 h 22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392" h="228493">
                                  <a:moveTo>
                                    <a:pt x="279392" y="119197"/>
                                  </a:moveTo>
                                  <a:lnTo>
                                    <a:pt x="276092" y="118047"/>
                                  </a:lnTo>
                                  <a:lnTo>
                                    <a:pt x="279392" y="7650"/>
                                  </a:lnTo>
                                  <a:lnTo>
                                    <a:pt x="2150" y="0"/>
                                  </a:lnTo>
                                  <a:lnTo>
                                    <a:pt x="0" y="111497"/>
                                  </a:lnTo>
                                  <a:lnTo>
                                    <a:pt x="4400" y="111497"/>
                                  </a:lnTo>
                                  <a:lnTo>
                                    <a:pt x="2150" y="221894"/>
                                  </a:lnTo>
                                  <a:lnTo>
                                    <a:pt x="221944" y="227444"/>
                                  </a:lnTo>
                                  <a:lnTo>
                                    <a:pt x="277142" y="228494"/>
                                  </a:lnTo>
                                  <a:lnTo>
                                    <a:pt x="279392" y="119197"/>
                                  </a:lnTo>
                                  <a:close/>
                                </a:path>
                              </a:pathLst>
                            </a:custGeom>
                            <a:grpFill/>
                            <a:ln w="4993" cap="flat">
                              <a:noFill/>
                              <a:prstDash val="solid"/>
                              <a:miter/>
                            </a:ln>
                          </p:spPr>
                          <p:txBody>
                            <a:bodyPr rtlCol="0" anchor="ctr"/>
                            <a:lstStyle/>
                            <a:p>
                              <a:endParaRPr lang="en-PH"/>
                            </a:p>
                          </p:txBody>
                        </p:sp>
                        <p:sp>
                          <p:nvSpPr>
                            <p:cNvPr id="63" name="Freeform: Shape 203">
                              <a:extLst>
                                <a:ext uri="{FF2B5EF4-FFF2-40B4-BE49-F238E27FC236}">
                                  <a16:creationId xmlns:a16="http://schemas.microsoft.com/office/drawing/2014/main" xmlns="" id="{5D97BB28-1FC4-43B3-BBF0-73720EDE0610}"/>
                                </a:ext>
                              </a:extLst>
                            </p:cNvPr>
                            <p:cNvSpPr/>
                            <p:nvPr/>
                          </p:nvSpPr>
                          <p:spPr>
                            <a:xfrm>
                              <a:off x="7531711" y="3885211"/>
                              <a:ext cx="283842" cy="202044"/>
                            </a:xfrm>
                            <a:custGeom>
                              <a:avLst/>
                              <a:gdLst>
                                <a:gd name="connsiteX0" fmla="*/ 66248 w 283842"/>
                                <a:gd name="connsiteY0" fmla="*/ 1050 h 202044"/>
                                <a:gd name="connsiteX1" fmla="*/ 59698 w 283842"/>
                                <a:gd name="connsiteY1" fmla="*/ 0 h 202044"/>
                                <a:gd name="connsiteX2" fmla="*/ 0 w 283842"/>
                                <a:gd name="connsiteY2" fmla="*/ 0 h 202044"/>
                                <a:gd name="connsiteX3" fmla="*/ 1100 w 283842"/>
                                <a:gd name="connsiteY3" fmla="*/ 3250 h 202044"/>
                                <a:gd name="connsiteX4" fmla="*/ 1100 w 283842"/>
                                <a:gd name="connsiteY4" fmla="*/ 6550 h 202044"/>
                                <a:gd name="connsiteX5" fmla="*/ 0 w 283842"/>
                                <a:gd name="connsiteY5" fmla="*/ 16550 h 202044"/>
                                <a:gd name="connsiteX6" fmla="*/ 0 w 283842"/>
                                <a:gd name="connsiteY6" fmla="*/ 19849 h 202044"/>
                                <a:gd name="connsiteX7" fmla="*/ 1100 w 283842"/>
                                <a:gd name="connsiteY7" fmla="*/ 23149 h 202044"/>
                                <a:gd name="connsiteX8" fmla="*/ 3300 w 283842"/>
                                <a:gd name="connsiteY8" fmla="*/ 26449 h 202044"/>
                                <a:gd name="connsiteX9" fmla="*/ 3300 w 283842"/>
                                <a:gd name="connsiteY9" fmla="*/ 28649 h 202044"/>
                                <a:gd name="connsiteX10" fmla="*/ 3300 w 283842"/>
                                <a:gd name="connsiteY10" fmla="*/ 30899 h 202044"/>
                                <a:gd name="connsiteX11" fmla="*/ 2250 w 283842"/>
                                <a:gd name="connsiteY11" fmla="*/ 33099 h 202044"/>
                                <a:gd name="connsiteX12" fmla="*/ 2250 w 283842"/>
                                <a:gd name="connsiteY12" fmla="*/ 35249 h 202044"/>
                                <a:gd name="connsiteX13" fmla="*/ 2250 w 283842"/>
                                <a:gd name="connsiteY13" fmla="*/ 36399 h 202044"/>
                                <a:gd name="connsiteX14" fmla="*/ 2250 w 283842"/>
                                <a:gd name="connsiteY14" fmla="*/ 38649 h 202044"/>
                                <a:gd name="connsiteX15" fmla="*/ 2250 w 283842"/>
                                <a:gd name="connsiteY15" fmla="*/ 39699 h 202044"/>
                                <a:gd name="connsiteX16" fmla="*/ 4450 w 283842"/>
                                <a:gd name="connsiteY16" fmla="*/ 41949 h 202044"/>
                                <a:gd name="connsiteX17" fmla="*/ 4450 w 283842"/>
                                <a:gd name="connsiteY17" fmla="*/ 42999 h 202044"/>
                                <a:gd name="connsiteX18" fmla="*/ 5550 w 283842"/>
                                <a:gd name="connsiteY18" fmla="*/ 45199 h 202044"/>
                                <a:gd name="connsiteX19" fmla="*/ 7750 w 283842"/>
                                <a:gd name="connsiteY19" fmla="*/ 46299 h 202044"/>
                                <a:gd name="connsiteX20" fmla="*/ 8850 w 283842"/>
                                <a:gd name="connsiteY20" fmla="*/ 47449 h 202044"/>
                                <a:gd name="connsiteX21" fmla="*/ 12150 w 283842"/>
                                <a:gd name="connsiteY21" fmla="*/ 50749 h 202044"/>
                                <a:gd name="connsiteX22" fmla="*/ 14350 w 283842"/>
                                <a:gd name="connsiteY22" fmla="*/ 51798 h 202044"/>
                                <a:gd name="connsiteX23" fmla="*/ 16599 w 283842"/>
                                <a:gd name="connsiteY23" fmla="*/ 54048 h 202044"/>
                                <a:gd name="connsiteX24" fmla="*/ 17650 w 283842"/>
                                <a:gd name="connsiteY24" fmla="*/ 55199 h 202044"/>
                                <a:gd name="connsiteX25" fmla="*/ 19849 w 283842"/>
                                <a:gd name="connsiteY25" fmla="*/ 57348 h 202044"/>
                                <a:gd name="connsiteX26" fmla="*/ 21049 w 283842"/>
                                <a:gd name="connsiteY26" fmla="*/ 59548 h 202044"/>
                                <a:gd name="connsiteX27" fmla="*/ 21049 w 283842"/>
                                <a:gd name="connsiteY27" fmla="*/ 61798 h 202044"/>
                                <a:gd name="connsiteX28" fmla="*/ 19849 w 283842"/>
                                <a:gd name="connsiteY28" fmla="*/ 63998 h 202044"/>
                                <a:gd name="connsiteX29" fmla="*/ 21049 w 283842"/>
                                <a:gd name="connsiteY29" fmla="*/ 66248 h 202044"/>
                                <a:gd name="connsiteX30" fmla="*/ 21049 w 283842"/>
                                <a:gd name="connsiteY30" fmla="*/ 68398 h 202044"/>
                                <a:gd name="connsiteX31" fmla="*/ 23199 w 283842"/>
                                <a:gd name="connsiteY31" fmla="*/ 69548 h 202044"/>
                                <a:gd name="connsiteX32" fmla="*/ 25399 w 283842"/>
                                <a:gd name="connsiteY32" fmla="*/ 70598 h 202044"/>
                                <a:gd name="connsiteX33" fmla="*/ 27599 w 283842"/>
                                <a:gd name="connsiteY33" fmla="*/ 71748 h 202044"/>
                                <a:gd name="connsiteX34" fmla="*/ 29849 w 283842"/>
                                <a:gd name="connsiteY34" fmla="*/ 72848 h 202044"/>
                                <a:gd name="connsiteX35" fmla="*/ 30899 w 283842"/>
                                <a:gd name="connsiteY35" fmla="*/ 73898 h 202044"/>
                                <a:gd name="connsiteX36" fmla="*/ 30899 w 283842"/>
                                <a:gd name="connsiteY36" fmla="*/ 76148 h 202044"/>
                                <a:gd name="connsiteX37" fmla="*/ 30899 w 283842"/>
                                <a:gd name="connsiteY37" fmla="*/ 78348 h 202044"/>
                                <a:gd name="connsiteX38" fmla="*/ 33149 w 283842"/>
                                <a:gd name="connsiteY38" fmla="*/ 78348 h 202044"/>
                                <a:gd name="connsiteX39" fmla="*/ 34199 w 283842"/>
                                <a:gd name="connsiteY39" fmla="*/ 78348 h 202044"/>
                                <a:gd name="connsiteX40" fmla="*/ 35349 w 283842"/>
                                <a:gd name="connsiteY40" fmla="*/ 79398 h 202044"/>
                                <a:gd name="connsiteX41" fmla="*/ 36449 w 283842"/>
                                <a:gd name="connsiteY41" fmla="*/ 81648 h 202044"/>
                                <a:gd name="connsiteX42" fmla="*/ 37599 w 283842"/>
                                <a:gd name="connsiteY42" fmla="*/ 81648 h 202044"/>
                                <a:gd name="connsiteX43" fmla="*/ 39749 w 283842"/>
                                <a:gd name="connsiteY43" fmla="*/ 80548 h 202044"/>
                                <a:gd name="connsiteX44" fmla="*/ 41949 w 283842"/>
                                <a:gd name="connsiteY44" fmla="*/ 80548 h 202044"/>
                                <a:gd name="connsiteX45" fmla="*/ 43099 w 283842"/>
                                <a:gd name="connsiteY45" fmla="*/ 81648 h 202044"/>
                                <a:gd name="connsiteX46" fmla="*/ 44199 w 283842"/>
                                <a:gd name="connsiteY46" fmla="*/ 83898 h 202044"/>
                                <a:gd name="connsiteX47" fmla="*/ 44199 w 283842"/>
                                <a:gd name="connsiteY47" fmla="*/ 84948 h 202044"/>
                                <a:gd name="connsiteX48" fmla="*/ 46399 w 283842"/>
                                <a:gd name="connsiteY48" fmla="*/ 88298 h 202044"/>
                                <a:gd name="connsiteX49" fmla="*/ 48649 w 283842"/>
                                <a:gd name="connsiteY49" fmla="*/ 91647 h 202044"/>
                                <a:gd name="connsiteX50" fmla="*/ 49698 w 283842"/>
                                <a:gd name="connsiteY50" fmla="*/ 93847 h 202044"/>
                                <a:gd name="connsiteX51" fmla="*/ 50798 w 283842"/>
                                <a:gd name="connsiteY51" fmla="*/ 95997 h 202044"/>
                                <a:gd name="connsiteX52" fmla="*/ 52998 w 283842"/>
                                <a:gd name="connsiteY52" fmla="*/ 97147 h 202044"/>
                                <a:gd name="connsiteX53" fmla="*/ 54148 w 283842"/>
                                <a:gd name="connsiteY53" fmla="*/ 99347 h 202044"/>
                                <a:gd name="connsiteX54" fmla="*/ 55248 w 283842"/>
                                <a:gd name="connsiteY54" fmla="*/ 100447 h 202044"/>
                                <a:gd name="connsiteX55" fmla="*/ 57448 w 283842"/>
                                <a:gd name="connsiteY55" fmla="*/ 100447 h 202044"/>
                                <a:gd name="connsiteX56" fmla="*/ 58548 w 283842"/>
                                <a:gd name="connsiteY56" fmla="*/ 100447 h 202044"/>
                                <a:gd name="connsiteX57" fmla="*/ 59698 w 283842"/>
                                <a:gd name="connsiteY57" fmla="*/ 100447 h 202044"/>
                                <a:gd name="connsiteX58" fmla="*/ 61798 w 283842"/>
                                <a:gd name="connsiteY58" fmla="*/ 100447 h 202044"/>
                                <a:gd name="connsiteX59" fmla="*/ 61798 w 283842"/>
                                <a:gd name="connsiteY59" fmla="*/ 101497 h 202044"/>
                                <a:gd name="connsiteX60" fmla="*/ 62948 w 283842"/>
                                <a:gd name="connsiteY60" fmla="*/ 101497 h 202044"/>
                                <a:gd name="connsiteX61" fmla="*/ 65198 w 283842"/>
                                <a:gd name="connsiteY61" fmla="*/ 101497 h 202044"/>
                                <a:gd name="connsiteX62" fmla="*/ 67348 w 283842"/>
                                <a:gd name="connsiteY62" fmla="*/ 100447 h 202044"/>
                                <a:gd name="connsiteX63" fmla="*/ 68498 w 283842"/>
                                <a:gd name="connsiteY63" fmla="*/ 100447 h 202044"/>
                                <a:gd name="connsiteX64" fmla="*/ 69548 w 283842"/>
                                <a:gd name="connsiteY64" fmla="*/ 101497 h 202044"/>
                                <a:gd name="connsiteX65" fmla="*/ 71798 w 283842"/>
                                <a:gd name="connsiteY65" fmla="*/ 102647 h 202044"/>
                                <a:gd name="connsiteX66" fmla="*/ 71798 w 283842"/>
                                <a:gd name="connsiteY66" fmla="*/ 104897 h 202044"/>
                                <a:gd name="connsiteX67" fmla="*/ 72848 w 283842"/>
                                <a:gd name="connsiteY67" fmla="*/ 105947 h 202044"/>
                                <a:gd name="connsiteX68" fmla="*/ 73998 w 283842"/>
                                <a:gd name="connsiteY68" fmla="*/ 107047 h 202044"/>
                                <a:gd name="connsiteX69" fmla="*/ 75098 w 283842"/>
                                <a:gd name="connsiteY69" fmla="*/ 108197 h 202044"/>
                                <a:gd name="connsiteX70" fmla="*/ 76248 w 283842"/>
                                <a:gd name="connsiteY70" fmla="*/ 109247 h 202044"/>
                                <a:gd name="connsiteX71" fmla="*/ 77298 w 283842"/>
                                <a:gd name="connsiteY71" fmla="*/ 110397 h 202044"/>
                                <a:gd name="connsiteX72" fmla="*/ 80598 w 283842"/>
                                <a:gd name="connsiteY72" fmla="*/ 112547 h 202044"/>
                                <a:gd name="connsiteX73" fmla="*/ 81748 w 283842"/>
                                <a:gd name="connsiteY73" fmla="*/ 114797 h 202044"/>
                                <a:gd name="connsiteX74" fmla="*/ 82848 w 283842"/>
                                <a:gd name="connsiteY74" fmla="*/ 115947 h 202044"/>
                                <a:gd name="connsiteX75" fmla="*/ 83898 w 283842"/>
                                <a:gd name="connsiteY75" fmla="*/ 115947 h 202044"/>
                                <a:gd name="connsiteX76" fmla="*/ 85048 w 283842"/>
                                <a:gd name="connsiteY76" fmla="*/ 115947 h 202044"/>
                                <a:gd name="connsiteX77" fmla="*/ 86098 w 283842"/>
                                <a:gd name="connsiteY77" fmla="*/ 113697 h 202044"/>
                                <a:gd name="connsiteX78" fmla="*/ 87298 w 283842"/>
                                <a:gd name="connsiteY78" fmla="*/ 112547 h 202044"/>
                                <a:gd name="connsiteX79" fmla="*/ 88347 w 283842"/>
                                <a:gd name="connsiteY79" fmla="*/ 111497 h 202044"/>
                                <a:gd name="connsiteX80" fmla="*/ 92797 w 283842"/>
                                <a:gd name="connsiteY80" fmla="*/ 112547 h 202044"/>
                                <a:gd name="connsiteX81" fmla="*/ 93897 w 283842"/>
                                <a:gd name="connsiteY81" fmla="*/ 112547 h 202044"/>
                                <a:gd name="connsiteX82" fmla="*/ 94947 w 283842"/>
                                <a:gd name="connsiteY82" fmla="*/ 111497 h 202044"/>
                                <a:gd name="connsiteX83" fmla="*/ 96097 w 283842"/>
                                <a:gd name="connsiteY83" fmla="*/ 110397 h 202044"/>
                                <a:gd name="connsiteX84" fmla="*/ 98297 w 283842"/>
                                <a:gd name="connsiteY84" fmla="*/ 111497 h 202044"/>
                                <a:gd name="connsiteX85" fmla="*/ 100447 w 283842"/>
                                <a:gd name="connsiteY85" fmla="*/ 112547 h 202044"/>
                                <a:gd name="connsiteX86" fmla="*/ 102697 w 283842"/>
                                <a:gd name="connsiteY86" fmla="*/ 113697 h 202044"/>
                                <a:gd name="connsiteX87" fmla="*/ 102697 w 283842"/>
                                <a:gd name="connsiteY87" fmla="*/ 114797 h 202044"/>
                                <a:gd name="connsiteX88" fmla="*/ 103847 w 283842"/>
                                <a:gd name="connsiteY88" fmla="*/ 115947 h 202044"/>
                                <a:gd name="connsiteX89" fmla="*/ 103847 w 283842"/>
                                <a:gd name="connsiteY89" fmla="*/ 118047 h 202044"/>
                                <a:gd name="connsiteX90" fmla="*/ 103847 w 283842"/>
                                <a:gd name="connsiteY90" fmla="*/ 119247 h 202044"/>
                                <a:gd name="connsiteX91" fmla="*/ 104897 w 283842"/>
                                <a:gd name="connsiteY91" fmla="*/ 120297 h 202044"/>
                                <a:gd name="connsiteX92" fmla="*/ 107147 w 283842"/>
                                <a:gd name="connsiteY92" fmla="*/ 121447 h 202044"/>
                                <a:gd name="connsiteX93" fmla="*/ 108197 w 283842"/>
                                <a:gd name="connsiteY93" fmla="*/ 122547 h 202044"/>
                                <a:gd name="connsiteX94" fmla="*/ 110447 w 283842"/>
                                <a:gd name="connsiteY94" fmla="*/ 123597 h 202044"/>
                                <a:gd name="connsiteX95" fmla="*/ 111497 w 283842"/>
                                <a:gd name="connsiteY95" fmla="*/ 124746 h 202044"/>
                                <a:gd name="connsiteX96" fmla="*/ 112647 w 283842"/>
                                <a:gd name="connsiteY96" fmla="*/ 125797 h 202044"/>
                                <a:gd name="connsiteX97" fmla="*/ 113747 w 283842"/>
                                <a:gd name="connsiteY97" fmla="*/ 126996 h 202044"/>
                                <a:gd name="connsiteX98" fmla="*/ 113747 w 283842"/>
                                <a:gd name="connsiteY98" fmla="*/ 129146 h 202044"/>
                                <a:gd name="connsiteX99" fmla="*/ 114897 w 283842"/>
                                <a:gd name="connsiteY99" fmla="*/ 131346 h 202044"/>
                                <a:gd name="connsiteX100" fmla="*/ 114897 w 283842"/>
                                <a:gd name="connsiteY100" fmla="*/ 132496 h 202044"/>
                                <a:gd name="connsiteX101" fmla="*/ 115947 w 283842"/>
                                <a:gd name="connsiteY101" fmla="*/ 133546 h 202044"/>
                                <a:gd name="connsiteX102" fmla="*/ 117047 w 283842"/>
                                <a:gd name="connsiteY102" fmla="*/ 135796 h 202044"/>
                                <a:gd name="connsiteX103" fmla="*/ 119247 w 283842"/>
                                <a:gd name="connsiteY103" fmla="*/ 137996 h 202044"/>
                                <a:gd name="connsiteX104" fmla="*/ 123697 w 283842"/>
                                <a:gd name="connsiteY104" fmla="*/ 140146 h 202044"/>
                                <a:gd name="connsiteX105" fmla="*/ 126996 w 283842"/>
                                <a:gd name="connsiteY105" fmla="*/ 141296 h 202044"/>
                                <a:gd name="connsiteX106" fmla="*/ 129246 w 283842"/>
                                <a:gd name="connsiteY106" fmla="*/ 141296 h 202044"/>
                                <a:gd name="connsiteX107" fmla="*/ 131446 w 283842"/>
                                <a:gd name="connsiteY107" fmla="*/ 142396 h 202044"/>
                                <a:gd name="connsiteX108" fmla="*/ 133596 w 283842"/>
                                <a:gd name="connsiteY108" fmla="*/ 141296 h 202044"/>
                                <a:gd name="connsiteX109" fmla="*/ 135796 w 283842"/>
                                <a:gd name="connsiteY109" fmla="*/ 142396 h 202044"/>
                                <a:gd name="connsiteX110" fmla="*/ 136946 w 283842"/>
                                <a:gd name="connsiteY110" fmla="*/ 142396 h 202044"/>
                                <a:gd name="connsiteX111" fmla="*/ 138046 w 283842"/>
                                <a:gd name="connsiteY111" fmla="*/ 142396 h 202044"/>
                                <a:gd name="connsiteX112" fmla="*/ 139096 w 283842"/>
                                <a:gd name="connsiteY112" fmla="*/ 142396 h 202044"/>
                                <a:gd name="connsiteX113" fmla="*/ 140246 w 283842"/>
                                <a:gd name="connsiteY113" fmla="*/ 143546 h 202044"/>
                                <a:gd name="connsiteX114" fmla="*/ 140246 w 283842"/>
                                <a:gd name="connsiteY114" fmla="*/ 145696 h 202044"/>
                                <a:gd name="connsiteX115" fmla="*/ 141346 w 283842"/>
                                <a:gd name="connsiteY115" fmla="*/ 146796 h 202044"/>
                                <a:gd name="connsiteX116" fmla="*/ 143546 w 283842"/>
                                <a:gd name="connsiteY116" fmla="*/ 149046 h 202044"/>
                                <a:gd name="connsiteX117" fmla="*/ 144646 w 283842"/>
                                <a:gd name="connsiteY117" fmla="*/ 150146 h 202044"/>
                                <a:gd name="connsiteX118" fmla="*/ 145796 w 283842"/>
                                <a:gd name="connsiteY118" fmla="*/ 151196 h 202044"/>
                                <a:gd name="connsiteX119" fmla="*/ 147996 w 283842"/>
                                <a:gd name="connsiteY119" fmla="*/ 153446 h 202044"/>
                                <a:gd name="connsiteX120" fmla="*/ 149096 w 283842"/>
                                <a:gd name="connsiteY120" fmla="*/ 155646 h 202044"/>
                                <a:gd name="connsiteX121" fmla="*/ 151296 w 283842"/>
                                <a:gd name="connsiteY121" fmla="*/ 156696 h 202044"/>
                                <a:gd name="connsiteX122" fmla="*/ 153546 w 283842"/>
                                <a:gd name="connsiteY122" fmla="*/ 158946 h 202044"/>
                                <a:gd name="connsiteX123" fmla="*/ 155696 w 283842"/>
                                <a:gd name="connsiteY123" fmla="*/ 158946 h 202044"/>
                                <a:gd name="connsiteX124" fmla="*/ 157896 w 283842"/>
                                <a:gd name="connsiteY124" fmla="*/ 161146 h 202044"/>
                                <a:gd name="connsiteX125" fmla="*/ 161195 w 283842"/>
                                <a:gd name="connsiteY125" fmla="*/ 162245 h 202044"/>
                                <a:gd name="connsiteX126" fmla="*/ 163445 w 283842"/>
                                <a:gd name="connsiteY126" fmla="*/ 163396 h 202044"/>
                                <a:gd name="connsiteX127" fmla="*/ 165645 w 283842"/>
                                <a:gd name="connsiteY127" fmla="*/ 164445 h 202044"/>
                                <a:gd name="connsiteX128" fmla="*/ 166745 w 283842"/>
                                <a:gd name="connsiteY128" fmla="*/ 166695 h 202044"/>
                                <a:gd name="connsiteX129" fmla="*/ 168945 w 283842"/>
                                <a:gd name="connsiteY129" fmla="*/ 167795 h 202044"/>
                                <a:gd name="connsiteX130" fmla="*/ 170095 w 283842"/>
                                <a:gd name="connsiteY130" fmla="*/ 167795 h 202044"/>
                                <a:gd name="connsiteX131" fmla="*/ 171145 w 283842"/>
                                <a:gd name="connsiteY131" fmla="*/ 167795 h 202044"/>
                                <a:gd name="connsiteX132" fmla="*/ 174445 w 283842"/>
                                <a:gd name="connsiteY132" fmla="*/ 167795 h 202044"/>
                                <a:gd name="connsiteX133" fmla="*/ 175545 w 283842"/>
                                <a:gd name="connsiteY133" fmla="*/ 167795 h 202044"/>
                                <a:gd name="connsiteX134" fmla="*/ 178895 w 283842"/>
                                <a:gd name="connsiteY134" fmla="*/ 166695 h 202044"/>
                                <a:gd name="connsiteX135" fmla="*/ 179995 w 283842"/>
                                <a:gd name="connsiteY135" fmla="*/ 165596 h 202044"/>
                                <a:gd name="connsiteX136" fmla="*/ 181045 w 283842"/>
                                <a:gd name="connsiteY136" fmla="*/ 165596 h 202044"/>
                                <a:gd name="connsiteX137" fmla="*/ 182245 w 283842"/>
                                <a:gd name="connsiteY137" fmla="*/ 165596 h 202044"/>
                                <a:gd name="connsiteX138" fmla="*/ 184445 w 283842"/>
                                <a:gd name="connsiteY138" fmla="*/ 164445 h 202044"/>
                                <a:gd name="connsiteX139" fmla="*/ 184445 w 283842"/>
                                <a:gd name="connsiteY139" fmla="*/ 165596 h 202044"/>
                                <a:gd name="connsiteX140" fmla="*/ 185495 w 283842"/>
                                <a:gd name="connsiteY140" fmla="*/ 165596 h 202044"/>
                                <a:gd name="connsiteX141" fmla="*/ 186595 w 283842"/>
                                <a:gd name="connsiteY141" fmla="*/ 165596 h 202044"/>
                                <a:gd name="connsiteX142" fmla="*/ 188795 w 283842"/>
                                <a:gd name="connsiteY142" fmla="*/ 166695 h 202044"/>
                                <a:gd name="connsiteX143" fmla="*/ 191045 w 283842"/>
                                <a:gd name="connsiteY143" fmla="*/ 168895 h 202044"/>
                                <a:gd name="connsiteX144" fmla="*/ 192095 w 283842"/>
                                <a:gd name="connsiteY144" fmla="*/ 168895 h 202044"/>
                                <a:gd name="connsiteX145" fmla="*/ 194345 w 283842"/>
                                <a:gd name="connsiteY145" fmla="*/ 168895 h 202044"/>
                                <a:gd name="connsiteX146" fmla="*/ 196545 w 283842"/>
                                <a:gd name="connsiteY146" fmla="*/ 167795 h 202044"/>
                                <a:gd name="connsiteX147" fmla="*/ 197644 w 283842"/>
                                <a:gd name="connsiteY147" fmla="*/ 167795 h 202044"/>
                                <a:gd name="connsiteX148" fmla="*/ 199844 w 283842"/>
                                <a:gd name="connsiteY148" fmla="*/ 166695 h 202044"/>
                                <a:gd name="connsiteX149" fmla="*/ 200994 w 283842"/>
                                <a:gd name="connsiteY149" fmla="*/ 166695 h 202044"/>
                                <a:gd name="connsiteX150" fmla="*/ 200994 w 283842"/>
                                <a:gd name="connsiteY150" fmla="*/ 165596 h 202044"/>
                                <a:gd name="connsiteX151" fmla="*/ 202094 w 283842"/>
                                <a:gd name="connsiteY151" fmla="*/ 164445 h 202044"/>
                                <a:gd name="connsiteX152" fmla="*/ 203144 w 283842"/>
                                <a:gd name="connsiteY152" fmla="*/ 164445 h 202044"/>
                                <a:gd name="connsiteX153" fmla="*/ 204294 w 283842"/>
                                <a:gd name="connsiteY153" fmla="*/ 163396 h 202044"/>
                                <a:gd name="connsiteX154" fmla="*/ 205394 w 283842"/>
                                <a:gd name="connsiteY154" fmla="*/ 163396 h 202044"/>
                                <a:gd name="connsiteX155" fmla="*/ 206544 w 283842"/>
                                <a:gd name="connsiteY155" fmla="*/ 164445 h 202044"/>
                                <a:gd name="connsiteX156" fmla="*/ 207594 w 283842"/>
                                <a:gd name="connsiteY156" fmla="*/ 165596 h 202044"/>
                                <a:gd name="connsiteX157" fmla="*/ 207594 w 283842"/>
                                <a:gd name="connsiteY157" fmla="*/ 166695 h 202044"/>
                                <a:gd name="connsiteX158" fmla="*/ 208644 w 283842"/>
                                <a:gd name="connsiteY158" fmla="*/ 167795 h 202044"/>
                                <a:gd name="connsiteX159" fmla="*/ 210894 w 283842"/>
                                <a:gd name="connsiteY159" fmla="*/ 168895 h 202044"/>
                                <a:gd name="connsiteX160" fmla="*/ 213144 w 283842"/>
                                <a:gd name="connsiteY160" fmla="*/ 168895 h 202044"/>
                                <a:gd name="connsiteX161" fmla="*/ 215344 w 283842"/>
                                <a:gd name="connsiteY161" fmla="*/ 168895 h 202044"/>
                                <a:gd name="connsiteX162" fmla="*/ 217544 w 283842"/>
                                <a:gd name="connsiteY162" fmla="*/ 168895 h 202044"/>
                                <a:gd name="connsiteX163" fmla="*/ 218644 w 283842"/>
                                <a:gd name="connsiteY163" fmla="*/ 168895 h 202044"/>
                                <a:gd name="connsiteX164" fmla="*/ 220844 w 283842"/>
                                <a:gd name="connsiteY164" fmla="*/ 168895 h 202044"/>
                                <a:gd name="connsiteX165" fmla="*/ 223094 w 283842"/>
                                <a:gd name="connsiteY165" fmla="*/ 168895 h 202044"/>
                                <a:gd name="connsiteX166" fmla="*/ 225244 w 283842"/>
                                <a:gd name="connsiteY166" fmla="*/ 168895 h 202044"/>
                                <a:gd name="connsiteX167" fmla="*/ 226394 w 283842"/>
                                <a:gd name="connsiteY167" fmla="*/ 169995 h 202044"/>
                                <a:gd name="connsiteX168" fmla="*/ 228594 w 283842"/>
                                <a:gd name="connsiteY168" fmla="*/ 171145 h 202044"/>
                                <a:gd name="connsiteX169" fmla="*/ 231893 w 283842"/>
                                <a:gd name="connsiteY169" fmla="*/ 169995 h 202044"/>
                                <a:gd name="connsiteX170" fmla="*/ 235193 w 283842"/>
                                <a:gd name="connsiteY170" fmla="*/ 169995 h 202044"/>
                                <a:gd name="connsiteX171" fmla="*/ 237443 w 283842"/>
                                <a:gd name="connsiteY171" fmla="*/ 171145 h 202044"/>
                                <a:gd name="connsiteX172" fmla="*/ 240693 w 283842"/>
                                <a:gd name="connsiteY172" fmla="*/ 171145 h 202044"/>
                                <a:gd name="connsiteX173" fmla="*/ 245143 w 283842"/>
                                <a:gd name="connsiteY173" fmla="*/ 172195 h 202044"/>
                                <a:gd name="connsiteX174" fmla="*/ 250693 w 283842"/>
                                <a:gd name="connsiteY174" fmla="*/ 172195 h 202044"/>
                                <a:gd name="connsiteX175" fmla="*/ 253993 w 283842"/>
                                <a:gd name="connsiteY175" fmla="*/ 172195 h 202044"/>
                                <a:gd name="connsiteX176" fmla="*/ 255093 w 283842"/>
                                <a:gd name="connsiteY176" fmla="*/ 172195 h 202044"/>
                                <a:gd name="connsiteX177" fmla="*/ 256193 w 283842"/>
                                <a:gd name="connsiteY177" fmla="*/ 169995 h 202044"/>
                                <a:gd name="connsiteX178" fmla="*/ 256193 w 283842"/>
                                <a:gd name="connsiteY178" fmla="*/ 168895 h 202044"/>
                                <a:gd name="connsiteX179" fmla="*/ 257293 w 283842"/>
                                <a:gd name="connsiteY179" fmla="*/ 167795 h 202044"/>
                                <a:gd name="connsiteX180" fmla="*/ 258343 w 283842"/>
                                <a:gd name="connsiteY180" fmla="*/ 167795 h 202044"/>
                                <a:gd name="connsiteX181" fmla="*/ 258343 w 283842"/>
                                <a:gd name="connsiteY181" fmla="*/ 168895 h 202044"/>
                                <a:gd name="connsiteX182" fmla="*/ 259493 w 283842"/>
                                <a:gd name="connsiteY182" fmla="*/ 171145 h 202044"/>
                                <a:gd name="connsiteX183" fmla="*/ 259493 w 283842"/>
                                <a:gd name="connsiteY183" fmla="*/ 172195 h 202044"/>
                                <a:gd name="connsiteX184" fmla="*/ 261743 w 283842"/>
                                <a:gd name="connsiteY184" fmla="*/ 174445 h 202044"/>
                                <a:gd name="connsiteX185" fmla="*/ 262793 w 283842"/>
                                <a:gd name="connsiteY185" fmla="*/ 176645 h 202044"/>
                                <a:gd name="connsiteX186" fmla="*/ 263893 w 283842"/>
                                <a:gd name="connsiteY186" fmla="*/ 178795 h 202044"/>
                                <a:gd name="connsiteX187" fmla="*/ 263893 w 283842"/>
                                <a:gd name="connsiteY187" fmla="*/ 184345 h 202044"/>
                                <a:gd name="connsiteX188" fmla="*/ 263893 w 283842"/>
                                <a:gd name="connsiteY188" fmla="*/ 186545 h 202044"/>
                                <a:gd name="connsiteX189" fmla="*/ 265043 w 283842"/>
                                <a:gd name="connsiteY189" fmla="*/ 189845 h 202044"/>
                                <a:gd name="connsiteX190" fmla="*/ 268342 w 283842"/>
                                <a:gd name="connsiteY190" fmla="*/ 193245 h 202044"/>
                                <a:gd name="connsiteX191" fmla="*/ 269392 w 283842"/>
                                <a:gd name="connsiteY191" fmla="*/ 195395 h 202044"/>
                                <a:gd name="connsiteX192" fmla="*/ 270542 w 283842"/>
                                <a:gd name="connsiteY192" fmla="*/ 195395 h 202044"/>
                                <a:gd name="connsiteX193" fmla="*/ 273842 w 283842"/>
                                <a:gd name="connsiteY193" fmla="*/ 196495 h 202044"/>
                                <a:gd name="connsiteX194" fmla="*/ 276092 w 283842"/>
                                <a:gd name="connsiteY194" fmla="*/ 196495 h 202044"/>
                                <a:gd name="connsiteX195" fmla="*/ 276092 w 283842"/>
                                <a:gd name="connsiteY195" fmla="*/ 198744 h 202044"/>
                                <a:gd name="connsiteX196" fmla="*/ 276092 w 283842"/>
                                <a:gd name="connsiteY196" fmla="*/ 199844 h 202044"/>
                                <a:gd name="connsiteX197" fmla="*/ 277142 w 283842"/>
                                <a:gd name="connsiteY197" fmla="*/ 200895 h 202044"/>
                                <a:gd name="connsiteX198" fmla="*/ 278292 w 283842"/>
                                <a:gd name="connsiteY198" fmla="*/ 200895 h 202044"/>
                                <a:gd name="connsiteX199" fmla="*/ 280442 w 283842"/>
                                <a:gd name="connsiteY199" fmla="*/ 202044 h 202044"/>
                                <a:gd name="connsiteX200" fmla="*/ 281592 w 283842"/>
                                <a:gd name="connsiteY200" fmla="*/ 202044 h 202044"/>
                                <a:gd name="connsiteX201" fmla="*/ 283842 w 283842"/>
                                <a:gd name="connsiteY201" fmla="*/ 93847 h 202044"/>
                                <a:gd name="connsiteX202" fmla="*/ 283842 w 283842"/>
                                <a:gd name="connsiteY202" fmla="*/ 2100 h 202044"/>
                                <a:gd name="connsiteX203" fmla="*/ 173395 w 283842"/>
                                <a:gd name="connsiteY203" fmla="*/ 1050 h 202044"/>
                                <a:gd name="connsiteX204" fmla="*/ 66248 w 283842"/>
                                <a:gd name="connsiteY204" fmla="*/ 1050 h 20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283842" h="202044">
                                  <a:moveTo>
                                    <a:pt x="66248" y="1050"/>
                                  </a:moveTo>
                                  <a:lnTo>
                                    <a:pt x="59698" y="0"/>
                                  </a:lnTo>
                                  <a:lnTo>
                                    <a:pt x="0" y="0"/>
                                  </a:lnTo>
                                  <a:lnTo>
                                    <a:pt x="1100" y="3250"/>
                                  </a:lnTo>
                                  <a:lnTo>
                                    <a:pt x="1100" y="6550"/>
                                  </a:lnTo>
                                  <a:lnTo>
                                    <a:pt x="0" y="16550"/>
                                  </a:lnTo>
                                  <a:lnTo>
                                    <a:pt x="0" y="19849"/>
                                  </a:lnTo>
                                  <a:lnTo>
                                    <a:pt x="1100" y="23149"/>
                                  </a:lnTo>
                                  <a:lnTo>
                                    <a:pt x="3300" y="26449"/>
                                  </a:lnTo>
                                  <a:lnTo>
                                    <a:pt x="3300" y="28649"/>
                                  </a:lnTo>
                                  <a:lnTo>
                                    <a:pt x="3300" y="30899"/>
                                  </a:lnTo>
                                  <a:lnTo>
                                    <a:pt x="2250" y="33099"/>
                                  </a:lnTo>
                                  <a:lnTo>
                                    <a:pt x="2250" y="35249"/>
                                  </a:lnTo>
                                  <a:lnTo>
                                    <a:pt x="2250" y="36399"/>
                                  </a:lnTo>
                                  <a:lnTo>
                                    <a:pt x="2250" y="38649"/>
                                  </a:lnTo>
                                  <a:lnTo>
                                    <a:pt x="2250" y="39699"/>
                                  </a:lnTo>
                                  <a:lnTo>
                                    <a:pt x="4450" y="41949"/>
                                  </a:lnTo>
                                  <a:lnTo>
                                    <a:pt x="4450" y="42999"/>
                                  </a:lnTo>
                                  <a:lnTo>
                                    <a:pt x="5550" y="45199"/>
                                  </a:lnTo>
                                  <a:lnTo>
                                    <a:pt x="7750" y="46299"/>
                                  </a:lnTo>
                                  <a:lnTo>
                                    <a:pt x="8850" y="47449"/>
                                  </a:lnTo>
                                  <a:lnTo>
                                    <a:pt x="12150" y="50749"/>
                                  </a:lnTo>
                                  <a:lnTo>
                                    <a:pt x="14350" y="51798"/>
                                  </a:lnTo>
                                  <a:lnTo>
                                    <a:pt x="16599" y="54048"/>
                                  </a:lnTo>
                                  <a:lnTo>
                                    <a:pt x="17650" y="55199"/>
                                  </a:lnTo>
                                  <a:lnTo>
                                    <a:pt x="19849" y="57348"/>
                                  </a:lnTo>
                                  <a:lnTo>
                                    <a:pt x="21049" y="59548"/>
                                  </a:lnTo>
                                  <a:lnTo>
                                    <a:pt x="21049" y="61798"/>
                                  </a:lnTo>
                                  <a:lnTo>
                                    <a:pt x="19849" y="63998"/>
                                  </a:lnTo>
                                  <a:lnTo>
                                    <a:pt x="21049" y="66248"/>
                                  </a:lnTo>
                                  <a:lnTo>
                                    <a:pt x="21049" y="68398"/>
                                  </a:lnTo>
                                  <a:lnTo>
                                    <a:pt x="23199" y="69548"/>
                                  </a:lnTo>
                                  <a:lnTo>
                                    <a:pt x="25399" y="70598"/>
                                  </a:lnTo>
                                  <a:lnTo>
                                    <a:pt x="27599" y="71748"/>
                                  </a:lnTo>
                                  <a:lnTo>
                                    <a:pt x="29849" y="72848"/>
                                  </a:lnTo>
                                  <a:lnTo>
                                    <a:pt x="30899" y="73898"/>
                                  </a:lnTo>
                                  <a:lnTo>
                                    <a:pt x="30899" y="76148"/>
                                  </a:lnTo>
                                  <a:lnTo>
                                    <a:pt x="30899" y="78348"/>
                                  </a:lnTo>
                                  <a:lnTo>
                                    <a:pt x="33149" y="78348"/>
                                  </a:lnTo>
                                  <a:lnTo>
                                    <a:pt x="34199" y="78348"/>
                                  </a:lnTo>
                                  <a:lnTo>
                                    <a:pt x="35349" y="79398"/>
                                  </a:lnTo>
                                  <a:lnTo>
                                    <a:pt x="36449" y="81648"/>
                                  </a:lnTo>
                                  <a:lnTo>
                                    <a:pt x="37599" y="81648"/>
                                  </a:lnTo>
                                  <a:lnTo>
                                    <a:pt x="39749" y="80548"/>
                                  </a:lnTo>
                                  <a:lnTo>
                                    <a:pt x="41949" y="80548"/>
                                  </a:lnTo>
                                  <a:lnTo>
                                    <a:pt x="43099" y="81648"/>
                                  </a:lnTo>
                                  <a:lnTo>
                                    <a:pt x="44199" y="83898"/>
                                  </a:lnTo>
                                  <a:lnTo>
                                    <a:pt x="44199" y="84948"/>
                                  </a:lnTo>
                                  <a:lnTo>
                                    <a:pt x="46399" y="88298"/>
                                  </a:lnTo>
                                  <a:lnTo>
                                    <a:pt x="48649" y="91647"/>
                                  </a:lnTo>
                                  <a:lnTo>
                                    <a:pt x="49698" y="93847"/>
                                  </a:lnTo>
                                  <a:lnTo>
                                    <a:pt x="50798" y="95997"/>
                                  </a:lnTo>
                                  <a:lnTo>
                                    <a:pt x="52998" y="97147"/>
                                  </a:lnTo>
                                  <a:lnTo>
                                    <a:pt x="54148" y="99347"/>
                                  </a:lnTo>
                                  <a:lnTo>
                                    <a:pt x="55248" y="100447"/>
                                  </a:lnTo>
                                  <a:lnTo>
                                    <a:pt x="57448" y="100447"/>
                                  </a:lnTo>
                                  <a:lnTo>
                                    <a:pt x="58548" y="100447"/>
                                  </a:lnTo>
                                  <a:lnTo>
                                    <a:pt x="59698" y="100447"/>
                                  </a:lnTo>
                                  <a:lnTo>
                                    <a:pt x="61798" y="100447"/>
                                  </a:lnTo>
                                  <a:lnTo>
                                    <a:pt x="61798" y="101497"/>
                                  </a:lnTo>
                                  <a:lnTo>
                                    <a:pt x="62948" y="101497"/>
                                  </a:lnTo>
                                  <a:lnTo>
                                    <a:pt x="65198" y="101497"/>
                                  </a:lnTo>
                                  <a:lnTo>
                                    <a:pt x="67348" y="100447"/>
                                  </a:lnTo>
                                  <a:lnTo>
                                    <a:pt x="68498" y="100447"/>
                                  </a:lnTo>
                                  <a:lnTo>
                                    <a:pt x="69548" y="101497"/>
                                  </a:lnTo>
                                  <a:lnTo>
                                    <a:pt x="71798" y="102647"/>
                                  </a:lnTo>
                                  <a:lnTo>
                                    <a:pt x="71798" y="104897"/>
                                  </a:lnTo>
                                  <a:lnTo>
                                    <a:pt x="72848" y="105947"/>
                                  </a:lnTo>
                                  <a:lnTo>
                                    <a:pt x="73998" y="107047"/>
                                  </a:lnTo>
                                  <a:lnTo>
                                    <a:pt x="75098" y="108197"/>
                                  </a:lnTo>
                                  <a:lnTo>
                                    <a:pt x="76248" y="109247"/>
                                  </a:lnTo>
                                  <a:lnTo>
                                    <a:pt x="77298" y="110397"/>
                                  </a:lnTo>
                                  <a:lnTo>
                                    <a:pt x="80598" y="112547"/>
                                  </a:lnTo>
                                  <a:lnTo>
                                    <a:pt x="81748" y="114797"/>
                                  </a:lnTo>
                                  <a:lnTo>
                                    <a:pt x="82848" y="115947"/>
                                  </a:lnTo>
                                  <a:lnTo>
                                    <a:pt x="83898" y="115947"/>
                                  </a:lnTo>
                                  <a:lnTo>
                                    <a:pt x="85048" y="115947"/>
                                  </a:lnTo>
                                  <a:lnTo>
                                    <a:pt x="86098" y="113697"/>
                                  </a:lnTo>
                                  <a:lnTo>
                                    <a:pt x="87298" y="112547"/>
                                  </a:lnTo>
                                  <a:lnTo>
                                    <a:pt x="88347" y="111497"/>
                                  </a:lnTo>
                                  <a:lnTo>
                                    <a:pt x="92797" y="112547"/>
                                  </a:lnTo>
                                  <a:lnTo>
                                    <a:pt x="93897" y="112547"/>
                                  </a:lnTo>
                                  <a:lnTo>
                                    <a:pt x="94947" y="111497"/>
                                  </a:lnTo>
                                  <a:lnTo>
                                    <a:pt x="96097" y="110397"/>
                                  </a:lnTo>
                                  <a:lnTo>
                                    <a:pt x="98297" y="111497"/>
                                  </a:lnTo>
                                  <a:lnTo>
                                    <a:pt x="100447" y="112547"/>
                                  </a:lnTo>
                                  <a:lnTo>
                                    <a:pt x="102697" y="113697"/>
                                  </a:lnTo>
                                  <a:lnTo>
                                    <a:pt x="102697" y="114797"/>
                                  </a:lnTo>
                                  <a:lnTo>
                                    <a:pt x="103847" y="115947"/>
                                  </a:lnTo>
                                  <a:lnTo>
                                    <a:pt x="103847" y="118047"/>
                                  </a:lnTo>
                                  <a:lnTo>
                                    <a:pt x="103847" y="119247"/>
                                  </a:lnTo>
                                  <a:lnTo>
                                    <a:pt x="104897" y="120297"/>
                                  </a:lnTo>
                                  <a:lnTo>
                                    <a:pt x="107147" y="121447"/>
                                  </a:lnTo>
                                  <a:lnTo>
                                    <a:pt x="108197" y="122547"/>
                                  </a:lnTo>
                                  <a:lnTo>
                                    <a:pt x="110447" y="123597"/>
                                  </a:lnTo>
                                  <a:lnTo>
                                    <a:pt x="111497" y="124746"/>
                                  </a:lnTo>
                                  <a:lnTo>
                                    <a:pt x="112647" y="125797"/>
                                  </a:lnTo>
                                  <a:lnTo>
                                    <a:pt x="113747" y="126996"/>
                                  </a:lnTo>
                                  <a:lnTo>
                                    <a:pt x="113747" y="129146"/>
                                  </a:lnTo>
                                  <a:lnTo>
                                    <a:pt x="114897" y="131346"/>
                                  </a:lnTo>
                                  <a:lnTo>
                                    <a:pt x="114897" y="132496"/>
                                  </a:lnTo>
                                  <a:lnTo>
                                    <a:pt x="115947" y="133546"/>
                                  </a:lnTo>
                                  <a:lnTo>
                                    <a:pt x="117047" y="135796"/>
                                  </a:lnTo>
                                  <a:lnTo>
                                    <a:pt x="119247" y="137996"/>
                                  </a:lnTo>
                                  <a:lnTo>
                                    <a:pt x="123697" y="140146"/>
                                  </a:lnTo>
                                  <a:lnTo>
                                    <a:pt x="126996" y="141296"/>
                                  </a:lnTo>
                                  <a:lnTo>
                                    <a:pt x="129246" y="141296"/>
                                  </a:lnTo>
                                  <a:lnTo>
                                    <a:pt x="131446" y="142396"/>
                                  </a:lnTo>
                                  <a:lnTo>
                                    <a:pt x="133596" y="141296"/>
                                  </a:lnTo>
                                  <a:lnTo>
                                    <a:pt x="135796" y="142396"/>
                                  </a:lnTo>
                                  <a:lnTo>
                                    <a:pt x="136946" y="142396"/>
                                  </a:lnTo>
                                  <a:lnTo>
                                    <a:pt x="138046" y="142396"/>
                                  </a:lnTo>
                                  <a:lnTo>
                                    <a:pt x="139096" y="142396"/>
                                  </a:lnTo>
                                  <a:lnTo>
                                    <a:pt x="140246" y="143546"/>
                                  </a:lnTo>
                                  <a:lnTo>
                                    <a:pt x="140246" y="145696"/>
                                  </a:lnTo>
                                  <a:lnTo>
                                    <a:pt x="141346" y="146796"/>
                                  </a:lnTo>
                                  <a:lnTo>
                                    <a:pt x="143546" y="149046"/>
                                  </a:lnTo>
                                  <a:lnTo>
                                    <a:pt x="144646" y="150146"/>
                                  </a:lnTo>
                                  <a:lnTo>
                                    <a:pt x="145796" y="151196"/>
                                  </a:lnTo>
                                  <a:lnTo>
                                    <a:pt x="147996" y="153446"/>
                                  </a:lnTo>
                                  <a:lnTo>
                                    <a:pt x="149096" y="155646"/>
                                  </a:lnTo>
                                  <a:lnTo>
                                    <a:pt x="151296" y="156696"/>
                                  </a:lnTo>
                                  <a:lnTo>
                                    <a:pt x="153546" y="158946"/>
                                  </a:lnTo>
                                  <a:lnTo>
                                    <a:pt x="155696" y="158946"/>
                                  </a:lnTo>
                                  <a:lnTo>
                                    <a:pt x="157896" y="161146"/>
                                  </a:lnTo>
                                  <a:lnTo>
                                    <a:pt x="161195" y="162245"/>
                                  </a:lnTo>
                                  <a:lnTo>
                                    <a:pt x="163445" y="163396"/>
                                  </a:lnTo>
                                  <a:lnTo>
                                    <a:pt x="165645" y="164445"/>
                                  </a:lnTo>
                                  <a:lnTo>
                                    <a:pt x="166745" y="166695"/>
                                  </a:lnTo>
                                  <a:lnTo>
                                    <a:pt x="168945" y="167795"/>
                                  </a:lnTo>
                                  <a:lnTo>
                                    <a:pt x="170095" y="167795"/>
                                  </a:lnTo>
                                  <a:lnTo>
                                    <a:pt x="171145" y="167795"/>
                                  </a:lnTo>
                                  <a:lnTo>
                                    <a:pt x="174445" y="167795"/>
                                  </a:lnTo>
                                  <a:lnTo>
                                    <a:pt x="175545" y="167795"/>
                                  </a:lnTo>
                                  <a:lnTo>
                                    <a:pt x="178895" y="166695"/>
                                  </a:lnTo>
                                  <a:lnTo>
                                    <a:pt x="179995" y="165596"/>
                                  </a:lnTo>
                                  <a:lnTo>
                                    <a:pt x="181045" y="165596"/>
                                  </a:lnTo>
                                  <a:lnTo>
                                    <a:pt x="182245" y="165596"/>
                                  </a:lnTo>
                                  <a:lnTo>
                                    <a:pt x="184445" y="164445"/>
                                  </a:lnTo>
                                  <a:lnTo>
                                    <a:pt x="184445" y="165596"/>
                                  </a:lnTo>
                                  <a:lnTo>
                                    <a:pt x="185495" y="165596"/>
                                  </a:lnTo>
                                  <a:lnTo>
                                    <a:pt x="186595" y="165596"/>
                                  </a:lnTo>
                                  <a:lnTo>
                                    <a:pt x="188795" y="166695"/>
                                  </a:lnTo>
                                  <a:lnTo>
                                    <a:pt x="191045" y="168895"/>
                                  </a:lnTo>
                                  <a:lnTo>
                                    <a:pt x="192095" y="168895"/>
                                  </a:lnTo>
                                  <a:lnTo>
                                    <a:pt x="194345" y="168895"/>
                                  </a:lnTo>
                                  <a:lnTo>
                                    <a:pt x="196545" y="167795"/>
                                  </a:lnTo>
                                  <a:lnTo>
                                    <a:pt x="197644" y="167795"/>
                                  </a:lnTo>
                                  <a:lnTo>
                                    <a:pt x="199844" y="166695"/>
                                  </a:lnTo>
                                  <a:lnTo>
                                    <a:pt x="200994" y="166695"/>
                                  </a:lnTo>
                                  <a:lnTo>
                                    <a:pt x="200994" y="165596"/>
                                  </a:lnTo>
                                  <a:lnTo>
                                    <a:pt x="202094" y="164445"/>
                                  </a:lnTo>
                                  <a:lnTo>
                                    <a:pt x="203144" y="164445"/>
                                  </a:lnTo>
                                  <a:lnTo>
                                    <a:pt x="204294" y="163396"/>
                                  </a:lnTo>
                                  <a:lnTo>
                                    <a:pt x="205394" y="163396"/>
                                  </a:lnTo>
                                  <a:lnTo>
                                    <a:pt x="206544" y="164445"/>
                                  </a:lnTo>
                                  <a:lnTo>
                                    <a:pt x="207594" y="165596"/>
                                  </a:lnTo>
                                  <a:lnTo>
                                    <a:pt x="207594" y="166695"/>
                                  </a:lnTo>
                                  <a:lnTo>
                                    <a:pt x="208644" y="167795"/>
                                  </a:lnTo>
                                  <a:lnTo>
                                    <a:pt x="210894" y="168895"/>
                                  </a:lnTo>
                                  <a:lnTo>
                                    <a:pt x="213144" y="168895"/>
                                  </a:lnTo>
                                  <a:lnTo>
                                    <a:pt x="215344" y="168895"/>
                                  </a:lnTo>
                                  <a:lnTo>
                                    <a:pt x="217544" y="168895"/>
                                  </a:lnTo>
                                  <a:lnTo>
                                    <a:pt x="218644" y="168895"/>
                                  </a:lnTo>
                                  <a:lnTo>
                                    <a:pt x="220844" y="168895"/>
                                  </a:lnTo>
                                  <a:lnTo>
                                    <a:pt x="223094" y="168895"/>
                                  </a:lnTo>
                                  <a:lnTo>
                                    <a:pt x="225244" y="168895"/>
                                  </a:lnTo>
                                  <a:lnTo>
                                    <a:pt x="226394" y="169995"/>
                                  </a:lnTo>
                                  <a:lnTo>
                                    <a:pt x="228594" y="171145"/>
                                  </a:lnTo>
                                  <a:lnTo>
                                    <a:pt x="231893" y="169995"/>
                                  </a:lnTo>
                                  <a:lnTo>
                                    <a:pt x="235193" y="169995"/>
                                  </a:lnTo>
                                  <a:lnTo>
                                    <a:pt x="237443" y="171145"/>
                                  </a:lnTo>
                                  <a:lnTo>
                                    <a:pt x="240693" y="171145"/>
                                  </a:lnTo>
                                  <a:lnTo>
                                    <a:pt x="245143" y="172195"/>
                                  </a:lnTo>
                                  <a:lnTo>
                                    <a:pt x="250693" y="172195"/>
                                  </a:lnTo>
                                  <a:lnTo>
                                    <a:pt x="253993" y="172195"/>
                                  </a:lnTo>
                                  <a:lnTo>
                                    <a:pt x="255093" y="172195"/>
                                  </a:lnTo>
                                  <a:lnTo>
                                    <a:pt x="256193" y="169995"/>
                                  </a:lnTo>
                                  <a:lnTo>
                                    <a:pt x="256193" y="168895"/>
                                  </a:lnTo>
                                  <a:lnTo>
                                    <a:pt x="257293" y="167795"/>
                                  </a:lnTo>
                                  <a:lnTo>
                                    <a:pt x="258343" y="167795"/>
                                  </a:lnTo>
                                  <a:lnTo>
                                    <a:pt x="258343" y="168895"/>
                                  </a:lnTo>
                                  <a:lnTo>
                                    <a:pt x="259493" y="171145"/>
                                  </a:lnTo>
                                  <a:lnTo>
                                    <a:pt x="259493" y="172195"/>
                                  </a:lnTo>
                                  <a:lnTo>
                                    <a:pt x="261743" y="174445"/>
                                  </a:lnTo>
                                  <a:lnTo>
                                    <a:pt x="262793" y="176645"/>
                                  </a:lnTo>
                                  <a:lnTo>
                                    <a:pt x="263893" y="178795"/>
                                  </a:lnTo>
                                  <a:lnTo>
                                    <a:pt x="263893" y="184345"/>
                                  </a:lnTo>
                                  <a:lnTo>
                                    <a:pt x="263893" y="186545"/>
                                  </a:lnTo>
                                  <a:lnTo>
                                    <a:pt x="265043" y="189845"/>
                                  </a:lnTo>
                                  <a:lnTo>
                                    <a:pt x="268342" y="193245"/>
                                  </a:lnTo>
                                  <a:lnTo>
                                    <a:pt x="269392" y="195395"/>
                                  </a:lnTo>
                                  <a:lnTo>
                                    <a:pt x="270542" y="195395"/>
                                  </a:lnTo>
                                  <a:lnTo>
                                    <a:pt x="273842" y="196495"/>
                                  </a:lnTo>
                                  <a:lnTo>
                                    <a:pt x="276092" y="196495"/>
                                  </a:lnTo>
                                  <a:lnTo>
                                    <a:pt x="276092" y="198744"/>
                                  </a:lnTo>
                                  <a:lnTo>
                                    <a:pt x="276092" y="199844"/>
                                  </a:lnTo>
                                  <a:lnTo>
                                    <a:pt x="277142" y="200895"/>
                                  </a:lnTo>
                                  <a:lnTo>
                                    <a:pt x="278292" y="200895"/>
                                  </a:lnTo>
                                  <a:lnTo>
                                    <a:pt x="280442" y="202044"/>
                                  </a:lnTo>
                                  <a:lnTo>
                                    <a:pt x="281592" y="202044"/>
                                  </a:lnTo>
                                  <a:lnTo>
                                    <a:pt x="283842" y="93847"/>
                                  </a:lnTo>
                                  <a:lnTo>
                                    <a:pt x="283842" y="2100"/>
                                  </a:lnTo>
                                  <a:lnTo>
                                    <a:pt x="173395" y="1050"/>
                                  </a:lnTo>
                                  <a:lnTo>
                                    <a:pt x="66248" y="1050"/>
                                  </a:lnTo>
                                  <a:close/>
                                </a:path>
                              </a:pathLst>
                            </a:custGeom>
                            <a:grpFill/>
                            <a:ln w="4993" cap="flat">
                              <a:noFill/>
                              <a:prstDash val="solid"/>
                              <a:miter/>
                            </a:ln>
                          </p:spPr>
                          <p:txBody>
                            <a:bodyPr rtlCol="0" anchor="ctr"/>
                            <a:lstStyle/>
                            <a:p>
                              <a:endParaRPr lang="en-PH"/>
                            </a:p>
                          </p:txBody>
                        </p:sp>
                        <p:sp>
                          <p:nvSpPr>
                            <p:cNvPr id="64" name="Freeform: Shape 204">
                              <a:extLst>
                                <a:ext uri="{FF2B5EF4-FFF2-40B4-BE49-F238E27FC236}">
                                  <a16:creationId xmlns:a16="http://schemas.microsoft.com/office/drawing/2014/main" xmlns="" id="{BB1ABD30-6419-4A25-8A98-2992DC805622}"/>
                                </a:ext>
                              </a:extLst>
                            </p:cNvPr>
                            <p:cNvSpPr/>
                            <p:nvPr/>
                          </p:nvSpPr>
                          <p:spPr>
                            <a:xfrm>
                              <a:off x="7257868" y="2668295"/>
                              <a:ext cx="452737" cy="759728"/>
                            </a:xfrm>
                            <a:custGeom>
                              <a:avLst/>
                              <a:gdLst>
                                <a:gd name="connsiteX0" fmla="*/ 94947 w 452737"/>
                                <a:gd name="connsiteY0" fmla="*/ 40899 h 759728"/>
                                <a:gd name="connsiteX1" fmla="*/ 61848 w 452737"/>
                                <a:gd name="connsiteY1" fmla="*/ 39749 h 759728"/>
                                <a:gd name="connsiteX2" fmla="*/ 60748 w 452737"/>
                                <a:gd name="connsiteY2" fmla="*/ 94947 h 759728"/>
                                <a:gd name="connsiteX3" fmla="*/ 64048 w 452737"/>
                                <a:gd name="connsiteY3" fmla="*/ 96097 h 759728"/>
                                <a:gd name="connsiteX4" fmla="*/ 61848 w 452737"/>
                                <a:gd name="connsiteY4" fmla="*/ 204294 h 759728"/>
                                <a:gd name="connsiteX5" fmla="*/ 61848 w 452737"/>
                                <a:gd name="connsiteY5" fmla="*/ 208644 h 759728"/>
                                <a:gd name="connsiteX6" fmla="*/ 59598 w 452737"/>
                                <a:gd name="connsiteY6" fmla="*/ 313591 h 759728"/>
                                <a:gd name="connsiteX7" fmla="*/ 62998 w 452737"/>
                                <a:gd name="connsiteY7" fmla="*/ 313591 h 759728"/>
                                <a:gd name="connsiteX8" fmla="*/ 59598 w 452737"/>
                                <a:gd name="connsiteY8" fmla="*/ 422938 h 759728"/>
                                <a:gd name="connsiteX9" fmla="*/ 4400 w 452737"/>
                                <a:gd name="connsiteY9" fmla="*/ 421838 h 759728"/>
                                <a:gd name="connsiteX10" fmla="*/ 3300 w 452737"/>
                                <a:gd name="connsiteY10" fmla="*/ 532285 h 759728"/>
                                <a:gd name="connsiteX11" fmla="*/ 4400 w 452737"/>
                                <a:gd name="connsiteY11" fmla="*/ 532285 h 759728"/>
                                <a:gd name="connsiteX12" fmla="*/ 0 w 452737"/>
                                <a:gd name="connsiteY12" fmla="*/ 668082 h 759728"/>
                                <a:gd name="connsiteX13" fmla="*/ 3300 w 452737"/>
                                <a:gd name="connsiteY13" fmla="*/ 670281 h 759728"/>
                                <a:gd name="connsiteX14" fmla="*/ 2250 w 452737"/>
                                <a:gd name="connsiteY14" fmla="*/ 671381 h 759728"/>
                                <a:gd name="connsiteX15" fmla="*/ 1100 w 452737"/>
                                <a:gd name="connsiteY15" fmla="*/ 675831 h 759728"/>
                                <a:gd name="connsiteX16" fmla="*/ 0 w 452737"/>
                                <a:gd name="connsiteY16" fmla="*/ 677981 h 759728"/>
                                <a:gd name="connsiteX17" fmla="*/ 1100 w 452737"/>
                                <a:gd name="connsiteY17" fmla="*/ 680181 h 759728"/>
                                <a:gd name="connsiteX18" fmla="*/ 3300 w 452737"/>
                                <a:gd name="connsiteY18" fmla="*/ 682431 h 759728"/>
                                <a:gd name="connsiteX19" fmla="*/ 4400 w 452737"/>
                                <a:gd name="connsiteY19" fmla="*/ 681331 h 759728"/>
                                <a:gd name="connsiteX20" fmla="*/ 5550 w 452737"/>
                                <a:gd name="connsiteY20" fmla="*/ 682431 h 759728"/>
                                <a:gd name="connsiteX21" fmla="*/ 7750 w 452737"/>
                                <a:gd name="connsiteY21" fmla="*/ 682431 h 759728"/>
                                <a:gd name="connsiteX22" fmla="*/ 8850 w 452737"/>
                                <a:gd name="connsiteY22" fmla="*/ 683481 h 759728"/>
                                <a:gd name="connsiteX23" fmla="*/ 8850 w 452737"/>
                                <a:gd name="connsiteY23" fmla="*/ 686881 h 759728"/>
                                <a:gd name="connsiteX24" fmla="*/ 11050 w 452737"/>
                                <a:gd name="connsiteY24" fmla="*/ 689031 h 759728"/>
                                <a:gd name="connsiteX25" fmla="*/ 13300 w 452737"/>
                                <a:gd name="connsiteY25" fmla="*/ 690181 h 759728"/>
                                <a:gd name="connsiteX26" fmla="*/ 16600 w 452737"/>
                                <a:gd name="connsiteY26" fmla="*/ 689031 h 759728"/>
                                <a:gd name="connsiteX27" fmla="*/ 18800 w 452737"/>
                                <a:gd name="connsiteY27" fmla="*/ 689031 h 759728"/>
                                <a:gd name="connsiteX28" fmla="*/ 20949 w 452737"/>
                                <a:gd name="connsiteY28" fmla="*/ 690181 h 759728"/>
                                <a:gd name="connsiteX29" fmla="*/ 23199 w 452737"/>
                                <a:gd name="connsiteY29" fmla="*/ 694531 h 759728"/>
                                <a:gd name="connsiteX30" fmla="*/ 22099 w 452737"/>
                                <a:gd name="connsiteY30" fmla="*/ 697931 h 759728"/>
                                <a:gd name="connsiteX31" fmla="*/ 22099 w 452737"/>
                                <a:gd name="connsiteY31" fmla="*/ 698981 h 759728"/>
                                <a:gd name="connsiteX32" fmla="*/ 22099 w 452737"/>
                                <a:gd name="connsiteY32" fmla="*/ 702281 h 759728"/>
                                <a:gd name="connsiteX33" fmla="*/ 24349 w 452737"/>
                                <a:gd name="connsiteY33" fmla="*/ 706730 h 759728"/>
                                <a:gd name="connsiteX34" fmla="*/ 34249 w 452737"/>
                                <a:gd name="connsiteY34" fmla="*/ 708930 h 759728"/>
                                <a:gd name="connsiteX35" fmla="*/ 37549 w 452737"/>
                                <a:gd name="connsiteY35" fmla="*/ 710030 h 759728"/>
                                <a:gd name="connsiteX36" fmla="*/ 41949 w 452737"/>
                                <a:gd name="connsiteY36" fmla="*/ 711130 h 759728"/>
                                <a:gd name="connsiteX37" fmla="*/ 44199 w 452737"/>
                                <a:gd name="connsiteY37" fmla="*/ 708930 h 759728"/>
                                <a:gd name="connsiteX38" fmla="*/ 46399 w 452737"/>
                                <a:gd name="connsiteY38" fmla="*/ 708930 h 759728"/>
                                <a:gd name="connsiteX39" fmla="*/ 48549 w 452737"/>
                                <a:gd name="connsiteY39" fmla="*/ 706730 h 759728"/>
                                <a:gd name="connsiteX40" fmla="*/ 54099 w 452737"/>
                                <a:gd name="connsiteY40" fmla="*/ 708930 h 759728"/>
                                <a:gd name="connsiteX41" fmla="*/ 54099 w 452737"/>
                                <a:gd name="connsiteY41" fmla="*/ 710030 h 759728"/>
                                <a:gd name="connsiteX42" fmla="*/ 56298 w 452737"/>
                                <a:gd name="connsiteY42" fmla="*/ 712230 h 759728"/>
                                <a:gd name="connsiteX43" fmla="*/ 57448 w 452737"/>
                                <a:gd name="connsiteY43" fmla="*/ 713330 h 759728"/>
                                <a:gd name="connsiteX44" fmla="*/ 58548 w 452737"/>
                                <a:gd name="connsiteY44" fmla="*/ 714480 h 759728"/>
                                <a:gd name="connsiteX45" fmla="*/ 60748 w 452737"/>
                                <a:gd name="connsiteY45" fmla="*/ 714480 h 759728"/>
                                <a:gd name="connsiteX46" fmla="*/ 61848 w 452737"/>
                                <a:gd name="connsiteY46" fmla="*/ 714480 h 759728"/>
                                <a:gd name="connsiteX47" fmla="*/ 64048 w 452737"/>
                                <a:gd name="connsiteY47" fmla="*/ 713330 h 759728"/>
                                <a:gd name="connsiteX48" fmla="*/ 66298 w 452737"/>
                                <a:gd name="connsiteY48" fmla="*/ 714480 h 759728"/>
                                <a:gd name="connsiteX49" fmla="*/ 67348 w 452737"/>
                                <a:gd name="connsiteY49" fmla="*/ 716630 h 759728"/>
                                <a:gd name="connsiteX50" fmla="*/ 67348 w 452737"/>
                                <a:gd name="connsiteY50" fmla="*/ 718830 h 759728"/>
                                <a:gd name="connsiteX51" fmla="*/ 68498 w 452737"/>
                                <a:gd name="connsiteY51" fmla="*/ 723280 h 759728"/>
                                <a:gd name="connsiteX52" fmla="*/ 69548 w 452737"/>
                                <a:gd name="connsiteY52" fmla="*/ 725530 h 759728"/>
                                <a:gd name="connsiteX53" fmla="*/ 69548 w 452737"/>
                                <a:gd name="connsiteY53" fmla="*/ 726580 h 759728"/>
                                <a:gd name="connsiteX54" fmla="*/ 71798 w 452737"/>
                                <a:gd name="connsiteY54" fmla="*/ 728830 h 759728"/>
                                <a:gd name="connsiteX55" fmla="*/ 72848 w 452737"/>
                                <a:gd name="connsiteY55" fmla="*/ 728830 h 759728"/>
                                <a:gd name="connsiteX56" fmla="*/ 74048 w 452737"/>
                                <a:gd name="connsiteY56" fmla="*/ 729880 h 759728"/>
                                <a:gd name="connsiteX57" fmla="*/ 76148 w 452737"/>
                                <a:gd name="connsiteY57" fmla="*/ 728830 h 759728"/>
                                <a:gd name="connsiteX58" fmla="*/ 78398 w 452737"/>
                                <a:gd name="connsiteY58" fmla="*/ 728830 h 759728"/>
                                <a:gd name="connsiteX59" fmla="*/ 81698 w 452737"/>
                                <a:gd name="connsiteY59" fmla="*/ 727680 h 759728"/>
                                <a:gd name="connsiteX60" fmla="*/ 85048 w 452737"/>
                                <a:gd name="connsiteY60" fmla="*/ 728830 h 759728"/>
                                <a:gd name="connsiteX61" fmla="*/ 90598 w 452737"/>
                                <a:gd name="connsiteY61" fmla="*/ 732130 h 759728"/>
                                <a:gd name="connsiteX62" fmla="*/ 94947 w 452737"/>
                                <a:gd name="connsiteY62" fmla="*/ 736529 h 759728"/>
                                <a:gd name="connsiteX63" fmla="*/ 98247 w 452737"/>
                                <a:gd name="connsiteY63" fmla="*/ 738680 h 759728"/>
                                <a:gd name="connsiteX64" fmla="*/ 100497 w 452737"/>
                                <a:gd name="connsiteY64" fmla="*/ 740929 h 759728"/>
                                <a:gd name="connsiteX65" fmla="*/ 103747 w 452737"/>
                                <a:gd name="connsiteY65" fmla="*/ 742079 h 759728"/>
                                <a:gd name="connsiteX66" fmla="*/ 104897 w 452737"/>
                                <a:gd name="connsiteY66" fmla="*/ 742079 h 759728"/>
                                <a:gd name="connsiteX67" fmla="*/ 108197 w 452737"/>
                                <a:gd name="connsiteY67" fmla="*/ 740929 h 759728"/>
                                <a:gd name="connsiteX68" fmla="*/ 108197 w 452737"/>
                                <a:gd name="connsiteY68" fmla="*/ 738680 h 759728"/>
                                <a:gd name="connsiteX69" fmla="*/ 109297 w 452737"/>
                                <a:gd name="connsiteY69" fmla="*/ 738680 h 759728"/>
                                <a:gd name="connsiteX70" fmla="*/ 113747 w 452737"/>
                                <a:gd name="connsiteY70" fmla="*/ 737629 h 759728"/>
                                <a:gd name="connsiteX71" fmla="*/ 115947 w 452737"/>
                                <a:gd name="connsiteY71" fmla="*/ 737629 h 759728"/>
                                <a:gd name="connsiteX72" fmla="*/ 119247 w 452737"/>
                                <a:gd name="connsiteY72" fmla="*/ 735429 h 759728"/>
                                <a:gd name="connsiteX73" fmla="*/ 121497 w 452737"/>
                                <a:gd name="connsiteY73" fmla="*/ 735429 h 759728"/>
                                <a:gd name="connsiteX74" fmla="*/ 124797 w 452737"/>
                                <a:gd name="connsiteY74" fmla="*/ 734330 h 759728"/>
                                <a:gd name="connsiteX75" fmla="*/ 126997 w 452737"/>
                                <a:gd name="connsiteY75" fmla="*/ 735429 h 759728"/>
                                <a:gd name="connsiteX76" fmla="*/ 131396 w 452737"/>
                                <a:gd name="connsiteY76" fmla="*/ 735429 h 759728"/>
                                <a:gd name="connsiteX77" fmla="*/ 135846 w 452737"/>
                                <a:gd name="connsiteY77" fmla="*/ 732130 h 759728"/>
                                <a:gd name="connsiteX78" fmla="*/ 140296 w 452737"/>
                                <a:gd name="connsiteY78" fmla="*/ 728830 h 759728"/>
                                <a:gd name="connsiteX79" fmla="*/ 143596 w 452737"/>
                                <a:gd name="connsiteY79" fmla="*/ 727680 h 759728"/>
                                <a:gd name="connsiteX80" fmla="*/ 147946 w 452737"/>
                                <a:gd name="connsiteY80" fmla="*/ 726580 h 759728"/>
                                <a:gd name="connsiteX81" fmla="*/ 153446 w 452737"/>
                                <a:gd name="connsiteY81" fmla="*/ 724380 h 759728"/>
                                <a:gd name="connsiteX82" fmla="*/ 157896 w 452737"/>
                                <a:gd name="connsiteY82" fmla="*/ 725530 h 759728"/>
                                <a:gd name="connsiteX83" fmla="*/ 160146 w 452737"/>
                                <a:gd name="connsiteY83" fmla="*/ 727680 h 759728"/>
                                <a:gd name="connsiteX84" fmla="*/ 161196 w 452737"/>
                                <a:gd name="connsiteY84" fmla="*/ 728830 h 759728"/>
                                <a:gd name="connsiteX85" fmla="*/ 164495 w 452737"/>
                                <a:gd name="connsiteY85" fmla="*/ 729880 h 759728"/>
                                <a:gd name="connsiteX86" fmla="*/ 167895 w 452737"/>
                                <a:gd name="connsiteY86" fmla="*/ 733180 h 759728"/>
                                <a:gd name="connsiteX87" fmla="*/ 170045 w 452737"/>
                                <a:gd name="connsiteY87" fmla="*/ 737629 h 759728"/>
                                <a:gd name="connsiteX88" fmla="*/ 171195 w 452737"/>
                                <a:gd name="connsiteY88" fmla="*/ 740929 h 759728"/>
                                <a:gd name="connsiteX89" fmla="*/ 174495 w 452737"/>
                                <a:gd name="connsiteY89" fmla="*/ 744229 h 759728"/>
                                <a:gd name="connsiteX90" fmla="*/ 175545 w 452737"/>
                                <a:gd name="connsiteY90" fmla="*/ 745379 h 759728"/>
                                <a:gd name="connsiteX91" fmla="*/ 179995 w 452737"/>
                                <a:gd name="connsiteY91" fmla="*/ 746429 h 759728"/>
                                <a:gd name="connsiteX92" fmla="*/ 181045 w 452737"/>
                                <a:gd name="connsiteY92" fmla="*/ 746429 h 759728"/>
                                <a:gd name="connsiteX93" fmla="*/ 183295 w 452737"/>
                                <a:gd name="connsiteY93" fmla="*/ 746429 h 759728"/>
                                <a:gd name="connsiteX94" fmla="*/ 186595 w 452737"/>
                                <a:gd name="connsiteY94" fmla="*/ 746429 h 759728"/>
                                <a:gd name="connsiteX95" fmla="*/ 187745 w 452737"/>
                                <a:gd name="connsiteY95" fmla="*/ 747579 h 759728"/>
                                <a:gd name="connsiteX96" fmla="*/ 189945 w 452737"/>
                                <a:gd name="connsiteY96" fmla="*/ 748679 h 759728"/>
                                <a:gd name="connsiteX97" fmla="*/ 191045 w 452737"/>
                                <a:gd name="connsiteY97" fmla="*/ 749729 h 759728"/>
                                <a:gd name="connsiteX98" fmla="*/ 192095 w 452737"/>
                                <a:gd name="connsiteY98" fmla="*/ 751979 h 759728"/>
                                <a:gd name="connsiteX99" fmla="*/ 192095 w 452737"/>
                                <a:gd name="connsiteY99" fmla="*/ 756429 h 759728"/>
                                <a:gd name="connsiteX100" fmla="*/ 193245 w 452737"/>
                                <a:gd name="connsiteY100" fmla="*/ 759729 h 759728"/>
                                <a:gd name="connsiteX101" fmla="*/ 193245 w 452737"/>
                                <a:gd name="connsiteY101" fmla="*/ 758629 h 759728"/>
                                <a:gd name="connsiteX102" fmla="*/ 194345 w 452737"/>
                                <a:gd name="connsiteY102" fmla="*/ 757479 h 759728"/>
                                <a:gd name="connsiteX103" fmla="*/ 196545 w 452737"/>
                                <a:gd name="connsiteY103" fmla="*/ 757479 h 759728"/>
                                <a:gd name="connsiteX104" fmla="*/ 197644 w 452737"/>
                                <a:gd name="connsiteY104" fmla="*/ 758629 h 759728"/>
                                <a:gd name="connsiteX105" fmla="*/ 198795 w 452737"/>
                                <a:gd name="connsiteY105" fmla="*/ 758629 h 759728"/>
                                <a:gd name="connsiteX106" fmla="*/ 199844 w 452737"/>
                                <a:gd name="connsiteY106" fmla="*/ 756429 h 759728"/>
                                <a:gd name="connsiteX107" fmla="*/ 200994 w 452737"/>
                                <a:gd name="connsiteY107" fmla="*/ 748679 h 759728"/>
                                <a:gd name="connsiteX108" fmla="*/ 198795 w 452737"/>
                                <a:gd name="connsiteY108" fmla="*/ 739879 h 759728"/>
                                <a:gd name="connsiteX109" fmla="*/ 199844 w 452737"/>
                                <a:gd name="connsiteY109" fmla="*/ 660332 h 759728"/>
                                <a:gd name="connsiteX110" fmla="*/ 200994 w 452737"/>
                                <a:gd name="connsiteY110" fmla="*/ 630533 h 759728"/>
                                <a:gd name="connsiteX111" fmla="*/ 202094 w 452737"/>
                                <a:gd name="connsiteY111" fmla="*/ 535535 h 759728"/>
                                <a:gd name="connsiteX112" fmla="*/ 195495 w 452737"/>
                                <a:gd name="connsiteY112" fmla="*/ 535535 h 759728"/>
                                <a:gd name="connsiteX113" fmla="*/ 198795 w 452737"/>
                                <a:gd name="connsiteY113" fmla="*/ 423988 h 759728"/>
                                <a:gd name="connsiteX114" fmla="*/ 447238 w 452737"/>
                                <a:gd name="connsiteY114" fmla="*/ 428438 h 759728"/>
                                <a:gd name="connsiteX115" fmla="*/ 448288 w 452737"/>
                                <a:gd name="connsiteY115" fmla="*/ 319091 h 759728"/>
                                <a:gd name="connsiteX116" fmla="*/ 448288 w 452737"/>
                                <a:gd name="connsiteY116" fmla="*/ 284892 h 759728"/>
                                <a:gd name="connsiteX117" fmla="*/ 448288 w 452737"/>
                                <a:gd name="connsiteY117" fmla="*/ 172245 h 759728"/>
                                <a:gd name="connsiteX118" fmla="*/ 446088 w 452737"/>
                                <a:gd name="connsiteY118" fmla="*/ 169995 h 759728"/>
                                <a:gd name="connsiteX119" fmla="*/ 443938 w 452737"/>
                                <a:gd name="connsiteY119" fmla="*/ 168945 h 759728"/>
                                <a:gd name="connsiteX120" fmla="*/ 440588 w 452737"/>
                                <a:gd name="connsiteY120" fmla="*/ 167895 h 759728"/>
                                <a:gd name="connsiteX121" fmla="*/ 439488 w 452737"/>
                                <a:gd name="connsiteY121" fmla="*/ 167895 h 759728"/>
                                <a:gd name="connsiteX122" fmla="*/ 438438 w 452737"/>
                                <a:gd name="connsiteY122" fmla="*/ 163445 h 759728"/>
                                <a:gd name="connsiteX123" fmla="*/ 437288 w 452737"/>
                                <a:gd name="connsiteY123" fmla="*/ 157896 h 759728"/>
                                <a:gd name="connsiteX124" fmla="*/ 435038 w 452737"/>
                                <a:gd name="connsiteY124" fmla="*/ 153446 h 759728"/>
                                <a:gd name="connsiteX125" fmla="*/ 435038 w 452737"/>
                                <a:gd name="connsiteY125" fmla="*/ 147946 h 759728"/>
                                <a:gd name="connsiteX126" fmla="*/ 436188 w 452737"/>
                                <a:gd name="connsiteY126" fmla="*/ 145796 h 759728"/>
                                <a:gd name="connsiteX127" fmla="*/ 437288 w 452737"/>
                                <a:gd name="connsiteY127" fmla="*/ 144646 h 759728"/>
                                <a:gd name="connsiteX128" fmla="*/ 439488 w 452737"/>
                                <a:gd name="connsiteY128" fmla="*/ 142496 h 759728"/>
                                <a:gd name="connsiteX129" fmla="*/ 440588 w 452737"/>
                                <a:gd name="connsiteY129" fmla="*/ 140246 h 759728"/>
                                <a:gd name="connsiteX130" fmla="*/ 444988 w 452737"/>
                                <a:gd name="connsiteY130" fmla="*/ 141346 h 759728"/>
                                <a:gd name="connsiteX131" fmla="*/ 444988 w 452737"/>
                                <a:gd name="connsiteY131" fmla="*/ 139146 h 759728"/>
                                <a:gd name="connsiteX132" fmla="*/ 443938 w 452737"/>
                                <a:gd name="connsiteY132" fmla="*/ 136996 h 759728"/>
                                <a:gd name="connsiteX133" fmla="*/ 443938 w 452737"/>
                                <a:gd name="connsiteY133" fmla="*/ 134746 h 759728"/>
                                <a:gd name="connsiteX134" fmla="*/ 443938 w 452737"/>
                                <a:gd name="connsiteY134" fmla="*/ 130296 h 759728"/>
                                <a:gd name="connsiteX135" fmla="*/ 446088 w 452737"/>
                                <a:gd name="connsiteY135" fmla="*/ 128096 h 759728"/>
                                <a:gd name="connsiteX136" fmla="*/ 448288 w 452737"/>
                                <a:gd name="connsiteY136" fmla="*/ 130296 h 759728"/>
                                <a:gd name="connsiteX137" fmla="*/ 448288 w 452737"/>
                                <a:gd name="connsiteY137" fmla="*/ 126997 h 759728"/>
                                <a:gd name="connsiteX138" fmla="*/ 447238 w 452737"/>
                                <a:gd name="connsiteY138" fmla="*/ 124797 h 759728"/>
                                <a:gd name="connsiteX139" fmla="*/ 447238 w 452737"/>
                                <a:gd name="connsiteY139" fmla="*/ 121447 h 759728"/>
                                <a:gd name="connsiteX140" fmla="*/ 447238 w 452737"/>
                                <a:gd name="connsiteY140" fmla="*/ 120397 h 759728"/>
                                <a:gd name="connsiteX141" fmla="*/ 449388 w 452737"/>
                                <a:gd name="connsiteY141" fmla="*/ 117047 h 759728"/>
                                <a:gd name="connsiteX142" fmla="*/ 450538 w 452737"/>
                                <a:gd name="connsiteY142" fmla="*/ 117047 h 759728"/>
                                <a:gd name="connsiteX143" fmla="*/ 451638 w 452737"/>
                                <a:gd name="connsiteY143" fmla="*/ 115947 h 759728"/>
                                <a:gd name="connsiteX144" fmla="*/ 452737 w 452737"/>
                                <a:gd name="connsiteY144" fmla="*/ 112647 h 759728"/>
                                <a:gd name="connsiteX145" fmla="*/ 451638 w 452737"/>
                                <a:gd name="connsiteY145" fmla="*/ 111497 h 759728"/>
                                <a:gd name="connsiteX146" fmla="*/ 449388 w 452737"/>
                                <a:gd name="connsiteY146" fmla="*/ 111497 h 759728"/>
                                <a:gd name="connsiteX147" fmla="*/ 447238 w 452737"/>
                                <a:gd name="connsiteY147" fmla="*/ 110447 h 759728"/>
                                <a:gd name="connsiteX148" fmla="*/ 443938 w 452737"/>
                                <a:gd name="connsiteY148" fmla="*/ 110447 h 759728"/>
                                <a:gd name="connsiteX149" fmla="*/ 436188 w 452737"/>
                                <a:gd name="connsiteY149" fmla="*/ 111497 h 759728"/>
                                <a:gd name="connsiteX150" fmla="*/ 432888 w 452737"/>
                                <a:gd name="connsiteY150" fmla="*/ 112647 h 759728"/>
                                <a:gd name="connsiteX151" fmla="*/ 422938 w 452737"/>
                                <a:gd name="connsiteY151" fmla="*/ 111497 h 759728"/>
                                <a:gd name="connsiteX152" fmla="*/ 419638 w 452737"/>
                                <a:gd name="connsiteY152" fmla="*/ 109347 h 759728"/>
                                <a:gd name="connsiteX153" fmla="*/ 416339 w 452737"/>
                                <a:gd name="connsiteY153" fmla="*/ 105997 h 759728"/>
                                <a:gd name="connsiteX154" fmla="*/ 411889 w 452737"/>
                                <a:gd name="connsiteY154" fmla="*/ 101597 h 759728"/>
                                <a:gd name="connsiteX155" fmla="*/ 407439 w 452737"/>
                                <a:gd name="connsiteY155" fmla="*/ 99397 h 759728"/>
                                <a:gd name="connsiteX156" fmla="*/ 404139 w 452737"/>
                                <a:gd name="connsiteY156" fmla="*/ 99397 h 759728"/>
                                <a:gd name="connsiteX157" fmla="*/ 400839 w 452737"/>
                                <a:gd name="connsiteY157" fmla="*/ 99397 h 759728"/>
                                <a:gd name="connsiteX158" fmla="*/ 400839 w 452737"/>
                                <a:gd name="connsiteY158" fmla="*/ 101597 h 759728"/>
                                <a:gd name="connsiteX159" fmla="*/ 396389 w 452737"/>
                                <a:gd name="connsiteY159" fmla="*/ 108197 h 759728"/>
                                <a:gd name="connsiteX160" fmla="*/ 396389 w 452737"/>
                                <a:gd name="connsiteY160" fmla="*/ 110447 h 759728"/>
                                <a:gd name="connsiteX161" fmla="*/ 394239 w 452737"/>
                                <a:gd name="connsiteY161" fmla="*/ 112647 h 759728"/>
                                <a:gd name="connsiteX162" fmla="*/ 392039 w 452737"/>
                                <a:gd name="connsiteY162" fmla="*/ 114897 h 759728"/>
                                <a:gd name="connsiteX163" fmla="*/ 389789 w 452737"/>
                                <a:gd name="connsiteY163" fmla="*/ 115947 h 759728"/>
                                <a:gd name="connsiteX164" fmla="*/ 388739 w 452737"/>
                                <a:gd name="connsiteY164" fmla="*/ 117047 h 759728"/>
                                <a:gd name="connsiteX165" fmla="*/ 385339 w 452737"/>
                                <a:gd name="connsiteY165" fmla="*/ 115947 h 759728"/>
                                <a:gd name="connsiteX166" fmla="*/ 384289 w 452737"/>
                                <a:gd name="connsiteY166" fmla="*/ 114897 h 759728"/>
                                <a:gd name="connsiteX167" fmla="*/ 383239 w 452737"/>
                                <a:gd name="connsiteY167" fmla="*/ 112647 h 759728"/>
                                <a:gd name="connsiteX168" fmla="*/ 382039 w 452737"/>
                                <a:gd name="connsiteY168" fmla="*/ 111497 h 759728"/>
                                <a:gd name="connsiteX169" fmla="*/ 379839 w 452737"/>
                                <a:gd name="connsiteY169" fmla="*/ 110447 h 759728"/>
                                <a:gd name="connsiteX170" fmla="*/ 378739 w 452737"/>
                                <a:gd name="connsiteY170" fmla="*/ 110447 h 759728"/>
                                <a:gd name="connsiteX171" fmla="*/ 376540 w 452737"/>
                                <a:gd name="connsiteY171" fmla="*/ 108197 h 759728"/>
                                <a:gd name="connsiteX172" fmla="*/ 374290 w 452737"/>
                                <a:gd name="connsiteY172" fmla="*/ 105997 h 759728"/>
                                <a:gd name="connsiteX173" fmla="*/ 374290 w 452737"/>
                                <a:gd name="connsiteY173" fmla="*/ 102697 h 759728"/>
                                <a:gd name="connsiteX174" fmla="*/ 372140 w 452737"/>
                                <a:gd name="connsiteY174" fmla="*/ 98347 h 759728"/>
                                <a:gd name="connsiteX175" fmla="*/ 369940 w 452737"/>
                                <a:gd name="connsiteY175" fmla="*/ 97147 h 759728"/>
                                <a:gd name="connsiteX176" fmla="*/ 366640 w 452737"/>
                                <a:gd name="connsiteY176" fmla="*/ 93897 h 759728"/>
                                <a:gd name="connsiteX177" fmla="*/ 359940 w 452737"/>
                                <a:gd name="connsiteY177" fmla="*/ 89448 h 759728"/>
                                <a:gd name="connsiteX178" fmla="*/ 355590 w 452737"/>
                                <a:gd name="connsiteY178" fmla="*/ 87298 h 759728"/>
                                <a:gd name="connsiteX179" fmla="*/ 351140 w 452737"/>
                                <a:gd name="connsiteY179" fmla="*/ 85048 h 759728"/>
                                <a:gd name="connsiteX180" fmla="*/ 345640 w 452737"/>
                                <a:gd name="connsiteY180" fmla="*/ 83898 h 759728"/>
                                <a:gd name="connsiteX181" fmla="*/ 340091 w 452737"/>
                                <a:gd name="connsiteY181" fmla="*/ 77298 h 759728"/>
                                <a:gd name="connsiteX182" fmla="*/ 337891 w 452737"/>
                                <a:gd name="connsiteY182" fmla="*/ 69548 h 759728"/>
                                <a:gd name="connsiteX183" fmla="*/ 335641 w 452737"/>
                                <a:gd name="connsiteY183" fmla="*/ 60748 h 759728"/>
                                <a:gd name="connsiteX184" fmla="*/ 336791 w 452737"/>
                                <a:gd name="connsiteY184" fmla="*/ 49699 h 759728"/>
                                <a:gd name="connsiteX185" fmla="*/ 337891 w 452737"/>
                                <a:gd name="connsiteY185" fmla="*/ 46399 h 759728"/>
                                <a:gd name="connsiteX186" fmla="*/ 339041 w 452737"/>
                                <a:gd name="connsiteY186" fmla="*/ 44199 h 759728"/>
                                <a:gd name="connsiteX187" fmla="*/ 339041 w 452737"/>
                                <a:gd name="connsiteY187" fmla="*/ 40899 h 759728"/>
                                <a:gd name="connsiteX188" fmla="*/ 337891 w 452737"/>
                                <a:gd name="connsiteY188" fmla="*/ 40899 h 759728"/>
                                <a:gd name="connsiteX189" fmla="*/ 335641 w 452737"/>
                                <a:gd name="connsiteY189" fmla="*/ 37599 h 759728"/>
                                <a:gd name="connsiteX190" fmla="*/ 332391 w 452737"/>
                                <a:gd name="connsiteY190" fmla="*/ 34199 h 759728"/>
                                <a:gd name="connsiteX191" fmla="*/ 331291 w 452737"/>
                                <a:gd name="connsiteY191" fmla="*/ 32049 h 759728"/>
                                <a:gd name="connsiteX192" fmla="*/ 330141 w 452737"/>
                                <a:gd name="connsiteY192" fmla="*/ 29849 h 759728"/>
                                <a:gd name="connsiteX193" fmla="*/ 327991 w 452737"/>
                                <a:gd name="connsiteY193" fmla="*/ 28699 h 759728"/>
                                <a:gd name="connsiteX194" fmla="*/ 325791 w 452737"/>
                                <a:gd name="connsiteY194" fmla="*/ 24299 h 759728"/>
                                <a:gd name="connsiteX195" fmla="*/ 324641 w 452737"/>
                                <a:gd name="connsiteY195" fmla="*/ 21049 h 759728"/>
                                <a:gd name="connsiteX196" fmla="*/ 322491 w 452737"/>
                                <a:gd name="connsiteY196" fmla="*/ 14350 h 759728"/>
                                <a:gd name="connsiteX197" fmla="*/ 316941 w 452737"/>
                                <a:gd name="connsiteY197" fmla="*/ 4450 h 759728"/>
                                <a:gd name="connsiteX198" fmla="*/ 312491 w 452737"/>
                                <a:gd name="connsiteY198" fmla="*/ 1100 h 759728"/>
                                <a:gd name="connsiteX199" fmla="*/ 308042 w 452737"/>
                                <a:gd name="connsiteY199" fmla="*/ 0 h 759728"/>
                                <a:gd name="connsiteX200" fmla="*/ 304742 w 452737"/>
                                <a:gd name="connsiteY200" fmla="*/ 0 h 759728"/>
                                <a:gd name="connsiteX201" fmla="*/ 218644 w 452737"/>
                                <a:gd name="connsiteY201" fmla="*/ 37599 h 759728"/>
                                <a:gd name="connsiteX202" fmla="*/ 216444 w 452737"/>
                                <a:gd name="connsiteY202" fmla="*/ 37599 h 759728"/>
                                <a:gd name="connsiteX203" fmla="*/ 213144 w 452737"/>
                                <a:gd name="connsiteY203" fmla="*/ 38649 h 759728"/>
                                <a:gd name="connsiteX204" fmla="*/ 210894 w 452737"/>
                                <a:gd name="connsiteY204" fmla="*/ 38649 h 759728"/>
                                <a:gd name="connsiteX205" fmla="*/ 206544 w 452737"/>
                                <a:gd name="connsiteY205" fmla="*/ 35349 h 759728"/>
                                <a:gd name="connsiteX206" fmla="*/ 202094 w 452737"/>
                                <a:gd name="connsiteY206" fmla="*/ 33149 h 759728"/>
                                <a:gd name="connsiteX207" fmla="*/ 197644 w 452737"/>
                                <a:gd name="connsiteY207" fmla="*/ 32049 h 759728"/>
                                <a:gd name="connsiteX208" fmla="*/ 193245 w 452737"/>
                                <a:gd name="connsiteY208" fmla="*/ 32049 h 759728"/>
                                <a:gd name="connsiteX209" fmla="*/ 189945 w 452737"/>
                                <a:gd name="connsiteY209" fmla="*/ 29849 h 759728"/>
                                <a:gd name="connsiteX210" fmla="*/ 187745 w 452737"/>
                                <a:gd name="connsiteY210" fmla="*/ 27599 h 759728"/>
                                <a:gd name="connsiteX211" fmla="*/ 186595 w 452737"/>
                                <a:gd name="connsiteY211" fmla="*/ 28699 h 759728"/>
                                <a:gd name="connsiteX212" fmla="*/ 186595 w 452737"/>
                                <a:gd name="connsiteY212" fmla="*/ 30899 h 759728"/>
                                <a:gd name="connsiteX213" fmla="*/ 183295 w 452737"/>
                                <a:gd name="connsiteY213" fmla="*/ 29849 h 759728"/>
                                <a:gd name="connsiteX214" fmla="*/ 179995 w 452737"/>
                                <a:gd name="connsiteY214" fmla="*/ 27599 h 759728"/>
                                <a:gd name="connsiteX215" fmla="*/ 176695 w 452737"/>
                                <a:gd name="connsiteY215" fmla="*/ 26549 h 759728"/>
                                <a:gd name="connsiteX216" fmla="*/ 176695 w 452737"/>
                                <a:gd name="connsiteY216" fmla="*/ 24299 h 759728"/>
                                <a:gd name="connsiteX217" fmla="*/ 175545 w 452737"/>
                                <a:gd name="connsiteY217" fmla="*/ 21049 h 759728"/>
                                <a:gd name="connsiteX218" fmla="*/ 172245 w 452737"/>
                                <a:gd name="connsiteY218" fmla="*/ 19899 h 759728"/>
                                <a:gd name="connsiteX219" fmla="*/ 172245 w 452737"/>
                                <a:gd name="connsiteY219" fmla="*/ 41949 h 759728"/>
                                <a:gd name="connsiteX220" fmla="*/ 94947 w 452737"/>
                                <a:gd name="connsiteY220" fmla="*/ 40899 h 75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52737" h="759728">
                                  <a:moveTo>
                                    <a:pt x="94947" y="40899"/>
                                  </a:moveTo>
                                  <a:lnTo>
                                    <a:pt x="61848" y="39749"/>
                                  </a:lnTo>
                                  <a:lnTo>
                                    <a:pt x="60748" y="94947"/>
                                  </a:lnTo>
                                  <a:lnTo>
                                    <a:pt x="64048" y="96097"/>
                                  </a:lnTo>
                                  <a:lnTo>
                                    <a:pt x="61848" y="204294"/>
                                  </a:lnTo>
                                  <a:lnTo>
                                    <a:pt x="61848" y="208644"/>
                                  </a:lnTo>
                                  <a:lnTo>
                                    <a:pt x="59598" y="313591"/>
                                  </a:lnTo>
                                  <a:lnTo>
                                    <a:pt x="62998" y="313591"/>
                                  </a:lnTo>
                                  <a:lnTo>
                                    <a:pt x="59598" y="422938"/>
                                  </a:lnTo>
                                  <a:lnTo>
                                    <a:pt x="4400" y="421838"/>
                                  </a:lnTo>
                                  <a:lnTo>
                                    <a:pt x="3300" y="532285"/>
                                  </a:lnTo>
                                  <a:lnTo>
                                    <a:pt x="4400" y="532285"/>
                                  </a:lnTo>
                                  <a:lnTo>
                                    <a:pt x="0" y="668082"/>
                                  </a:lnTo>
                                  <a:lnTo>
                                    <a:pt x="3300" y="670281"/>
                                  </a:lnTo>
                                  <a:lnTo>
                                    <a:pt x="2250" y="671381"/>
                                  </a:lnTo>
                                  <a:lnTo>
                                    <a:pt x="1100" y="675831"/>
                                  </a:lnTo>
                                  <a:lnTo>
                                    <a:pt x="0" y="677981"/>
                                  </a:lnTo>
                                  <a:lnTo>
                                    <a:pt x="1100" y="680181"/>
                                  </a:lnTo>
                                  <a:lnTo>
                                    <a:pt x="3300" y="682431"/>
                                  </a:lnTo>
                                  <a:lnTo>
                                    <a:pt x="4400" y="681331"/>
                                  </a:lnTo>
                                  <a:lnTo>
                                    <a:pt x="5550" y="682431"/>
                                  </a:lnTo>
                                  <a:lnTo>
                                    <a:pt x="7750" y="682431"/>
                                  </a:lnTo>
                                  <a:lnTo>
                                    <a:pt x="8850" y="683481"/>
                                  </a:lnTo>
                                  <a:lnTo>
                                    <a:pt x="8850" y="686881"/>
                                  </a:lnTo>
                                  <a:lnTo>
                                    <a:pt x="11050" y="689031"/>
                                  </a:lnTo>
                                  <a:lnTo>
                                    <a:pt x="13300" y="690181"/>
                                  </a:lnTo>
                                  <a:lnTo>
                                    <a:pt x="16600" y="689031"/>
                                  </a:lnTo>
                                  <a:lnTo>
                                    <a:pt x="18800" y="689031"/>
                                  </a:lnTo>
                                  <a:lnTo>
                                    <a:pt x="20949" y="690181"/>
                                  </a:lnTo>
                                  <a:lnTo>
                                    <a:pt x="23199" y="694531"/>
                                  </a:lnTo>
                                  <a:lnTo>
                                    <a:pt x="22099" y="697931"/>
                                  </a:lnTo>
                                  <a:lnTo>
                                    <a:pt x="22099" y="698981"/>
                                  </a:lnTo>
                                  <a:lnTo>
                                    <a:pt x="22099" y="702281"/>
                                  </a:lnTo>
                                  <a:lnTo>
                                    <a:pt x="24349" y="706730"/>
                                  </a:lnTo>
                                  <a:lnTo>
                                    <a:pt x="34249" y="708930"/>
                                  </a:lnTo>
                                  <a:lnTo>
                                    <a:pt x="37549" y="710030"/>
                                  </a:lnTo>
                                  <a:lnTo>
                                    <a:pt x="41949" y="711130"/>
                                  </a:lnTo>
                                  <a:lnTo>
                                    <a:pt x="44199" y="708930"/>
                                  </a:lnTo>
                                  <a:lnTo>
                                    <a:pt x="46399" y="708930"/>
                                  </a:lnTo>
                                  <a:lnTo>
                                    <a:pt x="48549" y="706730"/>
                                  </a:lnTo>
                                  <a:lnTo>
                                    <a:pt x="54099" y="708930"/>
                                  </a:lnTo>
                                  <a:lnTo>
                                    <a:pt x="54099" y="710030"/>
                                  </a:lnTo>
                                  <a:lnTo>
                                    <a:pt x="56298" y="712230"/>
                                  </a:lnTo>
                                  <a:lnTo>
                                    <a:pt x="57448" y="713330"/>
                                  </a:lnTo>
                                  <a:lnTo>
                                    <a:pt x="58548" y="714480"/>
                                  </a:lnTo>
                                  <a:lnTo>
                                    <a:pt x="60748" y="714480"/>
                                  </a:lnTo>
                                  <a:lnTo>
                                    <a:pt x="61848" y="714480"/>
                                  </a:lnTo>
                                  <a:lnTo>
                                    <a:pt x="64048" y="713330"/>
                                  </a:lnTo>
                                  <a:lnTo>
                                    <a:pt x="66298" y="714480"/>
                                  </a:lnTo>
                                  <a:lnTo>
                                    <a:pt x="67348" y="716630"/>
                                  </a:lnTo>
                                  <a:lnTo>
                                    <a:pt x="67348" y="718830"/>
                                  </a:lnTo>
                                  <a:lnTo>
                                    <a:pt x="68498" y="723280"/>
                                  </a:lnTo>
                                  <a:lnTo>
                                    <a:pt x="69548" y="725530"/>
                                  </a:lnTo>
                                  <a:lnTo>
                                    <a:pt x="69548" y="726580"/>
                                  </a:lnTo>
                                  <a:lnTo>
                                    <a:pt x="71798" y="728830"/>
                                  </a:lnTo>
                                  <a:lnTo>
                                    <a:pt x="72848" y="728830"/>
                                  </a:lnTo>
                                  <a:lnTo>
                                    <a:pt x="74048" y="729880"/>
                                  </a:lnTo>
                                  <a:lnTo>
                                    <a:pt x="76148" y="728830"/>
                                  </a:lnTo>
                                  <a:lnTo>
                                    <a:pt x="78398" y="728830"/>
                                  </a:lnTo>
                                  <a:lnTo>
                                    <a:pt x="81698" y="727680"/>
                                  </a:lnTo>
                                  <a:lnTo>
                                    <a:pt x="85048" y="728830"/>
                                  </a:lnTo>
                                  <a:lnTo>
                                    <a:pt x="90598" y="732130"/>
                                  </a:lnTo>
                                  <a:lnTo>
                                    <a:pt x="94947" y="736529"/>
                                  </a:lnTo>
                                  <a:lnTo>
                                    <a:pt x="98247" y="738680"/>
                                  </a:lnTo>
                                  <a:lnTo>
                                    <a:pt x="100497" y="740929"/>
                                  </a:lnTo>
                                  <a:lnTo>
                                    <a:pt x="103747" y="742079"/>
                                  </a:lnTo>
                                  <a:lnTo>
                                    <a:pt x="104897" y="742079"/>
                                  </a:lnTo>
                                  <a:lnTo>
                                    <a:pt x="108197" y="740929"/>
                                  </a:lnTo>
                                  <a:lnTo>
                                    <a:pt x="108197" y="738680"/>
                                  </a:lnTo>
                                  <a:lnTo>
                                    <a:pt x="109297" y="738680"/>
                                  </a:lnTo>
                                  <a:lnTo>
                                    <a:pt x="113747" y="737629"/>
                                  </a:lnTo>
                                  <a:lnTo>
                                    <a:pt x="115947" y="737629"/>
                                  </a:lnTo>
                                  <a:lnTo>
                                    <a:pt x="119247" y="735429"/>
                                  </a:lnTo>
                                  <a:lnTo>
                                    <a:pt x="121497" y="735429"/>
                                  </a:lnTo>
                                  <a:lnTo>
                                    <a:pt x="124797" y="734330"/>
                                  </a:lnTo>
                                  <a:lnTo>
                                    <a:pt x="126997" y="735429"/>
                                  </a:lnTo>
                                  <a:lnTo>
                                    <a:pt x="131396" y="735429"/>
                                  </a:lnTo>
                                  <a:lnTo>
                                    <a:pt x="135846" y="732130"/>
                                  </a:lnTo>
                                  <a:lnTo>
                                    <a:pt x="140296" y="728830"/>
                                  </a:lnTo>
                                  <a:lnTo>
                                    <a:pt x="143596" y="727680"/>
                                  </a:lnTo>
                                  <a:lnTo>
                                    <a:pt x="147946" y="726580"/>
                                  </a:lnTo>
                                  <a:lnTo>
                                    <a:pt x="153446" y="724380"/>
                                  </a:lnTo>
                                  <a:lnTo>
                                    <a:pt x="157896" y="725530"/>
                                  </a:lnTo>
                                  <a:lnTo>
                                    <a:pt x="160146" y="727680"/>
                                  </a:lnTo>
                                  <a:lnTo>
                                    <a:pt x="161196" y="728830"/>
                                  </a:lnTo>
                                  <a:lnTo>
                                    <a:pt x="164495" y="729880"/>
                                  </a:lnTo>
                                  <a:lnTo>
                                    <a:pt x="167895" y="733180"/>
                                  </a:lnTo>
                                  <a:lnTo>
                                    <a:pt x="170045" y="737629"/>
                                  </a:lnTo>
                                  <a:lnTo>
                                    <a:pt x="171195" y="740929"/>
                                  </a:lnTo>
                                  <a:lnTo>
                                    <a:pt x="174495" y="744229"/>
                                  </a:lnTo>
                                  <a:lnTo>
                                    <a:pt x="175545" y="745379"/>
                                  </a:lnTo>
                                  <a:lnTo>
                                    <a:pt x="179995" y="746429"/>
                                  </a:lnTo>
                                  <a:lnTo>
                                    <a:pt x="181045" y="746429"/>
                                  </a:lnTo>
                                  <a:lnTo>
                                    <a:pt x="183295" y="746429"/>
                                  </a:lnTo>
                                  <a:lnTo>
                                    <a:pt x="186595" y="746429"/>
                                  </a:lnTo>
                                  <a:lnTo>
                                    <a:pt x="187745" y="747579"/>
                                  </a:lnTo>
                                  <a:lnTo>
                                    <a:pt x="189945" y="748679"/>
                                  </a:lnTo>
                                  <a:lnTo>
                                    <a:pt x="191045" y="749729"/>
                                  </a:lnTo>
                                  <a:lnTo>
                                    <a:pt x="192095" y="751979"/>
                                  </a:lnTo>
                                  <a:lnTo>
                                    <a:pt x="192095" y="756429"/>
                                  </a:lnTo>
                                  <a:lnTo>
                                    <a:pt x="193245" y="759729"/>
                                  </a:lnTo>
                                  <a:lnTo>
                                    <a:pt x="193245" y="758629"/>
                                  </a:lnTo>
                                  <a:lnTo>
                                    <a:pt x="194345" y="757479"/>
                                  </a:lnTo>
                                  <a:lnTo>
                                    <a:pt x="196545" y="757479"/>
                                  </a:lnTo>
                                  <a:lnTo>
                                    <a:pt x="197644" y="758629"/>
                                  </a:lnTo>
                                  <a:lnTo>
                                    <a:pt x="198795" y="758629"/>
                                  </a:lnTo>
                                  <a:lnTo>
                                    <a:pt x="199844" y="756429"/>
                                  </a:lnTo>
                                  <a:lnTo>
                                    <a:pt x="200994" y="748679"/>
                                  </a:lnTo>
                                  <a:lnTo>
                                    <a:pt x="198795" y="739879"/>
                                  </a:lnTo>
                                  <a:lnTo>
                                    <a:pt x="199844" y="660332"/>
                                  </a:lnTo>
                                  <a:lnTo>
                                    <a:pt x="200994" y="630533"/>
                                  </a:lnTo>
                                  <a:lnTo>
                                    <a:pt x="202094" y="535535"/>
                                  </a:lnTo>
                                  <a:lnTo>
                                    <a:pt x="195495" y="535535"/>
                                  </a:lnTo>
                                  <a:lnTo>
                                    <a:pt x="198795" y="423988"/>
                                  </a:lnTo>
                                  <a:lnTo>
                                    <a:pt x="447238" y="428438"/>
                                  </a:lnTo>
                                  <a:lnTo>
                                    <a:pt x="448288" y="319091"/>
                                  </a:lnTo>
                                  <a:lnTo>
                                    <a:pt x="448288" y="284892"/>
                                  </a:lnTo>
                                  <a:lnTo>
                                    <a:pt x="448288" y="172245"/>
                                  </a:lnTo>
                                  <a:lnTo>
                                    <a:pt x="446088" y="169995"/>
                                  </a:lnTo>
                                  <a:lnTo>
                                    <a:pt x="443938" y="168945"/>
                                  </a:lnTo>
                                  <a:lnTo>
                                    <a:pt x="440588" y="167895"/>
                                  </a:lnTo>
                                  <a:lnTo>
                                    <a:pt x="439488" y="167895"/>
                                  </a:lnTo>
                                  <a:lnTo>
                                    <a:pt x="438438" y="163445"/>
                                  </a:lnTo>
                                  <a:lnTo>
                                    <a:pt x="437288" y="157896"/>
                                  </a:lnTo>
                                  <a:lnTo>
                                    <a:pt x="435038" y="153446"/>
                                  </a:lnTo>
                                  <a:lnTo>
                                    <a:pt x="435038" y="147946"/>
                                  </a:lnTo>
                                  <a:lnTo>
                                    <a:pt x="436188" y="145796"/>
                                  </a:lnTo>
                                  <a:lnTo>
                                    <a:pt x="437288" y="144646"/>
                                  </a:lnTo>
                                  <a:lnTo>
                                    <a:pt x="439488" y="142496"/>
                                  </a:lnTo>
                                  <a:lnTo>
                                    <a:pt x="440588" y="140246"/>
                                  </a:lnTo>
                                  <a:lnTo>
                                    <a:pt x="444988" y="141346"/>
                                  </a:lnTo>
                                  <a:lnTo>
                                    <a:pt x="444988" y="139146"/>
                                  </a:lnTo>
                                  <a:lnTo>
                                    <a:pt x="443938" y="136996"/>
                                  </a:lnTo>
                                  <a:lnTo>
                                    <a:pt x="443938" y="134746"/>
                                  </a:lnTo>
                                  <a:lnTo>
                                    <a:pt x="443938" y="130296"/>
                                  </a:lnTo>
                                  <a:lnTo>
                                    <a:pt x="446088" y="128096"/>
                                  </a:lnTo>
                                  <a:lnTo>
                                    <a:pt x="448288" y="130296"/>
                                  </a:lnTo>
                                  <a:lnTo>
                                    <a:pt x="448288" y="126997"/>
                                  </a:lnTo>
                                  <a:lnTo>
                                    <a:pt x="447238" y="124797"/>
                                  </a:lnTo>
                                  <a:lnTo>
                                    <a:pt x="447238" y="121447"/>
                                  </a:lnTo>
                                  <a:lnTo>
                                    <a:pt x="447238" y="120397"/>
                                  </a:lnTo>
                                  <a:lnTo>
                                    <a:pt x="449388" y="117047"/>
                                  </a:lnTo>
                                  <a:lnTo>
                                    <a:pt x="450538" y="117047"/>
                                  </a:lnTo>
                                  <a:lnTo>
                                    <a:pt x="451638" y="115947"/>
                                  </a:lnTo>
                                  <a:lnTo>
                                    <a:pt x="452737" y="112647"/>
                                  </a:lnTo>
                                  <a:lnTo>
                                    <a:pt x="451638" y="111497"/>
                                  </a:lnTo>
                                  <a:lnTo>
                                    <a:pt x="449388" y="111497"/>
                                  </a:lnTo>
                                  <a:lnTo>
                                    <a:pt x="447238" y="110447"/>
                                  </a:lnTo>
                                  <a:lnTo>
                                    <a:pt x="443938" y="110447"/>
                                  </a:lnTo>
                                  <a:lnTo>
                                    <a:pt x="436188" y="111497"/>
                                  </a:lnTo>
                                  <a:lnTo>
                                    <a:pt x="432888" y="112647"/>
                                  </a:lnTo>
                                  <a:lnTo>
                                    <a:pt x="422938" y="111497"/>
                                  </a:lnTo>
                                  <a:lnTo>
                                    <a:pt x="419638" y="109347"/>
                                  </a:lnTo>
                                  <a:lnTo>
                                    <a:pt x="416339" y="105997"/>
                                  </a:lnTo>
                                  <a:lnTo>
                                    <a:pt x="411889" y="101597"/>
                                  </a:lnTo>
                                  <a:lnTo>
                                    <a:pt x="407439" y="99397"/>
                                  </a:lnTo>
                                  <a:lnTo>
                                    <a:pt x="404139" y="99397"/>
                                  </a:lnTo>
                                  <a:lnTo>
                                    <a:pt x="400839" y="99397"/>
                                  </a:lnTo>
                                  <a:lnTo>
                                    <a:pt x="400839" y="101597"/>
                                  </a:lnTo>
                                  <a:lnTo>
                                    <a:pt x="396389" y="108197"/>
                                  </a:lnTo>
                                  <a:lnTo>
                                    <a:pt x="396389" y="110447"/>
                                  </a:lnTo>
                                  <a:lnTo>
                                    <a:pt x="394239" y="112647"/>
                                  </a:lnTo>
                                  <a:lnTo>
                                    <a:pt x="392039" y="114897"/>
                                  </a:lnTo>
                                  <a:lnTo>
                                    <a:pt x="389789" y="115947"/>
                                  </a:lnTo>
                                  <a:lnTo>
                                    <a:pt x="388739" y="117047"/>
                                  </a:lnTo>
                                  <a:lnTo>
                                    <a:pt x="385339" y="115947"/>
                                  </a:lnTo>
                                  <a:lnTo>
                                    <a:pt x="384289" y="114897"/>
                                  </a:lnTo>
                                  <a:lnTo>
                                    <a:pt x="383239" y="112647"/>
                                  </a:lnTo>
                                  <a:lnTo>
                                    <a:pt x="382039" y="111497"/>
                                  </a:lnTo>
                                  <a:lnTo>
                                    <a:pt x="379839" y="110447"/>
                                  </a:lnTo>
                                  <a:lnTo>
                                    <a:pt x="378739" y="110447"/>
                                  </a:lnTo>
                                  <a:lnTo>
                                    <a:pt x="376540" y="108197"/>
                                  </a:lnTo>
                                  <a:lnTo>
                                    <a:pt x="374290" y="105997"/>
                                  </a:lnTo>
                                  <a:lnTo>
                                    <a:pt x="374290" y="102697"/>
                                  </a:lnTo>
                                  <a:lnTo>
                                    <a:pt x="372140" y="98347"/>
                                  </a:lnTo>
                                  <a:lnTo>
                                    <a:pt x="369940" y="97147"/>
                                  </a:lnTo>
                                  <a:lnTo>
                                    <a:pt x="366640" y="93897"/>
                                  </a:lnTo>
                                  <a:lnTo>
                                    <a:pt x="359940" y="89448"/>
                                  </a:lnTo>
                                  <a:lnTo>
                                    <a:pt x="355590" y="87298"/>
                                  </a:lnTo>
                                  <a:lnTo>
                                    <a:pt x="351140" y="85048"/>
                                  </a:lnTo>
                                  <a:lnTo>
                                    <a:pt x="345640" y="83898"/>
                                  </a:lnTo>
                                  <a:lnTo>
                                    <a:pt x="340091" y="77298"/>
                                  </a:lnTo>
                                  <a:lnTo>
                                    <a:pt x="337891" y="69548"/>
                                  </a:lnTo>
                                  <a:lnTo>
                                    <a:pt x="335641" y="60748"/>
                                  </a:lnTo>
                                  <a:lnTo>
                                    <a:pt x="336791" y="49699"/>
                                  </a:lnTo>
                                  <a:lnTo>
                                    <a:pt x="337891" y="46399"/>
                                  </a:lnTo>
                                  <a:lnTo>
                                    <a:pt x="339041" y="44199"/>
                                  </a:lnTo>
                                  <a:lnTo>
                                    <a:pt x="339041" y="40899"/>
                                  </a:lnTo>
                                  <a:lnTo>
                                    <a:pt x="337891" y="40899"/>
                                  </a:lnTo>
                                  <a:lnTo>
                                    <a:pt x="335641" y="37599"/>
                                  </a:lnTo>
                                  <a:lnTo>
                                    <a:pt x="332391" y="34199"/>
                                  </a:lnTo>
                                  <a:lnTo>
                                    <a:pt x="331291" y="32049"/>
                                  </a:lnTo>
                                  <a:lnTo>
                                    <a:pt x="330141" y="29849"/>
                                  </a:lnTo>
                                  <a:lnTo>
                                    <a:pt x="327991" y="28699"/>
                                  </a:lnTo>
                                  <a:lnTo>
                                    <a:pt x="325791" y="24299"/>
                                  </a:lnTo>
                                  <a:lnTo>
                                    <a:pt x="324641" y="21049"/>
                                  </a:lnTo>
                                  <a:lnTo>
                                    <a:pt x="322491" y="14350"/>
                                  </a:lnTo>
                                  <a:lnTo>
                                    <a:pt x="316941" y="4450"/>
                                  </a:lnTo>
                                  <a:lnTo>
                                    <a:pt x="312491" y="1100"/>
                                  </a:lnTo>
                                  <a:lnTo>
                                    <a:pt x="308042" y="0"/>
                                  </a:lnTo>
                                  <a:lnTo>
                                    <a:pt x="304742" y="0"/>
                                  </a:lnTo>
                                  <a:lnTo>
                                    <a:pt x="218644" y="37599"/>
                                  </a:lnTo>
                                  <a:lnTo>
                                    <a:pt x="216444" y="37599"/>
                                  </a:lnTo>
                                  <a:lnTo>
                                    <a:pt x="213144" y="38649"/>
                                  </a:lnTo>
                                  <a:lnTo>
                                    <a:pt x="210894" y="38649"/>
                                  </a:lnTo>
                                  <a:lnTo>
                                    <a:pt x="206544" y="35349"/>
                                  </a:lnTo>
                                  <a:lnTo>
                                    <a:pt x="202094" y="33149"/>
                                  </a:lnTo>
                                  <a:lnTo>
                                    <a:pt x="197644" y="32049"/>
                                  </a:lnTo>
                                  <a:lnTo>
                                    <a:pt x="193245" y="32049"/>
                                  </a:lnTo>
                                  <a:lnTo>
                                    <a:pt x="189945" y="29849"/>
                                  </a:lnTo>
                                  <a:lnTo>
                                    <a:pt x="187745" y="27599"/>
                                  </a:lnTo>
                                  <a:lnTo>
                                    <a:pt x="186595" y="28699"/>
                                  </a:lnTo>
                                  <a:lnTo>
                                    <a:pt x="186595" y="30899"/>
                                  </a:lnTo>
                                  <a:lnTo>
                                    <a:pt x="183295" y="29849"/>
                                  </a:lnTo>
                                  <a:lnTo>
                                    <a:pt x="179995" y="27599"/>
                                  </a:lnTo>
                                  <a:lnTo>
                                    <a:pt x="176695" y="26549"/>
                                  </a:lnTo>
                                  <a:lnTo>
                                    <a:pt x="176695" y="24299"/>
                                  </a:lnTo>
                                  <a:lnTo>
                                    <a:pt x="175545" y="21049"/>
                                  </a:lnTo>
                                  <a:lnTo>
                                    <a:pt x="172245" y="19899"/>
                                  </a:lnTo>
                                  <a:lnTo>
                                    <a:pt x="172245" y="41949"/>
                                  </a:lnTo>
                                  <a:lnTo>
                                    <a:pt x="94947" y="40899"/>
                                  </a:lnTo>
                                  <a:close/>
                                </a:path>
                              </a:pathLst>
                            </a:custGeom>
                            <a:grpFill/>
                            <a:ln w="4993" cap="flat">
                              <a:noFill/>
                              <a:prstDash val="solid"/>
                              <a:miter/>
                            </a:ln>
                          </p:spPr>
                          <p:txBody>
                            <a:bodyPr rtlCol="0" anchor="ctr"/>
                            <a:lstStyle/>
                            <a:p>
                              <a:endParaRPr lang="en-PH"/>
                            </a:p>
                          </p:txBody>
                        </p:sp>
                        <p:sp>
                          <p:nvSpPr>
                            <p:cNvPr id="65" name="Freeform: Shape 205">
                              <a:extLst>
                                <a:ext uri="{FF2B5EF4-FFF2-40B4-BE49-F238E27FC236}">
                                  <a16:creationId xmlns:a16="http://schemas.microsoft.com/office/drawing/2014/main" xmlns="" id="{881C1182-E668-4C1F-B4F0-EE317AFE882D}"/>
                                </a:ext>
                              </a:extLst>
                            </p:cNvPr>
                            <p:cNvSpPr/>
                            <p:nvPr/>
                          </p:nvSpPr>
                          <p:spPr>
                            <a:xfrm>
                              <a:off x="7815553" y="3776914"/>
                              <a:ext cx="219643" cy="204294"/>
                            </a:xfrm>
                            <a:custGeom>
                              <a:avLst/>
                              <a:gdLst>
                                <a:gd name="connsiteX0" fmla="*/ 0 w 219643"/>
                                <a:gd name="connsiteY0" fmla="*/ 110397 h 204294"/>
                                <a:gd name="connsiteX1" fmla="*/ 0 w 219643"/>
                                <a:gd name="connsiteY1" fmla="*/ 202144 h 204294"/>
                                <a:gd name="connsiteX2" fmla="*/ 171145 w 219643"/>
                                <a:gd name="connsiteY2" fmla="*/ 203194 h 204294"/>
                                <a:gd name="connsiteX3" fmla="*/ 219644 w 219643"/>
                                <a:gd name="connsiteY3" fmla="*/ 204294 h 204294"/>
                                <a:gd name="connsiteX4" fmla="*/ 218594 w 219643"/>
                                <a:gd name="connsiteY4" fmla="*/ 112647 h 204294"/>
                                <a:gd name="connsiteX5" fmla="*/ 166695 w 219643"/>
                                <a:gd name="connsiteY5" fmla="*/ 110397 h 204294"/>
                                <a:gd name="connsiteX6" fmla="*/ 165595 w 219643"/>
                                <a:gd name="connsiteY6" fmla="*/ 2250 h 204294"/>
                                <a:gd name="connsiteX7" fmla="*/ 0 w 219643"/>
                                <a:gd name="connsiteY7" fmla="*/ 0 h 204294"/>
                                <a:gd name="connsiteX8" fmla="*/ 0 w 219643"/>
                                <a:gd name="connsiteY8" fmla="*/ 110397 h 20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643" h="204294">
                                  <a:moveTo>
                                    <a:pt x="0" y="110397"/>
                                  </a:moveTo>
                                  <a:lnTo>
                                    <a:pt x="0" y="202144"/>
                                  </a:lnTo>
                                  <a:lnTo>
                                    <a:pt x="171145" y="203194"/>
                                  </a:lnTo>
                                  <a:lnTo>
                                    <a:pt x="219644" y="204294"/>
                                  </a:lnTo>
                                  <a:lnTo>
                                    <a:pt x="218594" y="112647"/>
                                  </a:lnTo>
                                  <a:lnTo>
                                    <a:pt x="166695" y="110397"/>
                                  </a:lnTo>
                                  <a:lnTo>
                                    <a:pt x="165595" y="2250"/>
                                  </a:lnTo>
                                  <a:lnTo>
                                    <a:pt x="0" y="0"/>
                                  </a:lnTo>
                                  <a:lnTo>
                                    <a:pt x="0" y="110397"/>
                                  </a:lnTo>
                                  <a:close/>
                                </a:path>
                              </a:pathLst>
                            </a:custGeom>
                            <a:grpFill/>
                            <a:ln w="4993" cap="flat">
                              <a:noFill/>
                              <a:prstDash val="solid"/>
                              <a:miter/>
                            </a:ln>
                          </p:spPr>
                          <p:txBody>
                            <a:bodyPr rtlCol="0" anchor="ctr"/>
                            <a:lstStyle/>
                            <a:p>
                              <a:endParaRPr lang="en-PH"/>
                            </a:p>
                          </p:txBody>
                        </p:sp>
                        <p:sp>
                          <p:nvSpPr>
                            <p:cNvPr id="66" name="Freeform: Shape 206">
                              <a:extLst>
                                <a:ext uri="{FF2B5EF4-FFF2-40B4-BE49-F238E27FC236}">
                                  <a16:creationId xmlns:a16="http://schemas.microsoft.com/office/drawing/2014/main" xmlns="" id="{0847F8A5-0AFC-40DC-9A4E-353BF4E4BA9F}"/>
                                </a:ext>
                              </a:extLst>
                            </p:cNvPr>
                            <p:cNvSpPr/>
                            <p:nvPr/>
                          </p:nvSpPr>
                          <p:spPr>
                            <a:xfrm>
                              <a:off x="7981148" y="3779164"/>
                              <a:ext cx="221743" cy="276042"/>
                            </a:xfrm>
                            <a:custGeom>
                              <a:avLst/>
                              <a:gdLst>
                                <a:gd name="connsiteX0" fmla="*/ 100447 w 221743"/>
                                <a:gd name="connsiteY0" fmla="*/ 0 h 276042"/>
                                <a:gd name="connsiteX1" fmla="*/ 0 w 221743"/>
                                <a:gd name="connsiteY1" fmla="*/ 0 h 276042"/>
                                <a:gd name="connsiteX2" fmla="*/ 1100 w 221743"/>
                                <a:gd name="connsiteY2" fmla="*/ 108147 h 276042"/>
                                <a:gd name="connsiteX3" fmla="*/ 52999 w 221743"/>
                                <a:gd name="connsiteY3" fmla="*/ 110397 h 276042"/>
                                <a:gd name="connsiteX4" fmla="*/ 54048 w 221743"/>
                                <a:gd name="connsiteY4" fmla="*/ 202044 h 276042"/>
                                <a:gd name="connsiteX5" fmla="*/ 54048 w 221743"/>
                                <a:gd name="connsiteY5" fmla="*/ 274942 h 276042"/>
                                <a:gd name="connsiteX6" fmla="*/ 156746 w 221743"/>
                                <a:gd name="connsiteY6" fmla="*/ 276042 h 276042"/>
                                <a:gd name="connsiteX7" fmla="*/ 177745 w 221743"/>
                                <a:gd name="connsiteY7" fmla="*/ 276042 h 276042"/>
                                <a:gd name="connsiteX8" fmla="*/ 195295 w 221743"/>
                                <a:gd name="connsiteY8" fmla="*/ 257743 h 276042"/>
                                <a:gd name="connsiteX9" fmla="*/ 197444 w 221743"/>
                                <a:gd name="connsiteY9" fmla="*/ 234593 h 276042"/>
                                <a:gd name="connsiteX10" fmla="*/ 220644 w 221743"/>
                                <a:gd name="connsiteY10" fmla="*/ 208044 h 276042"/>
                                <a:gd name="connsiteX11" fmla="*/ 221744 w 221743"/>
                                <a:gd name="connsiteY11" fmla="*/ 187095 h 276042"/>
                                <a:gd name="connsiteX12" fmla="*/ 217394 w 221743"/>
                                <a:gd name="connsiteY12" fmla="*/ 176095 h 276042"/>
                                <a:gd name="connsiteX13" fmla="*/ 204094 w 221743"/>
                                <a:gd name="connsiteY13" fmla="*/ 167245 h 276042"/>
                                <a:gd name="connsiteX14" fmla="*/ 185345 w 221743"/>
                                <a:gd name="connsiteY14" fmla="*/ 138496 h 276042"/>
                                <a:gd name="connsiteX15" fmla="*/ 185345 w 221743"/>
                                <a:gd name="connsiteY15" fmla="*/ 120847 h 276042"/>
                                <a:gd name="connsiteX16" fmla="*/ 174295 w 221743"/>
                                <a:gd name="connsiteY16" fmla="*/ 109797 h 276042"/>
                                <a:gd name="connsiteX17" fmla="*/ 164296 w 221743"/>
                                <a:gd name="connsiteY17" fmla="*/ 104297 h 276042"/>
                                <a:gd name="connsiteX18" fmla="*/ 145596 w 221743"/>
                                <a:gd name="connsiteY18" fmla="*/ 108647 h 276042"/>
                                <a:gd name="connsiteX19" fmla="*/ 115747 w 221743"/>
                                <a:gd name="connsiteY19" fmla="*/ 99847 h 276042"/>
                                <a:gd name="connsiteX20" fmla="*/ 113547 w 221743"/>
                                <a:gd name="connsiteY20" fmla="*/ 58998 h 276042"/>
                                <a:gd name="connsiteX21" fmla="*/ 122347 w 221743"/>
                                <a:gd name="connsiteY21" fmla="*/ 9300 h 276042"/>
                                <a:gd name="connsiteX22" fmla="*/ 137196 w 221743"/>
                                <a:gd name="connsiteY22" fmla="*/ 0 h 276042"/>
                                <a:gd name="connsiteX23" fmla="*/ 118097 w 221743"/>
                                <a:gd name="connsiteY23" fmla="*/ 0 h 276042"/>
                                <a:gd name="connsiteX24" fmla="*/ 100447 w 221743"/>
                                <a:gd name="connsiteY24" fmla="*/ 0 h 27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1743" h="276042">
                                  <a:moveTo>
                                    <a:pt x="100447" y="0"/>
                                  </a:moveTo>
                                  <a:lnTo>
                                    <a:pt x="0" y="0"/>
                                  </a:lnTo>
                                  <a:lnTo>
                                    <a:pt x="1100" y="108147"/>
                                  </a:lnTo>
                                  <a:lnTo>
                                    <a:pt x="52999" y="110397"/>
                                  </a:lnTo>
                                  <a:lnTo>
                                    <a:pt x="54048" y="202044"/>
                                  </a:lnTo>
                                  <a:lnTo>
                                    <a:pt x="54048" y="274942"/>
                                  </a:lnTo>
                                  <a:lnTo>
                                    <a:pt x="156746" y="276042"/>
                                  </a:lnTo>
                                  <a:lnTo>
                                    <a:pt x="177745" y="276042"/>
                                  </a:lnTo>
                                  <a:lnTo>
                                    <a:pt x="195295" y="257743"/>
                                  </a:lnTo>
                                  <a:lnTo>
                                    <a:pt x="197444" y="234593"/>
                                  </a:lnTo>
                                  <a:lnTo>
                                    <a:pt x="220644" y="208044"/>
                                  </a:lnTo>
                                  <a:lnTo>
                                    <a:pt x="221744" y="187095"/>
                                  </a:lnTo>
                                  <a:lnTo>
                                    <a:pt x="217394" y="176095"/>
                                  </a:lnTo>
                                  <a:lnTo>
                                    <a:pt x="204094" y="167245"/>
                                  </a:lnTo>
                                  <a:lnTo>
                                    <a:pt x="185345" y="138496"/>
                                  </a:lnTo>
                                  <a:lnTo>
                                    <a:pt x="185345" y="120847"/>
                                  </a:lnTo>
                                  <a:lnTo>
                                    <a:pt x="174295" y="109797"/>
                                  </a:lnTo>
                                  <a:lnTo>
                                    <a:pt x="164296" y="104297"/>
                                  </a:lnTo>
                                  <a:lnTo>
                                    <a:pt x="145596" y="108647"/>
                                  </a:lnTo>
                                  <a:lnTo>
                                    <a:pt x="115747" y="99847"/>
                                  </a:lnTo>
                                  <a:lnTo>
                                    <a:pt x="113547" y="58998"/>
                                  </a:lnTo>
                                  <a:lnTo>
                                    <a:pt x="122347" y="9300"/>
                                  </a:lnTo>
                                  <a:lnTo>
                                    <a:pt x="137196" y="0"/>
                                  </a:lnTo>
                                  <a:lnTo>
                                    <a:pt x="118097" y="0"/>
                                  </a:lnTo>
                                  <a:lnTo>
                                    <a:pt x="100447" y="0"/>
                                  </a:lnTo>
                                  <a:close/>
                                </a:path>
                              </a:pathLst>
                            </a:custGeom>
                            <a:grpFill/>
                            <a:ln w="4993" cap="flat">
                              <a:noFill/>
                              <a:prstDash val="solid"/>
                              <a:miter/>
                            </a:ln>
                          </p:spPr>
                          <p:txBody>
                            <a:bodyPr rtlCol="0" anchor="ctr"/>
                            <a:lstStyle/>
                            <a:p>
                              <a:endParaRPr lang="en-PH"/>
                            </a:p>
                          </p:txBody>
                        </p:sp>
                        <p:sp>
                          <p:nvSpPr>
                            <p:cNvPr id="67" name="Freeform: Shape 207">
                              <a:extLst>
                                <a:ext uri="{FF2B5EF4-FFF2-40B4-BE49-F238E27FC236}">
                                  <a16:creationId xmlns:a16="http://schemas.microsoft.com/office/drawing/2014/main" xmlns="" id="{E7334EE8-DB7F-44E3-90DA-C90188AAC144}"/>
                                </a:ext>
                              </a:extLst>
                            </p:cNvPr>
                            <p:cNvSpPr/>
                            <p:nvPr/>
                          </p:nvSpPr>
                          <p:spPr>
                            <a:xfrm>
                              <a:off x="8030847" y="4054106"/>
                              <a:ext cx="128046" cy="356340"/>
                            </a:xfrm>
                            <a:custGeom>
                              <a:avLst/>
                              <a:gdLst>
                                <a:gd name="connsiteX0" fmla="*/ 4350 w 128046"/>
                                <a:gd name="connsiteY0" fmla="*/ 0 h 356340"/>
                                <a:gd name="connsiteX1" fmla="*/ 3300 w 128046"/>
                                <a:gd name="connsiteY1" fmla="*/ 110447 h 356340"/>
                                <a:gd name="connsiteX2" fmla="*/ 19849 w 128046"/>
                                <a:gd name="connsiteY2" fmla="*/ 110447 h 356340"/>
                                <a:gd name="connsiteX3" fmla="*/ 18699 w 128046"/>
                                <a:gd name="connsiteY3" fmla="*/ 258393 h 356340"/>
                                <a:gd name="connsiteX4" fmla="*/ 14350 w 128046"/>
                                <a:gd name="connsiteY4" fmla="*/ 258393 h 356340"/>
                                <a:gd name="connsiteX5" fmla="*/ 4350 w 128046"/>
                                <a:gd name="connsiteY5" fmla="*/ 258393 h 356340"/>
                                <a:gd name="connsiteX6" fmla="*/ 2150 w 128046"/>
                                <a:gd name="connsiteY6" fmla="*/ 257293 h 356340"/>
                                <a:gd name="connsiteX7" fmla="*/ 0 w 128046"/>
                                <a:gd name="connsiteY7" fmla="*/ 256193 h 356340"/>
                                <a:gd name="connsiteX8" fmla="*/ 2150 w 128046"/>
                                <a:gd name="connsiteY8" fmla="*/ 263893 h 356340"/>
                                <a:gd name="connsiteX9" fmla="*/ 4350 w 128046"/>
                                <a:gd name="connsiteY9" fmla="*/ 269393 h 356340"/>
                                <a:gd name="connsiteX10" fmla="*/ 4350 w 128046"/>
                                <a:gd name="connsiteY10" fmla="*/ 278292 h 356340"/>
                                <a:gd name="connsiteX11" fmla="*/ 4350 w 128046"/>
                                <a:gd name="connsiteY11" fmla="*/ 288192 h 356340"/>
                                <a:gd name="connsiteX12" fmla="*/ 4350 w 128046"/>
                                <a:gd name="connsiteY12" fmla="*/ 293692 h 356340"/>
                                <a:gd name="connsiteX13" fmla="*/ 3300 w 128046"/>
                                <a:gd name="connsiteY13" fmla="*/ 302542 h 356340"/>
                                <a:gd name="connsiteX14" fmla="*/ 2150 w 128046"/>
                                <a:gd name="connsiteY14" fmla="*/ 310291 h 356340"/>
                                <a:gd name="connsiteX15" fmla="*/ 2150 w 128046"/>
                                <a:gd name="connsiteY15" fmla="*/ 314741 h 356340"/>
                                <a:gd name="connsiteX16" fmla="*/ 0 w 128046"/>
                                <a:gd name="connsiteY16" fmla="*/ 319091 h 356340"/>
                                <a:gd name="connsiteX17" fmla="*/ 3300 w 128046"/>
                                <a:gd name="connsiteY17" fmla="*/ 329041 h 356340"/>
                                <a:gd name="connsiteX18" fmla="*/ 6600 w 128046"/>
                                <a:gd name="connsiteY18" fmla="*/ 334591 h 356340"/>
                                <a:gd name="connsiteX19" fmla="*/ 12150 w 128046"/>
                                <a:gd name="connsiteY19" fmla="*/ 335641 h 356340"/>
                                <a:gd name="connsiteX20" fmla="*/ 18699 w 128046"/>
                                <a:gd name="connsiteY20" fmla="*/ 333491 h 356340"/>
                                <a:gd name="connsiteX21" fmla="*/ 26449 w 128046"/>
                                <a:gd name="connsiteY21" fmla="*/ 334591 h 356340"/>
                                <a:gd name="connsiteX22" fmla="*/ 30899 w 128046"/>
                                <a:gd name="connsiteY22" fmla="*/ 339041 h 356340"/>
                                <a:gd name="connsiteX23" fmla="*/ 36449 w 128046"/>
                                <a:gd name="connsiteY23" fmla="*/ 339041 h 356340"/>
                                <a:gd name="connsiteX24" fmla="*/ 39749 w 128046"/>
                                <a:gd name="connsiteY24" fmla="*/ 335641 h 356340"/>
                                <a:gd name="connsiteX25" fmla="*/ 41949 w 128046"/>
                                <a:gd name="connsiteY25" fmla="*/ 331291 h 356340"/>
                                <a:gd name="connsiteX26" fmla="*/ 43049 w 128046"/>
                                <a:gd name="connsiteY26" fmla="*/ 331291 h 356340"/>
                                <a:gd name="connsiteX27" fmla="*/ 46299 w 128046"/>
                                <a:gd name="connsiteY27" fmla="*/ 331291 h 356340"/>
                                <a:gd name="connsiteX28" fmla="*/ 49699 w 128046"/>
                                <a:gd name="connsiteY28" fmla="*/ 331291 h 356340"/>
                                <a:gd name="connsiteX29" fmla="*/ 54048 w 128046"/>
                                <a:gd name="connsiteY29" fmla="*/ 332341 h 356340"/>
                                <a:gd name="connsiteX30" fmla="*/ 59598 w 128046"/>
                                <a:gd name="connsiteY30" fmla="*/ 332341 h 356340"/>
                                <a:gd name="connsiteX31" fmla="*/ 61798 w 128046"/>
                                <a:gd name="connsiteY31" fmla="*/ 333491 h 356340"/>
                                <a:gd name="connsiteX32" fmla="*/ 67348 w 128046"/>
                                <a:gd name="connsiteY32" fmla="*/ 336791 h 356340"/>
                                <a:gd name="connsiteX33" fmla="*/ 68398 w 128046"/>
                                <a:gd name="connsiteY33" fmla="*/ 337891 h 356340"/>
                                <a:gd name="connsiteX34" fmla="*/ 71798 w 128046"/>
                                <a:gd name="connsiteY34" fmla="*/ 342340 h 356340"/>
                                <a:gd name="connsiteX35" fmla="*/ 75098 w 128046"/>
                                <a:gd name="connsiteY35" fmla="*/ 347840 h 356340"/>
                                <a:gd name="connsiteX36" fmla="*/ 80598 w 128046"/>
                                <a:gd name="connsiteY36" fmla="*/ 350090 h 356340"/>
                                <a:gd name="connsiteX37" fmla="*/ 84998 w 128046"/>
                                <a:gd name="connsiteY37" fmla="*/ 351140 h 356340"/>
                                <a:gd name="connsiteX38" fmla="*/ 91647 w 128046"/>
                                <a:gd name="connsiteY38" fmla="*/ 350090 h 356340"/>
                                <a:gd name="connsiteX39" fmla="*/ 97147 w 128046"/>
                                <a:gd name="connsiteY39" fmla="*/ 353390 h 356340"/>
                                <a:gd name="connsiteX40" fmla="*/ 98247 w 128046"/>
                                <a:gd name="connsiteY40" fmla="*/ 353390 h 356340"/>
                                <a:gd name="connsiteX41" fmla="*/ 99397 w 128046"/>
                                <a:gd name="connsiteY41" fmla="*/ 354440 h 356340"/>
                                <a:gd name="connsiteX42" fmla="*/ 106747 w 128046"/>
                                <a:gd name="connsiteY42" fmla="*/ 356340 h 356340"/>
                                <a:gd name="connsiteX43" fmla="*/ 101397 w 128046"/>
                                <a:gd name="connsiteY43" fmla="*/ 352690 h 356340"/>
                                <a:gd name="connsiteX44" fmla="*/ 100297 w 128046"/>
                                <a:gd name="connsiteY44" fmla="*/ 337291 h 356340"/>
                                <a:gd name="connsiteX45" fmla="*/ 109097 w 128046"/>
                                <a:gd name="connsiteY45" fmla="*/ 324041 h 356340"/>
                                <a:gd name="connsiteX46" fmla="*/ 119047 w 128046"/>
                                <a:gd name="connsiteY46" fmla="*/ 293142 h 356340"/>
                                <a:gd name="connsiteX47" fmla="*/ 119047 w 128046"/>
                                <a:gd name="connsiteY47" fmla="*/ 268843 h 356340"/>
                                <a:gd name="connsiteX48" fmla="*/ 113547 w 128046"/>
                                <a:gd name="connsiteY48" fmla="*/ 255543 h 356340"/>
                                <a:gd name="connsiteX49" fmla="*/ 123497 w 128046"/>
                                <a:gd name="connsiteY49" fmla="*/ 243443 h 356340"/>
                                <a:gd name="connsiteX50" fmla="*/ 123497 w 128046"/>
                                <a:gd name="connsiteY50" fmla="*/ 220194 h 356340"/>
                                <a:gd name="connsiteX51" fmla="*/ 116847 w 128046"/>
                                <a:gd name="connsiteY51" fmla="*/ 201494 h 356340"/>
                                <a:gd name="connsiteX52" fmla="*/ 117997 w 128046"/>
                                <a:gd name="connsiteY52" fmla="*/ 173895 h 356340"/>
                                <a:gd name="connsiteX53" fmla="*/ 103547 w 128046"/>
                                <a:gd name="connsiteY53" fmla="*/ 156196 h 356340"/>
                                <a:gd name="connsiteX54" fmla="*/ 101397 w 128046"/>
                                <a:gd name="connsiteY54" fmla="*/ 149596 h 356340"/>
                                <a:gd name="connsiteX55" fmla="*/ 104697 w 128046"/>
                                <a:gd name="connsiteY55" fmla="*/ 141846 h 356340"/>
                                <a:gd name="connsiteX56" fmla="*/ 127896 w 128046"/>
                                <a:gd name="connsiteY56" fmla="*/ 117547 h 356340"/>
                                <a:gd name="connsiteX57" fmla="*/ 125647 w 128046"/>
                                <a:gd name="connsiteY57" fmla="*/ 82198 h 356340"/>
                                <a:gd name="connsiteX58" fmla="*/ 119047 w 128046"/>
                                <a:gd name="connsiteY58" fmla="*/ 70048 h 356340"/>
                                <a:gd name="connsiteX59" fmla="*/ 123497 w 128046"/>
                                <a:gd name="connsiteY59" fmla="*/ 50198 h 356340"/>
                                <a:gd name="connsiteX60" fmla="*/ 124597 w 128046"/>
                                <a:gd name="connsiteY60" fmla="*/ 21449 h 356340"/>
                                <a:gd name="connsiteX61" fmla="*/ 120147 w 128046"/>
                                <a:gd name="connsiteY61" fmla="*/ 9300 h 356340"/>
                                <a:gd name="connsiteX62" fmla="*/ 128046 w 128046"/>
                                <a:gd name="connsiteY62" fmla="*/ 1100 h 356340"/>
                                <a:gd name="connsiteX63" fmla="*/ 107047 w 128046"/>
                                <a:gd name="connsiteY63" fmla="*/ 1100 h 356340"/>
                                <a:gd name="connsiteX64" fmla="*/ 4350 w 128046"/>
                                <a:gd name="connsiteY64" fmla="*/ 0 h 35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8046" h="356340">
                                  <a:moveTo>
                                    <a:pt x="4350" y="0"/>
                                  </a:moveTo>
                                  <a:lnTo>
                                    <a:pt x="3300" y="110447"/>
                                  </a:lnTo>
                                  <a:lnTo>
                                    <a:pt x="19849" y="110447"/>
                                  </a:lnTo>
                                  <a:lnTo>
                                    <a:pt x="18699" y="258393"/>
                                  </a:lnTo>
                                  <a:lnTo>
                                    <a:pt x="14350" y="258393"/>
                                  </a:lnTo>
                                  <a:lnTo>
                                    <a:pt x="4350" y="258393"/>
                                  </a:lnTo>
                                  <a:lnTo>
                                    <a:pt x="2150" y="257293"/>
                                  </a:lnTo>
                                  <a:lnTo>
                                    <a:pt x="0" y="256193"/>
                                  </a:lnTo>
                                  <a:lnTo>
                                    <a:pt x="2150" y="263893"/>
                                  </a:lnTo>
                                  <a:lnTo>
                                    <a:pt x="4350" y="269393"/>
                                  </a:lnTo>
                                  <a:lnTo>
                                    <a:pt x="4350" y="278292"/>
                                  </a:lnTo>
                                  <a:lnTo>
                                    <a:pt x="4350" y="288192"/>
                                  </a:lnTo>
                                  <a:lnTo>
                                    <a:pt x="4350" y="293692"/>
                                  </a:lnTo>
                                  <a:lnTo>
                                    <a:pt x="3300" y="302542"/>
                                  </a:lnTo>
                                  <a:lnTo>
                                    <a:pt x="2150" y="310291"/>
                                  </a:lnTo>
                                  <a:lnTo>
                                    <a:pt x="2150" y="314741"/>
                                  </a:lnTo>
                                  <a:lnTo>
                                    <a:pt x="0" y="319091"/>
                                  </a:lnTo>
                                  <a:lnTo>
                                    <a:pt x="3300" y="329041"/>
                                  </a:lnTo>
                                  <a:lnTo>
                                    <a:pt x="6600" y="334591"/>
                                  </a:lnTo>
                                  <a:lnTo>
                                    <a:pt x="12150" y="335641"/>
                                  </a:lnTo>
                                  <a:lnTo>
                                    <a:pt x="18699" y="333491"/>
                                  </a:lnTo>
                                  <a:lnTo>
                                    <a:pt x="26449" y="334591"/>
                                  </a:lnTo>
                                  <a:lnTo>
                                    <a:pt x="30899" y="339041"/>
                                  </a:lnTo>
                                  <a:lnTo>
                                    <a:pt x="36449" y="339041"/>
                                  </a:lnTo>
                                  <a:lnTo>
                                    <a:pt x="39749" y="335641"/>
                                  </a:lnTo>
                                  <a:lnTo>
                                    <a:pt x="41949" y="331291"/>
                                  </a:lnTo>
                                  <a:lnTo>
                                    <a:pt x="43049" y="331291"/>
                                  </a:lnTo>
                                  <a:lnTo>
                                    <a:pt x="46299" y="331291"/>
                                  </a:lnTo>
                                  <a:lnTo>
                                    <a:pt x="49699" y="331291"/>
                                  </a:lnTo>
                                  <a:lnTo>
                                    <a:pt x="54048" y="332341"/>
                                  </a:lnTo>
                                  <a:lnTo>
                                    <a:pt x="59598" y="332341"/>
                                  </a:lnTo>
                                  <a:lnTo>
                                    <a:pt x="61798" y="333491"/>
                                  </a:lnTo>
                                  <a:lnTo>
                                    <a:pt x="67348" y="336791"/>
                                  </a:lnTo>
                                  <a:lnTo>
                                    <a:pt x="68398" y="337891"/>
                                  </a:lnTo>
                                  <a:lnTo>
                                    <a:pt x="71798" y="342340"/>
                                  </a:lnTo>
                                  <a:lnTo>
                                    <a:pt x="75098" y="347840"/>
                                  </a:lnTo>
                                  <a:lnTo>
                                    <a:pt x="80598" y="350090"/>
                                  </a:lnTo>
                                  <a:lnTo>
                                    <a:pt x="84998" y="351140"/>
                                  </a:lnTo>
                                  <a:lnTo>
                                    <a:pt x="91647" y="350090"/>
                                  </a:lnTo>
                                  <a:lnTo>
                                    <a:pt x="97147" y="353390"/>
                                  </a:lnTo>
                                  <a:lnTo>
                                    <a:pt x="98247" y="353390"/>
                                  </a:lnTo>
                                  <a:lnTo>
                                    <a:pt x="99397" y="354440"/>
                                  </a:lnTo>
                                  <a:lnTo>
                                    <a:pt x="106747" y="356340"/>
                                  </a:lnTo>
                                  <a:lnTo>
                                    <a:pt x="101397" y="352690"/>
                                  </a:lnTo>
                                  <a:lnTo>
                                    <a:pt x="100297" y="337291"/>
                                  </a:lnTo>
                                  <a:lnTo>
                                    <a:pt x="109097" y="324041"/>
                                  </a:lnTo>
                                  <a:lnTo>
                                    <a:pt x="119047" y="293142"/>
                                  </a:lnTo>
                                  <a:lnTo>
                                    <a:pt x="119047" y="268843"/>
                                  </a:lnTo>
                                  <a:lnTo>
                                    <a:pt x="113547" y="255543"/>
                                  </a:lnTo>
                                  <a:lnTo>
                                    <a:pt x="123497" y="243443"/>
                                  </a:lnTo>
                                  <a:lnTo>
                                    <a:pt x="123497" y="220194"/>
                                  </a:lnTo>
                                  <a:lnTo>
                                    <a:pt x="116847" y="201494"/>
                                  </a:lnTo>
                                  <a:lnTo>
                                    <a:pt x="117997" y="173895"/>
                                  </a:lnTo>
                                  <a:lnTo>
                                    <a:pt x="103547" y="156196"/>
                                  </a:lnTo>
                                  <a:lnTo>
                                    <a:pt x="101397" y="149596"/>
                                  </a:lnTo>
                                  <a:lnTo>
                                    <a:pt x="104697" y="141846"/>
                                  </a:lnTo>
                                  <a:lnTo>
                                    <a:pt x="127896" y="117547"/>
                                  </a:lnTo>
                                  <a:lnTo>
                                    <a:pt x="125647" y="82198"/>
                                  </a:lnTo>
                                  <a:lnTo>
                                    <a:pt x="119047" y="70048"/>
                                  </a:lnTo>
                                  <a:lnTo>
                                    <a:pt x="123497" y="50198"/>
                                  </a:lnTo>
                                  <a:lnTo>
                                    <a:pt x="124597" y="21449"/>
                                  </a:lnTo>
                                  <a:lnTo>
                                    <a:pt x="120147" y="9300"/>
                                  </a:lnTo>
                                  <a:lnTo>
                                    <a:pt x="128046" y="1100"/>
                                  </a:lnTo>
                                  <a:lnTo>
                                    <a:pt x="107047" y="1100"/>
                                  </a:lnTo>
                                  <a:lnTo>
                                    <a:pt x="4350" y="0"/>
                                  </a:lnTo>
                                  <a:close/>
                                </a:path>
                              </a:pathLst>
                            </a:custGeom>
                            <a:grpFill/>
                            <a:ln w="4993" cap="flat">
                              <a:noFill/>
                              <a:prstDash val="solid"/>
                              <a:miter/>
                            </a:ln>
                          </p:spPr>
                          <p:txBody>
                            <a:bodyPr rtlCol="0" anchor="ctr"/>
                            <a:lstStyle/>
                            <a:p>
                              <a:endParaRPr lang="en-PH"/>
                            </a:p>
                          </p:txBody>
                        </p:sp>
                        <p:sp>
                          <p:nvSpPr>
                            <p:cNvPr id="68" name="Freeform: Shape 208">
                              <a:extLst>
                                <a:ext uri="{FF2B5EF4-FFF2-40B4-BE49-F238E27FC236}">
                                  <a16:creationId xmlns:a16="http://schemas.microsoft.com/office/drawing/2014/main" xmlns="" id="{3D32B01D-84EE-4FD8-9AA7-7EA41BB03C6C}"/>
                                </a:ext>
                              </a:extLst>
                            </p:cNvPr>
                            <p:cNvSpPr/>
                            <p:nvPr/>
                          </p:nvSpPr>
                          <p:spPr>
                            <a:xfrm>
                              <a:off x="6323544" y="3562770"/>
                              <a:ext cx="275092" cy="282592"/>
                            </a:xfrm>
                            <a:custGeom>
                              <a:avLst/>
                              <a:gdLst>
                                <a:gd name="connsiteX0" fmla="*/ 271792 w 275092"/>
                                <a:gd name="connsiteY0" fmla="*/ 171145 h 282592"/>
                                <a:gd name="connsiteX1" fmla="*/ 275092 w 275092"/>
                                <a:gd name="connsiteY1" fmla="*/ 60698 h 282592"/>
                                <a:gd name="connsiteX2" fmla="*/ 270642 w 275092"/>
                                <a:gd name="connsiteY2" fmla="*/ 60698 h 282592"/>
                                <a:gd name="connsiteX3" fmla="*/ 272892 w 275092"/>
                                <a:gd name="connsiteY3" fmla="*/ 5500 h 282592"/>
                                <a:gd name="connsiteX4" fmla="*/ 135046 w 275092"/>
                                <a:gd name="connsiteY4" fmla="*/ 0 h 282592"/>
                                <a:gd name="connsiteX5" fmla="*/ 139096 w 275092"/>
                                <a:gd name="connsiteY5" fmla="*/ 55648 h 282592"/>
                                <a:gd name="connsiteX6" fmla="*/ 131346 w 275092"/>
                                <a:gd name="connsiteY6" fmla="*/ 108647 h 282592"/>
                                <a:gd name="connsiteX7" fmla="*/ 123597 w 275092"/>
                                <a:gd name="connsiteY7" fmla="*/ 130746 h 282592"/>
                                <a:gd name="connsiteX8" fmla="*/ 103747 w 275092"/>
                                <a:gd name="connsiteY8" fmla="*/ 151746 h 282592"/>
                                <a:gd name="connsiteX9" fmla="*/ 87198 w 275092"/>
                                <a:gd name="connsiteY9" fmla="*/ 181495 h 282592"/>
                                <a:gd name="connsiteX10" fmla="*/ 57348 w 275092"/>
                                <a:gd name="connsiteY10" fmla="*/ 195944 h 282592"/>
                                <a:gd name="connsiteX11" fmla="*/ 35299 w 275092"/>
                                <a:gd name="connsiteY11" fmla="*/ 215794 h 282592"/>
                                <a:gd name="connsiteX12" fmla="*/ 12100 w 275092"/>
                                <a:gd name="connsiteY12" fmla="*/ 227894 h 282592"/>
                                <a:gd name="connsiteX13" fmla="*/ 3300 w 275092"/>
                                <a:gd name="connsiteY13" fmla="*/ 241143 h 282592"/>
                                <a:gd name="connsiteX14" fmla="*/ 0 w 275092"/>
                                <a:gd name="connsiteY14" fmla="*/ 258793 h 282592"/>
                                <a:gd name="connsiteX15" fmla="*/ 9250 w 275092"/>
                                <a:gd name="connsiteY15" fmla="*/ 272792 h 282592"/>
                                <a:gd name="connsiteX16" fmla="*/ 268493 w 275092"/>
                                <a:gd name="connsiteY16" fmla="*/ 282592 h 282592"/>
                                <a:gd name="connsiteX17" fmla="*/ 271792 w 275092"/>
                                <a:gd name="connsiteY17" fmla="*/ 171145 h 28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092" h="282592">
                                  <a:moveTo>
                                    <a:pt x="271792" y="171145"/>
                                  </a:moveTo>
                                  <a:lnTo>
                                    <a:pt x="275092" y="60698"/>
                                  </a:lnTo>
                                  <a:lnTo>
                                    <a:pt x="270642" y="60698"/>
                                  </a:lnTo>
                                  <a:lnTo>
                                    <a:pt x="272892" y="5500"/>
                                  </a:lnTo>
                                  <a:lnTo>
                                    <a:pt x="135046" y="0"/>
                                  </a:lnTo>
                                  <a:lnTo>
                                    <a:pt x="139096" y="55648"/>
                                  </a:lnTo>
                                  <a:lnTo>
                                    <a:pt x="131346" y="108647"/>
                                  </a:lnTo>
                                  <a:lnTo>
                                    <a:pt x="123597" y="130746"/>
                                  </a:lnTo>
                                  <a:lnTo>
                                    <a:pt x="103747" y="151746"/>
                                  </a:lnTo>
                                  <a:lnTo>
                                    <a:pt x="87198" y="181495"/>
                                  </a:lnTo>
                                  <a:lnTo>
                                    <a:pt x="57348" y="195944"/>
                                  </a:lnTo>
                                  <a:lnTo>
                                    <a:pt x="35299" y="215794"/>
                                  </a:lnTo>
                                  <a:lnTo>
                                    <a:pt x="12100" y="227894"/>
                                  </a:lnTo>
                                  <a:lnTo>
                                    <a:pt x="3300" y="241143"/>
                                  </a:lnTo>
                                  <a:lnTo>
                                    <a:pt x="0" y="258793"/>
                                  </a:lnTo>
                                  <a:lnTo>
                                    <a:pt x="9250" y="272792"/>
                                  </a:lnTo>
                                  <a:lnTo>
                                    <a:pt x="268493" y="282592"/>
                                  </a:lnTo>
                                  <a:lnTo>
                                    <a:pt x="271792" y="171145"/>
                                  </a:lnTo>
                                  <a:close/>
                                </a:path>
                              </a:pathLst>
                            </a:custGeom>
                            <a:grpFill/>
                            <a:ln w="4993" cap="flat">
                              <a:noFill/>
                              <a:prstDash val="solid"/>
                              <a:miter/>
                            </a:ln>
                          </p:spPr>
                          <p:txBody>
                            <a:bodyPr rtlCol="0" anchor="ctr"/>
                            <a:lstStyle/>
                            <a:p>
                              <a:endParaRPr lang="en-PH"/>
                            </a:p>
                          </p:txBody>
                        </p:sp>
                        <p:grpSp>
                          <p:nvGrpSpPr>
                            <p:cNvPr id="69" name="Group 68">
                              <a:extLst>
                                <a:ext uri="{FF2B5EF4-FFF2-40B4-BE49-F238E27FC236}">
                                  <a16:creationId xmlns:a16="http://schemas.microsoft.com/office/drawing/2014/main" xmlns="" id="{76B68164-E6E9-412C-B772-E8A4EB754049}"/>
                                </a:ext>
                              </a:extLst>
                            </p:cNvPr>
                            <p:cNvGrpSpPr/>
                            <p:nvPr/>
                          </p:nvGrpSpPr>
                          <p:grpSpPr>
                            <a:xfrm>
                              <a:off x="6248397" y="1460729"/>
                              <a:ext cx="1762500" cy="1393110"/>
                              <a:chOff x="6248397" y="1460729"/>
                              <a:chExt cx="1762500" cy="1393110"/>
                            </a:xfrm>
                            <a:grpFill/>
                          </p:grpSpPr>
                          <p:grpSp>
                            <p:nvGrpSpPr>
                              <p:cNvPr id="71" name="Group 70">
                                <a:extLst>
                                  <a:ext uri="{FF2B5EF4-FFF2-40B4-BE49-F238E27FC236}">
                                    <a16:creationId xmlns:a16="http://schemas.microsoft.com/office/drawing/2014/main" xmlns="" id="{08F01050-13B1-48E6-A806-076363548BDF}"/>
                                  </a:ext>
                                </a:extLst>
                              </p:cNvPr>
                              <p:cNvGrpSpPr/>
                              <p:nvPr/>
                            </p:nvGrpSpPr>
                            <p:grpSpPr>
                              <a:xfrm>
                                <a:off x="6248397" y="1460729"/>
                                <a:ext cx="1762500" cy="1249514"/>
                                <a:chOff x="6248397" y="1460729"/>
                                <a:chExt cx="1762500" cy="1249514"/>
                              </a:xfrm>
                              <a:grpFill/>
                            </p:grpSpPr>
                            <p:grpSp>
                              <p:nvGrpSpPr>
                                <p:cNvPr id="76" name="Group 75">
                                  <a:extLst>
                                    <a:ext uri="{FF2B5EF4-FFF2-40B4-BE49-F238E27FC236}">
                                      <a16:creationId xmlns:a16="http://schemas.microsoft.com/office/drawing/2014/main" xmlns="" id="{BE96657A-3CC0-4209-991B-454A5FCAF8FD}"/>
                                    </a:ext>
                                  </a:extLst>
                                </p:cNvPr>
                                <p:cNvGrpSpPr/>
                                <p:nvPr/>
                              </p:nvGrpSpPr>
                              <p:grpSpPr>
                                <a:xfrm>
                                  <a:off x="6248397" y="1460729"/>
                                  <a:ext cx="1762500" cy="1249514"/>
                                  <a:chOff x="6248397" y="1460729"/>
                                  <a:chExt cx="1762500" cy="1249514"/>
                                </a:xfrm>
                                <a:grpFill/>
                              </p:grpSpPr>
                              <p:sp>
                                <p:nvSpPr>
                                  <p:cNvPr id="78" name="Freeform: Shape 218">
                                    <a:extLst>
                                      <a:ext uri="{FF2B5EF4-FFF2-40B4-BE49-F238E27FC236}">
                                        <a16:creationId xmlns:a16="http://schemas.microsoft.com/office/drawing/2014/main" xmlns="" id="{26165BDD-C64E-47B2-B731-2A42B16DD512}"/>
                                      </a:ext>
                                    </a:extLst>
                                  </p:cNvPr>
                                  <p:cNvSpPr/>
                                  <p:nvPr/>
                                </p:nvSpPr>
                                <p:spPr>
                                  <a:xfrm>
                                    <a:off x="6248397" y="1460729"/>
                                    <a:ext cx="1762500" cy="975672"/>
                                  </a:xfrm>
                                  <a:custGeom>
                                    <a:avLst/>
                                    <a:gdLst>
                                      <a:gd name="connsiteX0" fmla="*/ 159246 w 1762500"/>
                                      <a:gd name="connsiteY0" fmla="*/ 505336 h 975672"/>
                                      <a:gd name="connsiteX1" fmla="*/ 350240 w 1762500"/>
                                      <a:gd name="connsiteY1" fmla="*/ 511936 h 975672"/>
                                      <a:gd name="connsiteX2" fmla="*/ 355790 w 1762500"/>
                                      <a:gd name="connsiteY2" fmla="*/ 403739 h 975672"/>
                                      <a:gd name="connsiteX3" fmla="*/ 348040 w 1762500"/>
                                      <a:gd name="connsiteY3" fmla="*/ 403739 h 975672"/>
                                      <a:gd name="connsiteX4" fmla="*/ 354690 w 1762500"/>
                                      <a:gd name="connsiteY4" fmla="*/ 224794 h 975672"/>
                                      <a:gd name="connsiteX5" fmla="*/ 348040 w 1762500"/>
                                      <a:gd name="connsiteY5" fmla="*/ 403739 h 975672"/>
                                      <a:gd name="connsiteX6" fmla="*/ 355790 w 1762500"/>
                                      <a:gd name="connsiteY6" fmla="*/ 403739 h 975672"/>
                                      <a:gd name="connsiteX7" fmla="*/ 350240 w 1762500"/>
                                      <a:gd name="connsiteY7" fmla="*/ 511936 h 975672"/>
                                      <a:gd name="connsiteX8" fmla="*/ 687031 w 1762500"/>
                                      <a:gd name="connsiteY8" fmla="*/ 525185 h 975672"/>
                                      <a:gd name="connsiteX9" fmla="*/ 797478 w 1762500"/>
                                      <a:gd name="connsiteY9" fmla="*/ 527385 h 975672"/>
                                      <a:gd name="connsiteX10" fmla="*/ 800778 w 1762500"/>
                                      <a:gd name="connsiteY10" fmla="*/ 419138 h 975672"/>
                                      <a:gd name="connsiteX11" fmla="*/ 854876 w 1762500"/>
                                      <a:gd name="connsiteY11" fmla="*/ 419138 h 975672"/>
                                      <a:gd name="connsiteX12" fmla="*/ 864776 w 1762500"/>
                                      <a:gd name="connsiteY12" fmla="*/ 420288 h 975672"/>
                                      <a:gd name="connsiteX13" fmla="*/ 906825 w 1762500"/>
                                      <a:gd name="connsiteY13" fmla="*/ 420288 h 975672"/>
                                      <a:gd name="connsiteX14" fmla="*/ 908975 w 1762500"/>
                                      <a:gd name="connsiteY14" fmla="*/ 293292 h 975672"/>
                                      <a:gd name="connsiteX15" fmla="*/ 905675 w 1762500"/>
                                      <a:gd name="connsiteY15" fmla="*/ 298792 h 975672"/>
                                      <a:gd name="connsiteX16" fmla="*/ 896825 w 1762500"/>
                                      <a:gd name="connsiteY16" fmla="*/ 304342 h 975672"/>
                                      <a:gd name="connsiteX17" fmla="*/ 891325 w 1762500"/>
                                      <a:gd name="connsiteY17" fmla="*/ 306541 h 975672"/>
                                      <a:gd name="connsiteX18" fmla="*/ 881375 w 1762500"/>
                                      <a:gd name="connsiteY18" fmla="*/ 309841 h 975672"/>
                                      <a:gd name="connsiteX19" fmla="*/ 871476 w 1762500"/>
                                      <a:gd name="connsiteY19" fmla="*/ 312091 h 975672"/>
                                      <a:gd name="connsiteX20" fmla="*/ 857126 w 1762500"/>
                                      <a:gd name="connsiteY20" fmla="*/ 314241 h 975672"/>
                                      <a:gd name="connsiteX21" fmla="*/ 849376 w 1762500"/>
                                      <a:gd name="connsiteY21" fmla="*/ 315391 h 975672"/>
                                      <a:gd name="connsiteX22" fmla="*/ 842727 w 1762500"/>
                                      <a:gd name="connsiteY22" fmla="*/ 315391 h 975672"/>
                                      <a:gd name="connsiteX23" fmla="*/ 838327 w 1762500"/>
                                      <a:gd name="connsiteY23" fmla="*/ 313141 h 975672"/>
                                      <a:gd name="connsiteX24" fmla="*/ 833877 w 1762500"/>
                                      <a:gd name="connsiteY24" fmla="*/ 309841 h 975672"/>
                                      <a:gd name="connsiteX25" fmla="*/ 828377 w 1762500"/>
                                      <a:gd name="connsiteY25" fmla="*/ 305392 h 975672"/>
                                      <a:gd name="connsiteX26" fmla="*/ 826127 w 1762500"/>
                                      <a:gd name="connsiteY26" fmla="*/ 304342 h 975672"/>
                                      <a:gd name="connsiteX27" fmla="*/ 825077 w 1762500"/>
                                      <a:gd name="connsiteY27" fmla="*/ 303192 h 975672"/>
                                      <a:gd name="connsiteX28" fmla="*/ 822827 w 1762500"/>
                                      <a:gd name="connsiteY28" fmla="*/ 298792 h 975672"/>
                                      <a:gd name="connsiteX29" fmla="*/ 821777 w 1762500"/>
                                      <a:gd name="connsiteY29" fmla="*/ 297642 h 975672"/>
                                      <a:gd name="connsiteX30" fmla="*/ 820627 w 1762500"/>
                                      <a:gd name="connsiteY30" fmla="*/ 295492 h 975672"/>
                                      <a:gd name="connsiteX31" fmla="*/ 818477 w 1762500"/>
                                      <a:gd name="connsiteY31" fmla="*/ 293292 h 975672"/>
                                      <a:gd name="connsiteX32" fmla="*/ 816227 w 1762500"/>
                                      <a:gd name="connsiteY32" fmla="*/ 288842 h 975672"/>
                                      <a:gd name="connsiteX33" fmla="*/ 814027 w 1762500"/>
                                      <a:gd name="connsiteY33" fmla="*/ 284492 h 975672"/>
                                      <a:gd name="connsiteX34" fmla="*/ 811827 w 1762500"/>
                                      <a:gd name="connsiteY34" fmla="*/ 280042 h 975672"/>
                                      <a:gd name="connsiteX35" fmla="*/ 811827 w 1762500"/>
                                      <a:gd name="connsiteY35" fmla="*/ 276742 h 975672"/>
                                      <a:gd name="connsiteX36" fmla="*/ 814027 w 1762500"/>
                                      <a:gd name="connsiteY36" fmla="*/ 275592 h 975672"/>
                                      <a:gd name="connsiteX37" fmla="*/ 817327 w 1762500"/>
                                      <a:gd name="connsiteY37" fmla="*/ 274492 h 975672"/>
                                      <a:gd name="connsiteX38" fmla="*/ 818477 w 1762500"/>
                                      <a:gd name="connsiteY38" fmla="*/ 273442 h 975672"/>
                                      <a:gd name="connsiteX39" fmla="*/ 820627 w 1762500"/>
                                      <a:gd name="connsiteY39" fmla="*/ 272292 h 975672"/>
                                      <a:gd name="connsiteX40" fmla="*/ 819527 w 1762500"/>
                                      <a:gd name="connsiteY40" fmla="*/ 272292 h 975672"/>
                                      <a:gd name="connsiteX41" fmla="*/ 819527 w 1762500"/>
                                      <a:gd name="connsiteY41" fmla="*/ 271192 h 975672"/>
                                      <a:gd name="connsiteX42" fmla="*/ 818477 w 1762500"/>
                                      <a:gd name="connsiteY42" fmla="*/ 270042 h 975672"/>
                                      <a:gd name="connsiteX43" fmla="*/ 816227 w 1762500"/>
                                      <a:gd name="connsiteY43" fmla="*/ 268993 h 975672"/>
                                      <a:gd name="connsiteX44" fmla="*/ 815127 w 1762500"/>
                                      <a:gd name="connsiteY44" fmla="*/ 268993 h 975672"/>
                                      <a:gd name="connsiteX45" fmla="*/ 815127 w 1762500"/>
                                      <a:gd name="connsiteY45" fmla="*/ 267893 h 975672"/>
                                      <a:gd name="connsiteX46" fmla="*/ 814027 w 1762500"/>
                                      <a:gd name="connsiteY46" fmla="*/ 265693 h 975672"/>
                                      <a:gd name="connsiteX47" fmla="*/ 812977 w 1762500"/>
                                      <a:gd name="connsiteY47" fmla="*/ 261243 h 975672"/>
                                      <a:gd name="connsiteX48" fmla="*/ 812977 w 1762500"/>
                                      <a:gd name="connsiteY48" fmla="*/ 258993 h 975672"/>
                                      <a:gd name="connsiteX49" fmla="*/ 812977 w 1762500"/>
                                      <a:gd name="connsiteY49" fmla="*/ 255693 h 975672"/>
                                      <a:gd name="connsiteX50" fmla="*/ 812977 w 1762500"/>
                                      <a:gd name="connsiteY50" fmla="*/ 252393 h 975672"/>
                                      <a:gd name="connsiteX51" fmla="*/ 814027 w 1762500"/>
                                      <a:gd name="connsiteY51" fmla="*/ 249143 h 975672"/>
                                      <a:gd name="connsiteX52" fmla="*/ 815127 w 1762500"/>
                                      <a:gd name="connsiteY52" fmla="*/ 245843 h 975672"/>
                                      <a:gd name="connsiteX53" fmla="*/ 817327 w 1762500"/>
                                      <a:gd name="connsiteY53" fmla="*/ 243593 h 975672"/>
                                      <a:gd name="connsiteX54" fmla="*/ 819527 w 1762500"/>
                                      <a:gd name="connsiteY54" fmla="*/ 242443 h 975672"/>
                                      <a:gd name="connsiteX55" fmla="*/ 820627 w 1762500"/>
                                      <a:gd name="connsiteY55" fmla="*/ 242443 h 975672"/>
                                      <a:gd name="connsiteX56" fmla="*/ 822827 w 1762500"/>
                                      <a:gd name="connsiteY56" fmla="*/ 242443 h 975672"/>
                                      <a:gd name="connsiteX57" fmla="*/ 826127 w 1762500"/>
                                      <a:gd name="connsiteY57" fmla="*/ 242443 h 975672"/>
                                      <a:gd name="connsiteX58" fmla="*/ 828377 w 1762500"/>
                                      <a:gd name="connsiteY58" fmla="*/ 241393 h 975672"/>
                                      <a:gd name="connsiteX59" fmla="*/ 829527 w 1762500"/>
                                      <a:gd name="connsiteY59" fmla="*/ 240293 h 975672"/>
                                      <a:gd name="connsiteX60" fmla="*/ 828377 w 1762500"/>
                                      <a:gd name="connsiteY60" fmla="*/ 241393 h 975672"/>
                                      <a:gd name="connsiteX61" fmla="*/ 826127 w 1762500"/>
                                      <a:gd name="connsiteY61" fmla="*/ 242443 h 975672"/>
                                      <a:gd name="connsiteX62" fmla="*/ 822827 w 1762500"/>
                                      <a:gd name="connsiteY62" fmla="*/ 242443 h 975672"/>
                                      <a:gd name="connsiteX63" fmla="*/ 820627 w 1762500"/>
                                      <a:gd name="connsiteY63" fmla="*/ 242443 h 975672"/>
                                      <a:gd name="connsiteX64" fmla="*/ 819527 w 1762500"/>
                                      <a:gd name="connsiteY64" fmla="*/ 242443 h 975672"/>
                                      <a:gd name="connsiteX65" fmla="*/ 817327 w 1762500"/>
                                      <a:gd name="connsiteY65" fmla="*/ 243593 h 975672"/>
                                      <a:gd name="connsiteX66" fmla="*/ 815127 w 1762500"/>
                                      <a:gd name="connsiteY66" fmla="*/ 245843 h 975672"/>
                                      <a:gd name="connsiteX67" fmla="*/ 814027 w 1762500"/>
                                      <a:gd name="connsiteY67" fmla="*/ 249143 h 975672"/>
                                      <a:gd name="connsiteX68" fmla="*/ 812977 w 1762500"/>
                                      <a:gd name="connsiteY68" fmla="*/ 252393 h 975672"/>
                                      <a:gd name="connsiteX69" fmla="*/ 812977 w 1762500"/>
                                      <a:gd name="connsiteY69" fmla="*/ 255693 h 975672"/>
                                      <a:gd name="connsiteX70" fmla="*/ 812977 w 1762500"/>
                                      <a:gd name="connsiteY70" fmla="*/ 258993 h 975672"/>
                                      <a:gd name="connsiteX71" fmla="*/ 812977 w 1762500"/>
                                      <a:gd name="connsiteY71" fmla="*/ 261243 h 975672"/>
                                      <a:gd name="connsiteX72" fmla="*/ 814027 w 1762500"/>
                                      <a:gd name="connsiteY72" fmla="*/ 265693 h 975672"/>
                                      <a:gd name="connsiteX73" fmla="*/ 815127 w 1762500"/>
                                      <a:gd name="connsiteY73" fmla="*/ 267893 h 975672"/>
                                      <a:gd name="connsiteX74" fmla="*/ 815127 w 1762500"/>
                                      <a:gd name="connsiteY74" fmla="*/ 268993 h 975672"/>
                                      <a:gd name="connsiteX75" fmla="*/ 816227 w 1762500"/>
                                      <a:gd name="connsiteY75" fmla="*/ 268993 h 975672"/>
                                      <a:gd name="connsiteX76" fmla="*/ 818477 w 1762500"/>
                                      <a:gd name="connsiteY76" fmla="*/ 270042 h 975672"/>
                                      <a:gd name="connsiteX77" fmla="*/ 819527 w 1762500"/>
                                      <a:gd name="connsiteY77" fmla="*/ 271192 h 975672"/>
                                      <a:gd name="connsiteX78" fmla="*/ 819527 w 1762500"/>
                                      <a:gd name="connsiteY78" fmla="*/ 272292 h 975672"/>
                                      <a:gd name="connsiteX79" fmla="*/ 820627 w 1762500"/>
                                      <a:gd name="connsiteY79" fmla="*/ 272292 h 975672"/>
                                      <a:gd name="connsiteX80" fmla="*/ 818477 w 1762500"/>
                                      <a:gd name="connsiteY80" fmla="*/ 273442 h 975672"/>
                                      <a:gd name="connsiteX81" fmla="*/ 817327 w 1762500"/>
                                      <a:gd name="connsiteY81" fmla="*/ 274492 h 975672"/>
                                      <a:gd name="connsiteX82" fmla="*/ 814027 w 1762500"/>
                                      <a:gd name="connsiteY82" fmla="*/ 275592 h 975672"/>
                                      <a:gd name="connsiteX83" fmla="*/ 811827 w 1762500"/>
                                      <a:gd name="connsiteY83" fmla="*/ 276742 h 975672"/>
                                      <a:gd name="connsiteX84" fmla="*/ 811827 w 1762500"/>
                                      <a:gd name="connsiteY84" fmla="*/ 280042 h 975672"/>
                                      <a:gd name="connsiteX85" fmla="*/ 814027 w 1762500"/>
                                      <a:gd name="connsiteY85" fmla="*/ 284492 h 975672"/>
                                      <a:gd name="connsiteX86" fmla="*/ 816227 w 1762500"/>
                                      <a:gd name="connsiteY86" fmla="*/ 288842 h 975672"/>
                                      <a:gd name="connsiteX87" fmla="*/ 818477 w 1762500"/>
                                      <a:gd name="connsiteY87" fmla="*/ 293292 h 975672"/>
                                      <a:gd name="connsiteX88" fmla="*/ 820627 w 1762500"/>
                                      <a:gd name="connsiteY88" fmla="*/ 295492 h 975672"/>
                                      <a:gd name="connsiteX89" fmla="*/ 821777 w 1762500"/>
                                      <a:gd name="connsiteY89" fmla="*/ 297642 h 975672"/>
                                      <a:gd name="connsiteX90" fmla="*/ 822827 w 1762500"/>
                                      <a:gd name="connsiteY90" fmla="*/ 298792 h 975672"/>
                                      <a:gd name="connsiteX91" fmla="*/ 825077 w 1762500"/>
                                      <a:gd name="connsiteY91" fmla="*/ 303192 h 975672"/>
                                      <a:gd name="connsiteX92" fmla="*/ 826127 w 1762500"/>
                                      <a:gd name="connsiteY92" fmla="*/ 304342 h 975672"/>
                                      <a:gd name="connsiteX93" fmla="*/ 828377 w 1762500"/>
                                      <a:gd name="connsiteY93" fmla="*/ 305392 h 975672"/>
                                      <a:gd name="connsiteX94" fmla="*/ 833877 w 1762500"/>
                                      <a:gd name="connsiteY94" fmla="*/ 309841 h 975672"/>
                                      <a:gd name="connsiteX95" fmla="*/ 838327 w 1762500"/>
                                      <a:gd name="connsiteY95" fmla="*/ 313141 h 975672"/>
                                      <a:gd name="connsiteX96" fmla="*/ 842727 w 1762500"/>
                                      <a:gd name="connsiteY96" fmla="*/ 315391 h 975672"/>
                                      <a:gd name="connsiteX97" fmla="*/ 849376 w 1762500"/>
                                      <a:gd name="connsiteY97" fmla="*/ 315391 h 975672"/>
                                      <a:gd name="connsiteX98" fmla="*/ 857126 w 1762500"/>
                                      <a:gd name="connsiteY98" fmla="*/ 314241 h 975672"/>
                                      <a:gd name="connsiteX99" fmla="*/ 871476 w 1762500"/>
                                      <a:gd name="connsiteY99" fmla="*/ 312091 h 975672"/>
                                      <a:gd name="connsiteX100" fmla="*/ 881375 w 1762500"/>
                                      <a:gd name="connsiteY100" fmla="*/ 309841 h 975672"/>
                                      <a:gd name="connsiteX101" fmla="*/ 891325 w 1762500"/>
                                      <a:gd name="connsiteY101" fmla="*/ 306541 h 975672"/>
                                      <a:gd name="connsiteX102" fmla="*/ 896825 w 1762500"/>
                                      <a:gd name="connsiteY102" fmla="*/ 304342 h 975672"/>
                                      <a:gd name="connsiteX103" fmla="*/ 905675 w 1762500"/>
                                      <a:gd name="connsiteY103" fmla="*/ 298792 h 975672"/>
                                      <a:gd name="connsiteX104" fmla="*/ 908975 w 1762500"/>
                                      <a:gd name="connsiteY104" fmla="*/ 293292 h 975672"/>
                                      <a:gd name="connsiteX105" fmla="*/ 906825 w 1762500"/>
                                      <a:gd name="connsiteY105" fmla="*/ 420288 h 975672"/>
                                      <a:gd name="connsiteX106" fmla="*/ 864776 w 1762500"/>
                                      <a:gd name="connsiteY106" fmla="*/ 420288 h 975672"/>
                                      <a:gd name="connsiteX107" fmla="*/ 854876 w 1762500"/>
                                      <a:gd name="connsiteY107" fmla="*/ 419138 h 975672"/>
                                      <a:gd name="connsiteX108" fmla="*/ 800778 w 1762500"/>
                                      <a:gd name="connsiteY108" fmla="*/ 419138 h 975672"/>
                                      <a:gd name="connsiteX109" fmla="*/ 797478 w 1762500"/>
                                      <a:gd name="connsiteY109" fmla="*/ 527385 h 975672"/>
                                      <a:gd name="connsiteX110" fmla="*/ 825077 w 1762500"/>
                                      <a:gd name="connsiteY110" fmla="*/ 528485 h 975672"/>
                                      <a:gd name="connsiteX111" fmla="*/ 852676 w 1762500"/>
                                      <a:gd name="connsiteY111" fmla="*/ 528485 h 975672"/>
                                      <a:gd name="connsiteX112" fmla="*/ 852676 w 1762500"/>
                                      <a:gd name="connsiteY112" fmla="*/ 538435 h 975672"/>
                                      <a:gd name="connsiteX113" fmla="*/ 850426 w 1762500"/>
                                      <a:gd name="connsiteY113" fmla="*/ 637832 h 975672"/>
                                      <a:gd name="connsiteX114" fmla="*/ 880275 w 1762500"/>
                                      <a:gd name="connsiteY114" fmla="*/ 637832 h 975672"/>
                                      <a:gd name="connsiteX115" fmla="*/ 889075 w 1762500"/>
                                      <a:gd name="connsiteY115" fmla="*/ 637832 h 975672"/>
                                      <a:gd name="connsiteX116" fmla="*/ 926674 w 1762500"/>
                                      <a:gd name="connsiteY116" fmla="*/ 638882 h 975672"/>
                                      <a:gd name="connsiteX117" fmla="*/ 935474 w 1762500"/>
                                      <a:gd name="connsiteY117" fmla="*/ 638882 h 975672"/>
                                      <a:gd name="connsiteX118" fmla="*/ 1185017 w 1762500"/>
                                      <a:gd name="connsiteY118" fmla="*/ 643332 h 975672"/>
                                      <a:gd name="connsiteX119" fmla="*/ 1185017 w 1762500"/>
                                      <a:gd name="connsiteY119" fmla="*/ 616833 h 975672"/>
                                      <a:gd name="connsiteX120" fmla="*/ 1185017 w 1762500"/>
                                      <a:gd name="connsiteY120" fmla="*/ 606833 h 975672"/>
                                      <a:gd name="connsiteX121" fmla="*/ 1185017 w 1762500"/>
                                      <a:gd name="connsiteY121" fmla="*/ 599183 h 975672"/>
                                      <a:gd name="connsiteX122" fmla="*/ 1185017 w 1762500"/>
                                      <a:gd name="connsiteY122" fmla="*/ 590284 h 975672"/>
                                      <a:gd name="connsiteX123" fmla="*/ 1186167 w 1762500"/>
                                      <a:gd name="connsiteY123" fmla="*/ 550585 h 975672"/>
                                      <a:gd name="connsiteX124" fmla="*/ 1186167 w 1762500"/>
                                      <a:gd name="connsiteY124" fmla="*/ 541735 h 975672"/>
                                      <a:gd name="connsiteX125" fmla="*/ 1188417 w 1762500"/>
                                      <a:gd name="connsiteY125" fmla="*/ 434638 h 975672"/>
                                      <a:gd name="connsiteX126" fmla="*/ 1186167 w 1762500"/>
                                      <a:gd name="connsiteY126" fmla="*/ 541735 h 975672"/>
                                      <a:gd name="connsiteX127" fmla="*/ 1186167 w 1762500"/>
                                      <a:gd name="connsiteY127" fmla="*/ 550585 h 975672"/>
                                      <a:gd name="connsiteX128" fmla="*/ 1185017 w 1762500"/>
                                      <a:gd name="connsiteY128" fmla="*/ 590284 h 975672"/>
                                      <a:gd name="connsiteX129" fmla="*/ 1185017 w 1762500"/>
                                      <a:gd name="connsiteY129" fmla="*/ 599183 h 975672"/>
                                      <a:gd name="connsiteX130" fmla="*/ 1185017 w 1762500"/>
                                      <a:gd name="connsiteY130" fmla="*/ 606833 h 975672"/>
                                      <a:gd name="connsiteX131" fmla="*/ 1185017 w 1762500"/>
                                      <a:gd name="connsiteY131" fmla="*/ 616833 h 975672"/>
                                      <a:gd name="connsiteX132" fmla="*/ 1185017 w 1762500"/>
                                      <a:gd name="connsiteY132" fmla="*/ 643332 h 975672"/>
                                      <a:gd name="connsiteX133" fmla="*/ 1186167 w 1762500"/>
                                      <a:gd name="connsiteY133" fmla="*/ 643332 h 975672"/>
                                      <a:gd name="connsiteX134" fmla="*/ 1185017 w 1762500"/>
                                      <a:gd name="connsiteY134" fmla="*/ 866326 h 975672"/>
                                      <a:gd name="connsiteX135" fmla="*/ 1187267 w 1762500"/>
                                      <a:gd name="connsiteY135" fmla="*/ 866326 h 975672"/>
                                      <a:gd name="connsiteX136" fmla="*/ 1185017 w 1762500"/>
                                      <a:gd name="connsiteY136" fmla="*/ 974623 h 975672"/>
                                      <a:gd name="connsiteX137" fmla="*/ 1240216 w 1762500"/>
                                      <a:gd name="connsiteY137" fmla="*/ 974623 h 975672"/>
                                      <a:gd name="connsiteX138" fmla="*/ 1462209 w 1762500"/>
                                      <a:gd name="connsiteY138" fmla="*/ 975673 h 975672"/>
                                      <a:gd name="connsiteX139" fmla="*/ 1462209 w 1762500"/>
                                      <a:gd name="connsiteY139" fmla="*/ 942574 h 975672"/>
                                      <a:gd name="connsiteX140" fmla="*/ 1538407 w 1762500"/>
                                      <a:gd name="connsiteY140" fmla="*/ 944774 h 975672"/>
                                      <a:gd name="connsiteX141" fmla="*/ 1594756 w 1762500"/>
                                      <a:gd name="connsiteY141" fmla="*/ 945874 h 975672"/>
                                      <a:gd name="connsiteX142" fmla="*/ 1728302 w 1762500"/>
                                      <a:gd name="connsiteY142" fmla="*/ 948074 h 975672"/>
                                      <a:gd name="connsiteX143" fmla="*/ 1761451 w 1762500"/>
                                      <a:gd name="connsiteY143" fmla="*/ 948074 h 975672"/>
                                      <a:gd name="connsiteX144" fmla="*/ 1762501 w 1762500"/>
                                      <a:gd name="connsiteY144" fmla="*/ 893925 h 975672"/>
                                      <a:gd name="connsiteX145" fmla="*/ 1759201 w 1762500"/>
                                      <a:gd name="connsiteY145" fmla="*/ 893925 h 975672"/>
                                      <a:gd name="connsiteX146" fmla="*/ 1759201 w 1762500"/>
                                      <a:gd name="connsiteY146" fmla="*/ 880776 h 975672"/>
                                      <a:gd name="connsiteX147" fmla="*/ 1759201 w 1762500"/>
                                      <a:gd name="connsiteY147" fmla="*/ 837677 h 975672"/>
                                      <a:gd name="connsiteX148" fmla="*/ 1755901 w 1762500"/>
                                      <a:gd name="connsiteY148" fmla="*/ 837677 h 975672"/>
                                      <a:gd name="connsiteX149" fmla="*/ 1755901 w 1762500"/>
                                      <a:gd name="connsiteY149" fmla="*/ 765879 h 975672"/>
                                      <a:gd name="connsiteX150" fmla="*/ 1758151 w 1762500"/>
                                      <a:gd name="connsiteY150" fmla="*/ 575934 h 975672"/>
                                      <a:gd name="connsiteX151" fmla="*/ 1757051 w 1762500"/>
                                      <a:gd name="connsiteY151" fmla="*/ 489236 h 975672"/>
                                      <a:gd name="connsiteX152" fmla="*/ 1720402 w 1762500"/>
                                      <a:gd name="connsiteY152" fmla="*/ 489236 h 975672"/>
                                      <a:gd name="connsiteX153" fmla="*/ 1707203 w 1762500"/>
                                      <a:gd name="connsiteY153" fmla="*/ 479287 h 975672"/>
                                      <a:gd name="connsiteX154" fmla="*/ 1686203 w 1762500"/>
                                      <a:gd name="connsiteY154" fmla="*/ 477037 h 975672"/>
                                      <a:gd name="connsiteX155" fmla="*/ 1647554 w 1762500"/>
                                      <a:gd name="connsiteY155" fmla="*/ 488086 h 975672"/>
                                      <a:gd name="connsiteX156" fmla="*/ 1638704 w 1762500"/>
                                      <a:gd name="connsiteY156" fmla="*/ 499136 h 975672"/>
                                      <a:gd name="connsiteX157" fmla="*/ 1624355 w 1762500"/>
                                      <a:gd name="connsiteY157" fmla="*/ 498036 h 975672"/>
                                      <a:gd name="connsiteX158" fmla="*/ 1597855 w 1762500"/>
                                      <a:gd name="connsiteY158" fmla="*/ 509086 h 975672"/>
                                      <a:gd name="connsiteX159" fmla="*/ 1600055 w 1762500"/>
                                      <a:gd name="connsiteY159" fmla="*/ 532285 h 975672"/>
                                      <a:gd name="connsiteX160" fmla="*/ 1593406 w 1762500"/>
                                      <a:gd name="connsiteY160" fmla="*/ 538935 h 975672"/>
                                      <a:gd name="connsiteX161" fmla="*/ 1564707 w 1762500"/>
                                      <a:gd name="connsiteY161" fmla="*/ 548835 h 975672"/>
                                      <a:gd name="connsiteX162" fmla="*/ 1541557 w 1762500"/>
                                      <a:gd name="connsiteY162" fmla="*/ 548835 h 975672"/>
                                      <a:gd name="connsiteX163" fmla="*/ 1534907 w 1762500"/>
                                      <a:gd name="connsiteY163" fmla="*/ 552135 h 975672"/>
                                      <a:gd name="connsiteX164" fmla="*/ 1527157 w 1762500"/>
                                      <a:gd name="connsiteY164" fmla="*/ 546585 h 975672"/>
                                      <a:gd name="connsiteX165" fmla="*/ 1515008 w 1762500"/>
                                      <a:gd name="connsiteY165" fmla="*/ 555485 h 975672"/>
                                      <a:gd name="connsiteX166" fmla="*/ 1458759 w 1762500"/>
                                      <a:gd name="connsiteY166" fmla="*/ 555485 h 975672"/>
                                      <a:gd name="connsiteX167" fmla="*/ 1448760 w 1762500"/>
                                      <a:gd name="connsiteY167" fmla="*/ 548835 h 975672"/>
                                      <a:gd name="connsiteX168" fmla="*/ 1454309 w 1762500"/>
                                      <a:gd name="connsiteY168" fmla="*/ 523435 h 975672"/>
                                      <a:gd name="connsiteX169" fmla="*/ 1438810 w 1762500"/>
                                      <a:gd name="connsiteY169" fmla="*/ 484787 h 975672"/>
                                      <a:gd name="connsiteX170" fmla="*/ 1269865 w 1762500"/>
                                      <a:gd name="connsiteY170" fmla="*/ 467137 h 975672"/>
                                      <a:gd name="connsiteX171" fmla="*/ 1262115 w 1762500"/>
                                      <a:gd name="connsiteY171" fmla="*/ 461637 h 975672"/>
                                      <a:gd name="connsiteX172" fmla="*/ 1264365 w 1762500"/>
                                      <a:gd name="connsiteY172" fmla="*/ 448388 h 975672"/>
                                      <a:gd name="connsiteX173" fmla="*/ 1261065 w 1762500"/>
                                      <a:gd name="connsiteY173" fmla="*/ 439538 h 975672"/>
                                      <a:gd name="connsiteX174" fmla="*/ 1244515 w 1762500"/>
                                      <a:gd name="connsiteY174" fmla="*/ 430638 h 975672"/>
                                      <a:gd name="connsiteX175" fmla="*/ 1223466 w 1762500"/>
                                      <a:gd name="connsiteY175" fmla="*/ 435088 h 975672"/>
                                      <a:gd name="connsiteX176" fmla="*/ 1195867 w 1762500"/>
                                      <a:gd name="connsiteY176" fmla="*/ 429588 h 975672"/>
                                      <a:gd name="connsiteX177" fmla="*/ 1179317 w 1762500"/>
                                      <a:gd name="connsiteY177" fmla="*/ 440638 h 975672"/>
                                      <a:gd name="connsiteX178" fmla="*/ 1145118 w 1762500"/>
                                      <a:gd name="connsiteY178" fmla="*/ 435088 h 975672"/>
                                      <a:gd name="connsiteX179" fmla="*/ 1136268 w 1762500"/>
                                      <a:gd name="connsiteY179" fmla="*/ 426288 h 975672"/>
                                      <a:gd name="connsiteX180" fmla="*/ 1120819 w 1762500"/>
                                      <a:gd name="connsiteY180" fmla="*/ 422988 h 975672"/>
                                      <a:gd name="connsiteX181" fmla="*/ 1099869 w 1762500"/>
                                      <a:gd name="connsiteY181" fmla="*/ 408589 h 975672"/>
                                      <a:gd name="connsiteX182" fmla="*/ 1076620 w 1762500"/>
                                      <a:gd name="connsiteY182" fmla="*/ 380939 h 975672"/>
                                      <a:gd name="connsiteX183" fmla="*/ 1073320 w 1762500"/>
                                      <a:gd name="connsiteY183" fmla="*/ 354490 h 975672"/>
                                      <a:gd name="connsiteX184" fmla="*/ 1082170 w 1762500"/>
                                      <a:gd name="connsiteY184" fmla="*/ 343440 h 975672"/>
                                      <a:gd name="connsiteX185" fmla="*/ 1079920 w 1762500"/>
                                      <a:gd name="connsiteY185" fmla="*/ 327991 h 975672"/>
                                      <a:gd name="connsiteX186" fmla="*/ 1085470 w 1762500"/>
                                      <a:gd name="connsiteY186" fmla="*/ 322441 h 975672"/>
                                      <a:gd name="connsiteX187" fmla="*/ 1056771 w 1762500"/>
                                      <a:gd name="connsiteY187" fmla="*/ 185595 h 975672"/>
                                      <a:gd name="connsiteX188" fmla="*/ 1047971 w 1762500"/>
                                      <a:gd name="connsiteY188" fmla="*/ 172295 h 975672"/>
                                      <a:gd name="connsiteX189" fmla="*/ 1040221 w 1762500"/>
                                      <a:gd name="connsiteY189" fmla="*/ 132496 h 975672"/>
                                      <a:gd name="connsiteX190" fmla="*/ 1026921 w 1762500"/>
                                      <a:gd name="connsiteY190" fmla="*/ 56348 h 975672"/>
                                      <a:gd name="connsiteX191" fmla="*/ 1032471 w 1762500"/>
                                      <a:gd name="connsiteY191" fmla="*/ 41999 h 975672"/>
                                      <a:gd name="connsiteX192" fmla="*/ 1008172 w 1762500"/>
                                      <a:gd name="connsiteY192" fmla="*/ 35349 h 975672"/>
                                      <a:gd name="connsiteX193" fmla="*/ 972873 w 1762500"/>
                                      <a:gd name="connsiteY193" fmla="*/ 11050 h 975672"/>
                                      <a:gd name="connsiteX194" fmla="*/ 932024 w 1762500"/>
                                      <a:gd name="connsiteY194" fmla="*/ 20999 h 975672"/>
                                      <a:gd name="connsiteX195" fmla="*/ 905475 w 1762500"/>
                                      <a:gd name="connsiteY195" fmla="*/ 9950 h 975672"/>
                                      <a:gd name="connsiteX196" fmla="*/ 892275 w 1762500"/>
                                      <a:gd name="connsiteY196" fmla="*/ 0 h 975672"/>
                                      <a:gd name="connsiteX197" fmla="*/ 885625 w 1762500"/>
                                      <a:gd name="connsiteY197" fmla="*/ 241843 h 975672"/>
                                      <a:gd name="connsiteX198" fmla="*/ 544435 w 1762500"/>
                                      <a:gd name="connsiteY198" fmla="*/ 231894 h 975672"/>
                                      <a:gd name="connsiteX199" fmla="*/ 5500 w 1762500"/>
                                      <a:gd name="connsiteY199" fmla="*/ 210944 h 975672"/>
                                      <a:gd name="connsiteX200" fmla="*/ 0 w 1762500"/>
                                      <a:gd name="connsiteY200" fmla="*/ 231894 h 975672"/>
                                      <a:gd name="connsiteX201" fmla="*/ 3400 w 1762500"/>
                                      <a:gd name="connsiteY201" fmla="*/ 235243 h 975672"/>
                                      <a:gd name="connsiteX202" fmla="*/ 2250 w 1762500"/>
                                      <a:gd name="connsiteY202" fmla="*/ 244093 h 975672"/>
                                      <a:gd name="connsiteX203" fmla="*/ 8900 w 1762500"/>
                                      <a:gd name="connsiteY203" fmla="*/ 255143 h 975672"/>
                                      <a:gd name="connsiteX204" fmla="*/ 9950 w 1762500"/>
                                      <a:gd name="connsiteY204" fmla="*/ 270542 h 975672"/>
                                      <a:gd name="connsiteX205" fmla="*/ 17700 w 1762500"/>
                                      <a:gd name="connsiteY205" fmla="*/ 279442 h 975672"/>
                                      <a:gd name="connsiteX206" fmla="*/ 15500 w 1762500"/>
                                      <a:gd name="connsiteY206" fmla="*/ 287092 h 975672"/>
                                      <a:gd name="connsiteX207" fmla="*/ 23249 w 1762500"/>
                                      <a:gd name="connsiteY207" fmla="*/ 291542 h 975672"/>
                                      <a:gd name="connsiteX208" fmla="*/ 18799 w 1762500"/>
                                      <a:gd name="connsiteY208" fmla="*/ 297092 h 975672"/>
                                      <a:gd name="connsiteX209" fmla="*/ 23249 w 1762500"/>
                                      <a:gd name="connsiteY209" fmla="*/ 299292 h 975672"/>
                                      <a:gd name="connsiteX210" fmla="*/ 24299 w 1762500"/>
                                      <a:gd name="connsiteY210" fmla="*/ 314691 h 975672"/>
                                      <a:gd name="connsiteX211" fmla="*/ 17700 w 1762500"/>
                                      <a:gd name="connsiteY211" fmla="*/ 329141 h 975672"/>
                                      <a:gd name="connsiteX212" fmla="*/ 29849 w 1762500"/>
                                      <a:gd name="connsiteY212" fmla="*/ 333491 h 975672"/>
                                      <a:gd name="connsiteX213" fmla="*/ 22099 w 1762500"/>
                                      <a:gd name="connsiteY213" fmla="*/ 339041 h 975672"/>
                                      <a:gd name="connsiteX214" fmla="*/ 27599 w 1762500"/>
                                      <a:gd name="connsiteY214" fmla="*/ 337941 h 975672"/>
                                      <a:gd name="connsiteX215" fmla="*/ 24299 w 1762500"/>
                                      <a:gd name="connsiteY215" fmla="*/ 343440 h 975672"/>
                                      <a:gd name="connsiteX216" fmla="*/ 34299 w 1762500"/>
                                      <a:gd name="connsiteY216" fmla="*/ 352290 h 975672"/>
                                      <a:gd name="connsiteX217" fmla="*/ 30999 w 1762500"/>
                                      <a:gd name="connsiteY217" fmla="*/ 353340 h 975672"/>
                                      <a:gd name="connsiteX218" fmla="*/ 34299 w 1762500"/>
                                      <a:gd name="connsiteY218" fmla="*/ 360040 h 975672"/>
                                      <a:gd name="connsiteX219" fmla="*/ 30999 w 1762500"/>
                                      <a:gd name="connsiteY219" fmla="*/ 366640 h 975672"/>
                                      <a:gd name="connsiteX220" fmla="*/ 37599 w 1762500"/>
                                      <a:gd name="connsiteY220" fmla="*/ 372140 h 975672"/>
                                      <a:gd name="connsiteX221" fmla="*/ 35349 w 1762500"/>
                                      <a:gd name="connsiteY221" fmla="*/ 379889 h 975672"/>
                                      <a:gd name="connsiteX222" fmla="*/ 39799 w 1762500"/>
                                      <a:gd name="connsiteY222" fmla="*/ 383189 h 975672"/>
                                      <a:gd name="connsiteX223" fmla="*/ 36499 w 1762500"/>
                                      <a:gd name="connsiteY223" fmla="*/ 386489 h 975672"/>
                                      <a:gd name="connsiteX224" fmla="*/ 46399 w 1762500"/>
                                      <a:gd name="connsiteY224" fmla="*/ 397539 h 975672"/>
                                      <a:gd name="connsiteX225" fmla="*/ 43099 w 1762500"/>
                                      <a:gd name="connsiteY225" fmla="*/ 400889 h 975672"/>
                                      <a:gd name="connsiteX226" fmla="*/ 45299 w 1762500"/>
                                      <a:gd name="connsiteY226" fmla="*/ 406439 h 975672"/>
                                      <a:gd name="connsiteX227" fmla="*/ 54148 w 1762500"/>
                                      <a:gd name="connsiteY227" fmla="*/ 411939 h 975672"/>
                                      <a:gd name="connsiteX228" fmla="*/ 47549 w 1762500"/>
                                      <a:gd name="connsiteY228" fmla="*/ 425138 h 975672"/>
                                      <a:gd name="connsiteX229" fmla="*/ 50849 w 1762500"/>
                                      <a:gd name="connsiteY229" fmla="*/ 429588 h 975672"/>
                                      <a:gd name="connsiteX230" fmla="*/ 43099 w 1762500"/>
                                      <a:gd name="connsiteY230" fmla="*/ 438388 h 975672"/>
                                      <a:gd name="connsiteX231" fmla="*/ 45299 w 1762500"/>
                                      <a:gd name="connsiteY231" fmla="*/ 446138 h 975672"/>
                                      <a:gd name="connsiteX232" fmla="*/ 37599 w 1762500"/>
                                      <a:gd name="connsiteY232" fmla="*/ 443938 h 975672"/>
                                      <a:gd name="connsiteX233" fmla="*/ 39799 w 1762500"/>
                                      <a:gd name="connsiteY233" fmla="*/ 452737 h 975672"/>
                                      <a:gd name="connsiteX234" fmla="*/ 34299 w 1762500"/>
                                      <a:gd name="connsiteY234" fmla="*/ 451637 h 975672"/>
                                      <a:gd name="connsiteX235" fmla="*/ 36499 w 1762500"/>
                                      <a:gd name="connsiteY235" fmla="*/ 456137 h 975672"/>
                                      <a:gd name="connsiteX236" fmla="*/ 27599 w 1762500"/>
                                      <a:gd name="connsiteY236" fmla="*/ 458287 h 975672"/>
                                      <a:gd name="connsiteX237" fmla="*/ 33149 w 1762500"/>
                                      <a:gd name="connsiteY237" fmla="*/ 461637 h 975672"/>
                                      <a:gd name="connsiteX238" fmla="*/ 26549 w 1762500"/>
                                      <a:gd name="connsiteY238" fmla="*/ 467137 h 975672"/>
                                      <a:gd name="connsiteX239" fmla="*/ 29849 w 1762500"/>
                                      <a:gd name="connsiteY239" fmla="*/ 475987 h 975672"/>
                                      <a:gd name="connsiteX240" fmla="*/ 22099 w 1762500"/>
                                      <a:gd name="connsiteY240" fmla="*/ 477037 h 975672"/>
                                      <a:gd name="connsiteX241" fmla="*/ 27599 w 1762500"/>
                                      <a:gd name="connsiteY241" fmla="*/ 483737 h 975672"/>
                                      <a:gd name="connsiteX242" fmla="*/ 16550 w 1762500"/>
                                      <a:gd name="connsiteY242" fmla="*/ 488086 h 975672"/>
                                      <a:gd name="connsiteX243" fmla="*/ 29849 w 1762500"/>
                                      <a:gd name="connsiteY243" fmla="*/ 493636 h 975672"/>
                                      <a:gd name="connsiteX244" fmla="*/ 18799 w 1762500"/>
                                      <a:gd name="connsiteY244" fmla="*/ 496886 h 975672"/>
                                      <a:gd name="connsiteX245" fmla="*/ 20049 w 1762500"/>
                                      <a:gd name="connsiteY245" fmla="*/ 498036 h 975672"/>
                                      <a:gd name="connsiteX246" fmla="*/ 20049 w 1762500"/>
                                      <a:gd name="connsiteY246" fmla="*/ 497586 h 975672"/>
                                      <a:gd name="connsiteX247" fmla="*/ 159246 w 1762500"/>
                                      <a:gd name="connsiteY247" fmla="*/ 505336 h 9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762500" h="975672">
                                        <a:moveTo>
                                          <a:pt x="159246" y="505336"/>
                                        </a:moveTo>
                                        <a:lnTo>
                                          <a:pt x="350240" y="511936"/>
                                        </a:lnTo>
                                        <a:lnTo>
                                          <a:pt x="355790" y="403739"/>
                                        </a:lnTo>
                                        <a:lnTo>
                                          <a:pt x="348040" y="403739"/>
                                        </a:lnTo>
                                        <a:lnTo>
                                          <a:pt x="354690" y="224794"/>
                                        </a:lnTo>
                                        <a:lnTo>
                                          <a:pt x="348040" y="403739"/>
                                        </a:lnTo>
                                        <a:lnTo>
                                          <a:pt x="355790" y="403739"/>
                                        </a:lnTo>
                                        <a:lnTo>
                                          <a:pt x="350240" y="511936"/>
                                        </a:lnTo>
                                        <a:lnTo>
                                          <a:pt x="687031" y="525185"/>
                                        </a:lnTo>
                                        <a:lnTo>
                                          <a:pt x="797478" y="527385"/>
                                        </a:lnTo>
                                        <a:lnTo>
                                          <a:pt x="800778" y="419138"/>
                                        </a:lnTo>
                                        <a:lnTo>
                                          <a:pt x="854876" y="419138"/>
                                        </a:lnTo>
                                        <a:lnTo>
                                          <a:pt x="864776" y="420288"/>
                                        </a:lnTo>
                                        <a:lnTo>
                                          <a:pt x="906825" y="420288"/>
                                        </a:lnTo>
                                        <a:lnTo>
                                          <a:pt x="908975" y="293292"/>
                                        </a:lnTo>
                                        <a:lnTo>
                                          <a:pt x="905675" y="298792"/>
                                        </a:lnTo>
                                        <a:lnTo>
                                          <a:pt x="896825" y="304342"/>
                                        </a:lnTo>
                                        <a:lnTo>
                                          <a:pt x="891325" y="306541"/>
                                        </a:lnTo>
                                        <a:lnTo>
                                          <a:pt x="881375" y="309841"/>
                                        </a:lnTo>
                                        <a:lnTo>
                                          <a:pt x="871476" y="312091"/>
                                        </a:lnTo>
                                        <a:lnTo>
                                          <a:pt x="857126" y="314241"/>
                                        </a:lnTo>
                                        <a:lnTo>
                                          <a:pt x="849376" y="315391"/>
                                        </a:lnTo>
                                        <a:lnTo>
                                          <a:pt x="842727" y="315391"/>
                                        </a:lnTo>
                                        <a:lnTo>
                                          <a:pt x="838327" y="313141"/>
                                        </a:lnTo>
                                        <a:lnTo>
                                          <a:pt x="833877" y="309841"/>
                                        </a:lnTo>
                                        <a:lnTo>
                                          <a:pt x="828377" y="305392"/>
                                        </a:lnTo>
                                        <a:lnTo>
                                          <a:pt x="826127" y="304342"/>
                                        </a:lnTo>
                                        <a:lnTo>
                                          <a:pt x="825077" y="303192"/>
                                        </a:lnTo>
                                        <a:lnTo>
                                          <a:pt x="822827" y="298792"/>
                                        </a:lnTo>
                                        <a:lnTo>
                                          <a:pt x="821777" y="297642"/>
                                        </a:lnTo>
                                        <a:lnTo>
                                          <a:pt x="820627" y="295492"/>
                                        </a:lnTo>
                                        <a:lnTo>
                                          <a:pt x="818477" y="293292"/>
                                        </a:lnTo>
                                        <a:lnTo>
                                          <a:pt x="816227" y="288842"/>
                                        </a:lnTo>
                                        <a:lnTo>
                                          <a:pt x="814027" y="284492"/>
                                        </a:lnTo>
                                        <a:lnTo>
                                          <a:pt x="811827" y="280042"/>
                                        </a:lnTo>
                                        <a:lnTo>
                                          <a:pt x="811827" y="276742"/>
                                        </a:lnTo>
                                        <a:lnTo>
                                          <a:pt x="814027" y="275592"/>
                                        </a:lnTo>
                                        <a:lnTo>
                                          <a:pt x="817327" y="274492"/>
                                        </a:lnTo>
                                        <a:lnTo>
                                          <a:pt x="818477" y="273442"/>
                                        </a:lnTo>
                                        <a:lnTo>
                                          <a:pt x="820627" y="272292"/>
                                        </a:lnTo>
                                        <a:lnTo>
                                          <a:pt x="819527" y="272292"/>
                                        </a:lnTo>
                                        <a:lnTo>
                                          <a:pt x="819527" y="271192"/>
                                        </a:lnTo>
                                        <a:lnTo>
                                          <a:pt x="818477" y="270042"/>
                                        </a:lnTo>
                                        <a:lnTo>
                                          <a:pt x="816227" y="268993"/>
                                        </a:lnTo>
                                        <a:lnTo>
                                          <a:pt x="815127" y="268993"/>
                                        </a:lnTo>
                                        <a:lnTo>
                                          <a:pt x="815127" y="267893"/>
                                        </a:lnTo>
                                        <a:lnTo>
                                          <a:pt x="814027" y="265693"/>
                                        </a:lnTo>
                                        <a:lnTo>
                                          <a:pt x="812977" y="261243"/>
                                        </a:lnTo>
                                        <a:lnTo>
                                          <a:pt x="812977" y="258993"/>
                                        </a:lnTo>
                                        <a:lnTo>
                                          <a:pt x="812977" y="255693"/>
                                        </a:lnTo>
                                        <a:lnTo>
                                          <a:pt x="812977" y="252393"/>
                                        </a:lnTo>
                                        <a:lnTo>
                                          <a:pt x="814027" y="249143"/>
                                        </a:lnTo>
                                        <a:lnTo>
                                          <a:pt x="815127" y="245843"/>
                                        </a:lnTo>
                                        <a:lnTo>
                                          <a:pt x="817327" y="243593"/>
                                        </a:lnTo>
                                        <a:lnTo>
                                          <a:pt x="819527" y="242443"/>
                                        </a:lnTo>
                                        <a:lnTo>
                                          <a:pt x="820627" y="242443"/>
                                        </a:lnTo>
                                        <a:lnTo>
                                          <a:pt x="822827" y="242443"/>
                                        </a:lnTo>
                                        <a:lnTo>
                                          <a:pt x="826127" y="242443"/>
                                        </a:lnTo>
                                        <a:lnTo>
                                          <a:pt x="828377" y="241393"/>
                                        </a:lnTo>
                                        <a:lnTo>
                                          <a:pt x="829527" y="240293"/>
                                        </a:lnTo>
                                        <a:lnTo>
                                          <a:pt x="828377" y="241393"/>
                                        </a:lnTo>
                                        <a:lnTo>
                                          <a:pt x="826127" y="242443"/>
                                        </a:lnTo>
                                        <a:lnTo>
                                          <a:pt x="822827" y="242443"/>
                                        </a:lnTo>
                                        <a:lnTo>
                                          <a:pt x="820627" y="242443"/>
                                        </a:lnTo>
                                        <a:lnTo>
                                          <a:pt x="819527" y="242443"/>
                                        </a:lnTo>
                                        <a:lnTo>
                                          <a:pt x="817327" y="243593"/>
                                        </a:lnTo>
                                        <a:lnTo>
                                          <a:pt x="815127" y="245843"/>
                                        </a:lnTo>
                                        <a:lnTo>
                                          <a:pt x="814027" y="249143"/>
                                        </a:lnTo>
                                        <a:lnTo>
                                          <a:pt x="812977" y="252393"/>
                                        </a:lnTo>
                                        <a:lnTo>
                                          <a:pt x="812977" y="255693"/>
                                        </a:lnTo>
                                        <a:lnTo>
                                          <a:pt x="812977" y="258993"/>
                                        </a:lnTo>
                                        <a:lnTo>
                                          <a:pt x="812977" y="261243"/>
                                        </a:lnTo>
                                        <a:lnTo>
                                          <a:pt x="814027" y="265693"/>
                                        </a:lnTo>
                                        <a:lnTo>
                                          <a:pt x="815127" y="267893"/>
                                        </a:lnTo>
                                        <a:lnTo>
                                          <a:pt x="815127" y="268993"/>
                                        </a:lnTo>
                                        <a:lnTo>
                                          <a:pt x="816227" y="268993"/>
                                        </a:lnTo>
                                        <a:lnTo>
                                          <a:pt x="818477" y="270042"/>
                                        </a:lnTo>
                                        <a:lnTo>
                                          <a:pt x="819527" y="271192"/>
                                        </a:lnTo>
                                        <a:lnTo>
                                          <a:pt x="819527" y="272292"/>
                                        </a:lnTo>
                                        <a:lnTo>
                                          <a:pt x="820627" y="272292"/>
                                        </a:lnTo>
                                        <a:lnTo>
                                          <a:pt x="818477" y="273442"/>
                                        </a:lnTo>
                                        <a:lnTo>
                                          <a:pt x="817327" y="274492"/>
                                        </a:lnTo>
                                        <a:lnTo>
                                          <a:pt x="814027" y="275592"/>
                                        </a:lnTo>
                                        <a:lnTo>
                                          <a:pt x="811827" y="276742"/>
                                        </a:lnTo>
                                        <a:lnTo>
                                          <a:pt x="811827" y="280042"/>
                                        </a:lnTo>
                                        <a:lnTo>
                                          <a:pt x="814027" y="284492"/>
                                        </a:lnTo>
                                        <a:lnTo>
                                          <a:pt x="816227" y="288842"/>
                                        </a:lnTo>
                                        <a:lnTo>
                                          <a:pt x="818477" y="293292"/>
                                        </a:lnTo>
                                        <a:lnTo>
                                          <a:pt x="820627" y="295492"/>
                                        </a:lnTo>
                                        <a:lnTo>
                                          <a:pt x="821777" y="297642"/>
                                        </a:lnTo>
                                        <a:lnTo>
                                          <a:pt x="822827" y="298792"/>
                                        </a:lnTo>
                                        <a:lnTo>
                                          <a:pt x="825077" y="303192"/>
                                        </a:lnTo>
                                        <a:lnTo>
                                          <a:pt x="826127" y="304342"/>
                                        </a:lnTo>
                                        <a:lnTo>
                                          <a:pt x="828377" y="305392"/>
                                        </a:lnTo>
                                        <a:lnTo>
                                          <a:pt x="833877" y="309841"/>
                                        </a:lnTo>
                                        <a:lnTo>
                                          <a:pt x="838327" y="313141"/>
                                        </a:lnTo>
                                        <a:lnTo>
                                          <a:pt x="842727" y="315391"/>
                                        </a:lnTo>
                                        <a:lnTo>
                                          <a:pt x="849376" y="315391"/>
                                        </a:lnTo>
                                        <a:lnTo>
                                          <a:pt x="857126" y="314241"/>
                                        </a:lnTo>
                                        <a:lnTo>
                                          <a:pt x="871476" y="312091"/>
                                        </a:lnTo>
                                        <a:lnTo>
                                          <a:pt x="881375" y="309841"/>
                                        </a:lnTo>
                                        <a:lnTo>
                                          <a:pt x="891325" y="306541"/>
                                        </a:lnTo>
                                        <a:lnTo>
                                          <a:pt x="896825" y="304342"/>
                                        </a:lnTo>
                                        <a:lnTo>
                                          <a:pt x="905675" y="298792"/>
                                        </a:lnTo>
                                        <a:lnTo>
                                          <a:pt x="908975" y="293292"/>
                                        </a:lnTo>
                                        <a:lnTo>
                                          <a:pt x="906825" y="420288"/>
                                        </a:lnTo>
                                        <a:lnTo>
                                          <a:pt x="864776" y="420288"/>
                                        </a:lnTo>
                                        <a:lnTo>
                                          <a:pt x="854876" y="419138"/>
                                        </a:lnTo>
                                        <a:lnTo>
                                          <a:pt x="800778" y="419138"/>
                                        </a:lnTo>
                                        <a:lnTo>
                                          <a:pt x="797478" y="527385"/>
                                        </a:lnTo>
                                        <a:lnTo>
                                          <a:pt x="825077" y="528485"/>
                                        </a:lnTo>
                                        <a:lnTo>
                                          <a:pt x="852676" y="528485"/>
                                        </a:lnTo>
                                        <a:lnTo>
                                          <a:pt x="852676" y="538435"/>
                                        </a:lnTo>
                                        <a:lnTo>
                                          <a:pt x="850426" y="637832"/>
                                        </a:lnTo>
                                        <a:lnTo>
                                          <a:pt x="880275" y="637832"/>
                                        </a:lnTo>
                                        <a:lnTo>
                                          <a:pt x="889075" y="637832"/>
                                        </a:lnTo>
                                        <a:lnTo>
                                          <a:pt x="926674" y="638882"/>
                                        </a:lnTo>
                                        <a:lnTo>
                                          <a:pt x="935474" y="638882"/>
                                        </a:lnTo>
                                        <a:lnTo>
                                          <a:pt x="1185017" y="643332"/>
                                        </a:lnTo>
                                        <a:lnTo>
                                          <a:pt x="1185017" y="616833"/>
                                        </a:lnTo>
                                        <a:lnTo>
                                          <a:pt x="1185017" y="606833"/>
                                        </a:lnTo>
                                        <a:lnTo>
                                          <a:pt x="1185017" y="599183"/>
                                        </a:lnTo>
                                        <a:lnTo>
                                          <a:pt x="1185017" y="590284"/>
                                        </a:lnTo>
                                        <a:lnTo>
                                          <a:pt x="1186167" y="550585"/>
                                        </a:lnTo>
                                        <a:lnTo>
                                          <a:pt x="1186167" y="541735"/>
                                        </a:lnTo>
                                        <a:lnTo>
                                          <a:pt x="1188417" y="434638"/>
                                        </a:lnTo>
                                        <a:lnTo>
                                          <a:pt x="1186167" y="541735"/>
                                        </a:lnTo>
                                        <a:lnTo>
                                          <a:pt x="1186167" y="550585"/>
                                        </a:lnTo>
                                        <a:lnTo>
                                          <a:pt x="1185017" y="590284"/>
                                        </a:lnTo>
                                        <a:lnTo>
                                          <a:pt x="1185017" y="599183"/>
                                        </a:lnTo>
                                        <a:lnTo>
                                          <a:pt x="1185017" y="606833"/>
                                        </a:lnTo>
                                        <a:lnTo>
                                          <a:pt x="1185017" y="616833"/>
                                        </a:lnTo>
                                        <a:lnTo>
                                          <a:pt x="1185017" y="643332"/>
                                        </a:lnTo>
                                        <a:lnTo>
                                          <a:pt x="1186167" y="643332"/>
                                        </a:lnTo>
                                        <a:lnTo>
                                          <a:pt x="1185017" y="866326"/>
                                        </a:lnTo>
                                        <a:lnTo>
                                          <a:pt x="1187267" y="866326"/>
                                        </a:lnTo>
                                        <a:lnTo>
                                          <a:pt x="1185017" y="974623"/>
                                        </a:lnTo>
                                        <a:lnTo>
                                          <a:pt x="1240216" y="974623"/>
                                        </a:lnTo>
                                        <a:lnTo>
                                          <a:pt x="1462209" y="975673"/>
                                        </a:lnTo>
                                        <a:lnTo>
                                          <a:pt x="1462209" y="942574"/>
                                        </a:lnTo>
                                        <a:lnTo>
                                          <a:pt x="1538407" y="944774"/>
                                        </a:lnTo>
                                        <a:lnTo>
                                          <a:pt x="1594756" y="945874"/>
                                        </a:lnTo>
                                        <a:lnTo>
                                          <a:pt x="1728302" y="948074"/>
                                        </a:lnTo>
                                        <a:lnTo>
                                          <a:pt x="1761451" y="948074"/>
                                        </a:lnTo>
                                        <a:lnTo>
                                          <a:pt x="1762501" y="893925"/>
                                        </a:lnTo>
                                        <a:lnTo>
                                          <a:pt x="1759201" y="893925"/>
                                        </a:lnTo>
                                        <a:lnTo>
                                          <a:pt x="1759201" y="880776"/>
                                        </a:lnTo>
                                        <a:lnTo>
                                          <a:pt x="1759201" y="837677"/>
                                        </a:lnTo>
                                        <a:lnTo>
                                          <a:pt x="1755901" y="837677"/>
                                        </a:lnTo>
                                        <a:lnTo>
                                          <a:pt x="1755901" y="765879"/>
                                        </a:lnTo>
                                        <a:lnTo>
                                          <a:pt x="1758151" y="575934"/>
                                        </a:lnTo>
                                        <a:lnTo>
                                          <a:pt x="1757051" y="489236"/>
                                        </a:lnTo>
                                        <a:lnTo>
                                          <a:pt x="1720402" y="489236"/>
                                        </a:lnTo>
                                        <a:lnTo>
                                          <a:pt x="1707203" y="479287"/>
                                        </a:lnTo>
                                        <a:lnTo>
                                          <a:pt x="1686203" y="477037"/>
                                        </a:lnTo>
                                        <a:lnTo>
                                          <a:pt x="1647554" y="488086"/>
                                        </a:lnTo>
                                        <a:lnTo>
                                          <a:pt x="1638704" y="499136"/>
                                        </a:lnTo>
                                        <a:lnTo>
                                          <a:pt x="1624355" y="498036"/>
                                        </a:lnTo>
                                        <a:lnTo>
                                          <a:pt x="1597855" y="509086"/>
                                        </a:lnTo>
                                        <a:lnTo>
                                          <a:pt x="1600055" y="532285"/>
                                        </a:lnTo>
                                        <a:lnTo>
                                          <a:pt x="1593406" y="538935"/>
                                        </a:lnTo>
                                        <a:lnTo>
                                          <a:pt x="1564707" y="548835"/>
                                        </a:lnTo>
                                        <a:lnTo>
                                          <a:pt x="1541557" y="548835"/>
                                        </a:lnTo>
                                        <a:lnTo>
                                          <a:pt x="1534907" y="552135"/>
                                        </a:lnTo>
                                        <a:lnTo>
                                          <a:pt x="1527157" y="546585"/>
                                        </a:lnTo>
                                        <a:lnTo>
                                          <a:pt x="1515008" y="555485"/>
                                        </a:lnTo>
                                        <a:lnTo>
                                          <a:pt x="1458759" y="555485"/>
                                        </a:lnTo>
                                        <a:lnTo>
                                          <a:pt x="1448760" y="548835"/>
                                        </a:lnTo>
                                        <a:lnTo>
                                          <a:pt x="1454309" y="523435"/>
                                        </a:lnTo>
                                        <a:lnTo>
                                          <a:pt x="1438810" y="484787"/>
                                        </a:lnTo>
                                        <a:lnTo>
                                          <a:pt x="1269865" y="467137"/>
                                        </a:lnTo>
                                        <a:lnTo>
                                          <a:pt x="1262115" y="461637"/>
                                        </a:lnTo>
                                        <a:lnTo>
                                          <a:pt x="1264365" y="448388"/>
                                        </a:lnTo>
                                        <a:lnTo>
                                          <a:pt x="1261065" y="439538"/>
                                        </a:lnTo>
                                        <a:lnTo>
                                          <a:pt x="1244515" y="430638"/>
                                        </a:lnTo>
                                        <a:lnTo>
                                          <a:pt x="1223466" y="435088"/>
                                        </a:lnTo>
                                        <a:lnTo>
                                          <a:pt x="1195867" y="429588"/>
                                        </a:lnTo>
                                        <a:lnTo>
                                          <a:pt x="1179317" y="440638"/>
                                        </a:lnTo>
                                        <a:lnTo>
                                          <a:pt x="1145118" y="435088"/>
                                        </a:lnTo>
                                        <a:lnTo>
                                          <a:pt x="1136268" y="426288"/>
                                        </a:lnTo>
                                        <a:lnTo>
                                          <a:pt x="1120819" y="422988"/>
                                        </a:lnTo>
                                        <a:lnTo>
                                          <a:pt x="1099869" y="408589"/>
                                        </a:lnTo>
                                        <a:lnTo>
                                          <a:pt x="1076620" y="380939"/>
                                        </a:lnTo>
                                        <a:lnTo>
                                          <a:pt x="1073320" y="354490"/>
                                        </a:lnTo>
                                        <a:lnTo>
                                          <a:pt x="1082170" y="343440"/>
                                        </a:lnTo>
                                        <a:lnTo>
                                          <a:pt x="1079920" y="327991"/>
                                        </a:lnTo>
                                        <a:lnTo>
                                          <a:pt x="1085470" y="322441"/>
                                        </a:lnTo>
                                        <a:lnTo>
                                          <a:pt x="1056771" y="185595"/>
                                        </a:lnTo>
                                        <a:lnTo>
                                          <a:pt x="1047971" y="172295"/>
                                        </a:lnTo>
                                        <a:lnTo>
                                          <a:pt x="1040221" y="132496"/>
                                        </a:lnTo>
                                        <a:lnTo>
                                          <a:pt x="1026921" y="56348"/>
                                        </a:lnTo>
                                        <a:lnTo>
                                          <a:pt x="1032471" y="41999"/>
                                        </a:lnTo>
                                        <a:lnTo>
                                          <a:pt x="1008172" y="35349"/>
                                        </a:lnTo>
                                        <a:lnTo>
                                          <a:pt x="972873" y="11050"/>
                                        </a:lnTo>
                                        <a:lnTo>
                                          <a:pt x="932024" y="20999"/>
                                        </a:lnTo>
                                        <a:lnTo>
                                          <a:pt x="905475" y="9950"/>
                                        </a:lnTo>
                                        <a:lnTo>
                                          <a:pt x="892275" y="0"/>
                                        </a:lnTo>
                                        <a:lnTo>
                                          <a:pt x="885625" y="241843"/>
                                        </a:lnTo>
                                        <a:lnTo>
                                          <a:pt x="544435" y="231894"/>
                                        </a:lnTo>
                                        <a:lnTo>
                                          <a:pt x="5500" y="210944"/>
                                        </a:lnTo>
                                        <a:lnTo>
                                          <a:pt x="0" y="231894"/>
                                        </a:lnTo>
                                        <a:lnTo>
                                          <a:pt x="3400" y="235243"/>
                                        </a:lnTo>
                                        <a:lnTo>
                                          <a:pt x="2250" y="244093"/>
                                        </a:lnTo>
                                        <a:lnTo>
                                          <a:pt x="8900" y="255143"/>
                                        </a:lnTo>
                                        <a:lnTo>
                                          <a:pt x="9950" y="270542"/>
                                        </a:lnTo>
                                        <a:lnTo>
                                          <a:pt x="17700" y="279442"/>
                                        </a:lnTo>
                                        <a:lnTo>
                                          <a:pt x="15500" y="287092"/>
                                        </a:lnTo>
                                        <a:lnTo>
                                          <a:pt x="23249" y="291542"/>
                                        </a:lnTo>
                                        <a:lnTo>
                                          <a:pt x="18799" y="297092"/>
                                        </a:lnTo>
                                        <a:lnTo>
                                          <a:pt x="23249" y="299292"/>
                                        </a:lnTo>
                                        <a:lnTo>
                                          <a:pt x="24299" y="314691"/>
                                        </a:lnTo>
                                        <a:lnTo>
                                          <a:pt x="17700" y="329141"/>
                                        </a:lnTo>
                                        <a:lnTo>
                                          <a:pt x="29849" y="333491"/>
                                        </a:lnTo>
                                        <a:lnTo>
                                          <a:pt x="22099" y="339041"/>
                                        </a:lnTo>
                                        <a:lnTo>
                                          <a:pt x="27599" y="337941"/>
                                        </a:lnTo>
                                        <a:lnTo>
                                          <a:pt x="24299" y="343440"/>
                                        </a:lnTo>
                                        <a:lnTo>
                                          <a:pt x="34299" y="352290"/>
                                        </a:lnTo>
                                        <a:lnTo>
                                          <a:pt x="30999" y="353340"/>
                                        </a:lnTo>
                                        <a:lnTo>
                                          <a:pt x="34299" y="360040"/>
                                        </a:lnTo>
                                        <a:lnTo>
                                          <a:pt x="30999" y="366640"/>
                                        </a:lnTo>
                                        <a:lnTo>
                                          <a:pt x="37599" y="372140"/>
                                        </a:lnTo>
                                        <a:lnTo>
                                          <a:pt x="35349" y="379889"/>
                                        </a:lnTo>
                                        <a:lnTo>
                                          <a:pt x="39799" y="383189"/>
                                        </a:lnTo>
                                        <a:lnTo>
                                          <a:pt x="36499" y="386489"/>
                                        </a:lnTo>
                                        <a:lnTo>
                                          <a:pt x="46399" y="397539"/>
                                        </a:lnTo>
                                        <a:lnTo>
                                          <a:pt x="43099" y="400889"/>
                                        </a:lnTo>
                                        <a:lnTo>
                                          <a:pt x="45299" y="406439"/>
                                        </a:lnTo>
                                        <a:lnTo>
                                          <a:pt x="54148" y="411939"/>
                                        </a:lnTo>
                                        <a:lnTo>
                                          <a:pt x="47549" y="425138"/>
                                        </a:lnTo>
                                        <a:lnTo>
                                          <a:pt x="50849" y="429588"/>
                                        </a:lnTo>
                                        <a:lnTo>
                                          <a:pt x="43099" y="438388"/>
                                        </a:lnTo>
                                        <a:lnTo>
                                          <a:pt x="45299" y="446138"/>
                                        </a:lnTo>
                                        <a:lnTo>
                                          <a:pt x="37599" y="443938"/>
                                        </a:lnTo>
                                        <a:lnTo>
                                          <a:pt x="39799" y="452737"/>
                                        </a:lnTo>
                                        <a:lnTo>
                                          <a:pt x="34299" y="451637"/>
                                        </a:lnTo>
                                        <a:lnTo>
                                          <a:pt x="36499" y="456137"/>
                                        </a:lnTo>
                                        <a:lnTo>
                                          <a:pt x="27599" y="458287"/>
                                        </a:lnTo>
                                        <a:lnTo>
                                          <a:pt x="33149" y="461637"/>
                                        </a:lnTo>
                                        <a:lnTo>
                                          <a:pt x="26549" y="467137"/>
                                        </a:lnTo>
                                        <a:lnTo>
                                          <a:pt x="29849" y="475987"/>
                                        </a:lnTo>
                                        <a:lnTo>
                                          <a:pt x="22099" y="477037"/>
                                        </a:lnTo>
                                        <a:lnTo>
                                          <a:pt x="27599" y="483737"/>
                                        </a:lnTo>
                                        <a:lnTo>
                                          <a:pt x="16550" y="488086"/>
                                        </a:lnTo>
                                        <a:lnTo>
                                          <a:pt x="29849" y="493636"/>
                                        </a:lnTo>
                                        <a:lnTo>
                                          <a:pt x="18799" y="496886"/>
                                        </a:lnTo>
                                        <a:lnTo>
                                          <a:pt x="20049" y="498036"/>
                                        </a:lnTo>
                                        <a:lnTo>
                                          <a:pt x="20049" y="497586"/>
                                        </a:lnTo>
                                        <a:lnTo>
                                          <a:pt x="159246" y="505336"/>
                                        </a:lnTo>
                                        <a:close/>
                                      </a:path>
                                    </a:pathLst>
                                  </a:custGeom>
                                  <a:grpFill/>
                                  <a:ln w="4993" cap="flat">
                                    <a:noFill/>
                                    <a:prstDash val="solid"/>
                                    <a:miter/>
                                  </a:ln>
                                </p:spPr>
                                <p:txBody>
                                  <a:bodyPr rtlCol="0" anchor="ctr"/>
                                  <a:lstStyle/>
                                  <a:p>
                                    <a:endParaRPr lang="en-PH"/>
                                  </a:p>
                                </p:txBody>
                              </p:sp>
                              <p:sp>
                                <p:nvSpPr>
                                  <p:cNvPr id="79" name="Freeform: Shape 219">
                                    <a:extLst>
                                      <a:ext uri="{FF2B5EF4-FFF2-40B4-BE49-F238E27FC236}">
                                        <a16:creationId xmlns:a16="http://schemas.microsoft.com/office/drawing/2014/main" xmlns="" id="{F43FF6B1-7E9C-4FCE-B06B-9B90069F5F90}"/>
                                      </a:ext>
                                    </a:extLst>
                                  </p:cNvPr>
                                  <p:cNvSpPr/>
                                  <p:nvPr/>
                                </p:nvSpPr>
                                <p:spPr>
                                  <a:xfrm>
                                    <a:off x="6930977" y="1985914"/>
                                    <a:ext cx="504685" cy="724329"/>
                                  </a:xfrm>
                                  <a:custGeom>
                                    <a:avLst/>
                                    <a:gdLst>
                                      <a:gd name="connsiteX0" fmla="*/ 3400 w 504685"/>
                                      <a:gd name="connsiteY0" fmla="*/ 326841 h 724329"/>
                                      <a:gd name="connsiteX1" fmla="*/ 156846 w 504685"/>
                                      <a:gd name="connsiteY1" fmla="*/ 331241 h 724329"/>
                                      <a:gd name="connsiteX2" fmla="*/ 143546 w 504685"/>
                                      <a:gd name="connsiteY2" fmla="*/ 351140 h 724329"/>
                                      <a:gd name="connsiteX3" fmla="*/ 143546 w 504685"/>
                                      <a:gd name="connsiteY3" fmla="*/ 352190 h 724329"/>
                                      <a:gd name="connsiteX4" fmla="*/ 135896 w 504685"/>
                                      <a:gd name="connsiteY4" fmla="*/ 368740 h 724329"/>
                                      <a:gd name="connsiteX5" fmla="*/ 132546 w 504685"/>
                                      <a:gd name="connsiteY5" fmla="*/ 388689 h 724329"/>
                                      <a:gd name="connsiteX6" fmla="*/ 135896 w 504685"/>
                                      <a:gd name="connsiteY6" fmla="*/ 405239 h 724329"/>
                                      <a:gd name="connsiteX7" fmla="*/ 143546 w 504685"/>
                                      <a:gd name="connsiteY7" fmla="*/ 417388 h 724329"/>
                                      <a:gd name="connsiteX8" fmla="*/ 167845 w 504685"/>
                                      <a:gd name="connsiteY8" fmla="*/ 425138 h 724329"/>
                                      <a:gd name="connsiteX9" fmla="*/ 166795 w 504685"/>
                                      <a:gd name="connsiteY9" fmla="*/ 469287 h 724329"/>
                                      <a:gd name="connsiteX10" fmla="*/ 164595 w 504685"/>
                                      <a:gd name="connsiteY10" fmla="*/ 552085 h 724329"/>
                                      <a:gd name="connsiteX11" fmla="*/ 168995 w 504685"/>
                                      <a:gd name="connsiteY11" fmla="*/ 549885 h 724329"/>
                                      <a:gd name="connsiteX12" fmla="*/ 166795 w 504685"/>
                                      <a:gd name="connsiteY12" fmla="*/ 716580 h 724329"/>
                                      <a:gd name="connsiteX13" fmla="*/ 379889 w 504685"/>
                                      <a:gd name="connsiteY13" fmla="*/ 722130 h 724329"/>
                                      <a:gd name="connsiteX14" fmla="*/ 388739 w 504685"/>
                                      <a:gd name="connsiteY14" fmla="*/ 722130 h 724329"/>
                                      <a:gd name="connsiteX15" fmla="*/ 421838 w 504685"/>
                                      <a:gd name="connsiteY15" fmla="*/ 723280 h 724329"/>
                                      <a:gd name="connsiteX16" fmla="*/ 499136 w 504685"/>
                                      <a:gd name="connsiteY16" fmla="*/ 724330 h 724329"/>
                                      <a:gd name="connsiteX17" fmla="*/ 499136 w 504685"/>
                                      <a:gd name="connsiteY17" fmla="*/ 702280 h 724329"/>
                                      <a:gd name="connsiteX18" fmla="*/ 500286 w 504685"/>
                                      <a:gd name="connsiteY18" fmla="*/ 641532 h 724329"/>
                                      <a:gd name="connsiteX19" fmla="*/ 500286 w 504685"/>
                                      <a:gd name="connsiteY19" fmla="*/ 608383 h 724329"/>
                                      <a:gd name="connsiteX20" fmla="*/ 499136 w 504685"/>
                                      <a:gd name="connsiteY20" fmla="*/ 604033 h 724329"/>
                                      <a:gd name="connsiteX21" fmla="*/ 501386 w 504685"/>
                                      <a:gd name="connsiteY21" fmla="*/ 532235 h 724329"/>
                                      <a:gd name="connsiteX22" fmla="*/ 502436 w 504685"/>
                                      <a:gd name="connsiteY22" fmla="*/ 449437 h 724329"/>
                                      <a:gd name="connsiteX23" fmla="*/ 504686 w 504685"/>
                                      <a:gd name="connsiteY23" fmla="*/ 341141 h 724329"/>
                                      <a:gd name="connsiteX24" fmla="*/ 502436 w 504685"/>
                                      <a:gd name="connsiteY24" fmla="*/ 341141 h 724329"/>
                                      <a:gd name="connsiteX25" fmla="*/ 503586 w 504685"/>
                                      <a:gd name="connsiteY25" fmla="*/ 118147 h 724329"/>
                                      <a:gd name="connsiteX26" fmla="*/ 502436 w 504685"/>
                                      <a:gd name="connsiteY26" fmla="*/ 118147 h 724329"/>
                                      <a:gd name="connsiteX27" fmla="*/ 252893 w 504685"/>
                                      <a:gd name="connsiteY27" fmla="*/ 113697 h 724329"/>
                                      <a:gd name="connsiteX28" fmla="*/ 244093 w 504685"/>
                                      <a:gd name="connsiteY28" fmla="*/ 113697 h 724329"/>
                                      <a:gd name="connsiteX29" fmla="*/ 206494 w 504685"/>
                                      <a:gd name="connsiteY29" fmla="*/ 112647 h 724329"/>
                                      <a:gd name="connsiteX30" fmla="*/ 197694 w 504685"/>
                                      <a:gd name="connsiteY30" fmla="*/ 112647 h 724329"/>
                                      <a:gd name="connsiteX31" fmla="*/ 167845 w 504685"/>
                                      <a:gd name="connsiteY31" fmla="*/ 112647 h 724329"/>
                                      <a:gd name="connsiteX32" fmla="*/ 170095 w 504685"/>
                                      <a:gd name="connsiteY32" fmla="*/ 13250 h 724329"/>
                                      <a:gd name="connsiteX33" fmla="*/ 170095 w 504685"/>
                                      <a:gd name="connsiteY33" fmla="*/ 3300 h 724329"/>
                                      <a:gd name="connsiteX34" fmla="*/ 142496 w 504685"/>
                                      <a:gd name="connsiteY34" fmla="*/ 3300 h 724329"/>
                                      <a:gd name="connsiteX35" fmla="*/ 114897 w 504685"/>
                                      <a:gd name="connsiteY35" fmla="*/ 2200 h 724329"/>
                                      <a:gd name="connsiteX36" fmla="*/ 4450 w 504685"/>
                                      <a:gd name="connsiteY36" fmla="*/ 0 h 724329"/>
                                      <a:gd name="connsiteX37" fmla="*/ 1150 w 504685"/>
                                      <a:gd name="connsiteY37" fmla="*/ 109247 h 724329"/>
                                      <a:gd name="connsiteX38" fmla="*/ 4450 w 504685"/>
                                      <a:gd name="connsiteY38" fmla="*/ 109247 h 724329"/>
                                      <a:gd name="connsiteX39" fmla="*/ 2250 w 504685"/>
                                      <a:gd name="connsiteY39" fmla="*/ 218594 h 724329"/>
                                      <a:gd name="connsiteX40" fmla="*/ 1150 w 504685"/>
                                      <a:gd name="connsiteY40" fmla="*/ 231894 h 724329"/>
                                      <a:gd name="connsiteX41" fmla="*/ 0 w 504685"/>
                                      <a:gd name="connsiteY41" fmla="*/ 326841 h 724329"/>
                                      <a:gd name="connsiteX42" fmla="*/ 3400 w 504685"/>
                                      <a:gd name="connsiteY42" fmla="*/ 326841 h 72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04685" h="724329">
                                        <a:moveTo>
                                          <a:pt x="3400" y="326841"/>
                                        </a:moveTo>
                                        <a:lnTo>
                                          <a:pt x="156846" y="331241"/>
                                        </a:lnTo>
                                        <a:lnTo>
                                          <a:pt x="143546" y="351140"/>
                                        </a:lnTo>
                                        <a:lnTo>
                                          <a:pt x="143546" y="352190"/>
                                        </a:lnTo>
                                        <a:lnTo>
                                          <a:pt x="135896" y="368740"/>
                                        </a:lnTo>
                                        <a:lnTo>
                                          <a:pt x="132546" y="388689"/>
                                        </a:lnTo>
                                        <a:lnTo>
                                          <a:pt x="135896" y="405239"/>
                                        </a:lnTo>
                                        <a:lnTo>
                                          <a:pt x="143546" y="417388"/>
                                        </a:lnTo>
                                        <a:lnTo>
                                          <a:pt x="167845" y="425138"/>
                                        </a:lnTo>
                                        <a:lnTo>
                                          <a:pt x="166795" y="469287"/>
                                        </a:lnTo>
                                        <a:lnTo>
                                          <a:pt x="164595" y="552085"/>
                                        </a:lnTo>
                                        <a:lnTo>
                                          <a:pt x="168995" y="549885"/>
                                        </a:lnTo>
                                        <a:lnTo>
                                          <a:pt x="166795" y="716580"/>
                                        </a:lnTo>
                                        <a:lnTo>
                                          <a:pt x="379889" y="722130"/>
                                        </a:lnTo>
                                        <a:lnTo>
                                          <a:pt x="388739" y="722130"/>
                                        </a:lnTo>
                                        <a:lnTo>
                                          <a:pt x="421838" y="723280"/>
                                        </a:lnTo>
                                        <a:lnTo>
                                          <a:pt x="499136" y="724330"/>
                                        </a:lnTo>
                                        <a:lnTo>
                                          <a:pt x="499136" y="702280"/>
                                        </a:lnTo>
                                        <a:lnTo>
                                          <a:pt x="500286" y="641532"/>
                                        </a:lnTo>
                                        <a:lnTo>
                                          <a:pt x="500286" y="608383"/>
                                        </a:lnTo>
                                        <a:lnTo>
                                          <a:pt x="499136" y="604033"/>
                                        </a:lnTo>
                                        <a:lnTo>
                                          <a:pt x="501386" y="532235"/>
                                        </a:lnTo>
                                        <a:lnTo>
                                          <a:pt x="502436" y="449437"/>
                                        </a:lnTo>
                                        <a:lnTo>
                                          <a:pt x="504686" y="341141"/>
                                        </a:lnTo>
                                        <a:lnTo>
                                          <a:pt x="502436" y="341141"/>
                                        </a:lnTo>
                                        <a:lnTo>
                                          <a:pt x="503586" y="118147"/>
                                        </a:lnTo>
                                        <a:lnTo>
                                          <a:pt x="502436" y="118147"/>
                                        </a:lnTo>
                                        <a:lnTo>
                                          <a:pt x="252893" y="113697"/>
                                        </a:lnTo>
                                        <a:lnTo>
                                          <a:pt x="244093" y="113697"/>
                                        </a:lnTo>
                                        <a:lnTo>
                                          <a:pt x="206494" y="112647"/>
                                        </a:lnTo>
                                        <a:lnTo>
                                          <a:pt x="197694" y="112647"/>
                                        </a:lnTo>
                                        <a:lnTo>
                                          <a:pt x="167845" y="112647"/>
                                        </a:lnTo>
                                        <a:lnTo>
                                          <a:pt x="170095" y="13250"/>
                                        </a:lnTo>
                                        <a:lnTo>
                                          <a:pt x="170095" y="3300"/>
                                        </a:lnTo>
                                        <a:lnTo>
                                          <a:pt x="142496" y="3300"/>
                                        </a:lnTo>
                                        <a:lnTo>
                                          <a:pt x="114897" y="2200"/>
                                        </a:lnTo>
                                        <a:lnTo>
                                          <a:pt x="4450" y="0"/>
                                        </a:lnTo>
                                        <a:lnTo>
                                          <a:pt x="1150" y="109247"/>
                                        </a:lnTo>
                                        <a:lnTo>
                                          <a:pt x="4450" y="109247"/>
                                        </a:lnTo>
                                        <a:lnTo>
                                          <a:pt x="2250" y="218594"/>
                                        </a:lnTo>
                                        <a:lnTo>
                                          <a:pt x="1150" y="231894"/>
                                        </a:lnTo>
                                        <a:lnTo>
                                          <a:pt x="0" y="326841"/>
                                        </a:lnTo>
                                        <a:lnTo>
                                          <a:pt x="3400" y="326841"/>
                                        </a:lnTo>
                                        <a:close/>
                                      </a:path>
                                    </a:pathLst>
                                  </a:custGeom>
                                  <a:grpFill/>
                                  <a:ln w="4993" cap="flat">
                                    <a:noFill/>
                                    <a:prstDash val="solid"/>
                                    <a:miter/>
                                  </a:ln>
                                </p:spPr>
                                <p:txBody>
                                  <a:bodyPr rtlCol="0" anchor="ctr"/>
                                  <a:lstStyle/>
                                  <a:p>
                                    <a:endParaRPr lang="en-PH"/>
                                  </a:p>
                                </p:txBody>
                              </p:sp>
                            </p:grpSp>
                            <p:sp>
                              <p:nvSpPr>
                                <p:cNvPr id="77" name="Freeform: Shape 217">
                                  <a:extLst>
                                    <a:ext uri="{FF2B5EF4-FFF2-40B4-BE49-F238E27FC236}">
                                      <a16:creationId xmlns:a16="http://schemas.microsoft.com/office/drawing/2014/main" xmlns="" id="{2745FD27-8B5B-4D57-970F-15A10A0A2981}"/>
                                    </a:ext>
                                  </a:extLst>
                                </p:cNvPr>
                                <p:cNvSpPr/>
                                <p:nvPr/>
                              </p:nvSpPr>
                              <p:spPr>
                                <a:xfrm>
                                  <a:off x="6264946" y="1958315"/>
                                  <a:ext cx="670481" cy="259492"/>
                                </a:xfrm>
                                <a:custGeom>
                                  <a:avLst/>
                                  <a:gdLst>
                                    <a:gd name="connsiteX0" fmla="*/ 2450 w 670481"/>
                                    <a:gd name="connsiteY0" fmla="*/ 229644 h 259492"/>
                                    <a:gd name="connsiteX1" fmla="*/ 3500 w 670481"/>
                                    <a:gd name="connsiteY1" fmla="*/ 229644 h 259492"/>
                                    <a:gd name="connsiteX2" fmla="*/ 4650 w 670481"/>
                                    <a:gd name="connsiteY2" fmla="*/ 230744 h 259492"/>
                                    <a:gd name="connsiteX3" fmla="*/ 5750 w 670481"/>
                                    <a:gd name="connsiteY3" fmla="*/ 231894 h 259492"/>
                                    <a:gd name="connsiteX4" fmla="*/ 5750 w 670481"/>
                                    <a:gd name="connsiteY4" fmla="*/ 232944 h 259492"/>
                                    <a:gd name="connsiteX5" fmla="*/ 5750 w 670481"/>
                                    <a:gd name="connsiteY5" fmla="*/ 234093 h 259492"/>
                                    <a:gd name="connsiteX6" fmla="*/ 276242 w 670481"/>
                                    <a:gd name="connsiteY6" fmla="*/ 245143 h 259492"/>
                                    <a:gd name="connsiteX7" fmla="*/ 667181 w 670481"/>
                                    <a:gd name="connsiteY7" fmla="*/ 259493 h 259492"/>
                                    <a:gd name="connsiteX8" fmla="*/ 668281 w 670481"/>
                                    <a:gd name="connsiteY8" fmla="*/ 246193 h 259492"/>
                                    <a:gd name="connsiteX9" fmla="*/ 670481 w 670481"/>
                                    <a:gd name="connsiteY9" fmla="*/ 136846 h 259492"/>
                                    <a:gd name="connsiteX10" fmla="*/ 667181 w 670481"/>
                                    <a:gd name="connsiteY10" fmla="*/ 136846 h 259492"/>
                                    <a:gd name="connsiteX11" fmla="*/ 670481 w 670481"/>
                                    <a:gd name="connsiteY11" fmla="*/ 27599 h 259492"/>
                                    <a:gd name="connsiteX12" fmla="*/ 333691 w 670481"/>
                                    <a:gd name="connsiteY12" fmla="*/ 14350 h 259492"/>
                                    <a:gd name="connsiteX13" fmla="*/ 142696 w 670481"/>
                                    <a:gd name="connsiteY13" fmla="*/ 7750 h 259492"/>
                                    <a:gd name="connsiteX14" fmla="*/ 3500 w 670481"/>
                                    <a:gd name="connsiteY14" fmla="*/ 0 h 259492"/>
                                    <a:gd name="connsiteX15" fmla="*/ 3500 w 670481"/>
                                    <a:gd name="connsiteY15" fmla="*/ 450 h 259492"/>
                                    <a:gd name="connsiteX16" fmla="*/ 13300 w 670481"/>
                                    <a:gd name="connsiteY16" fmla="*/ 9300 h 259492"/>
                                    <a:gd name="connsiteX17" fmla="*/ 7750 w 670481"/>
                                    <a:gd name="connsiteY17" fmla="*/ 11500 h 259492"/>
                                    <a:gd name="connsiteX18" fmla="*/ 8900 w 670481"/>
                                    <a:gd name="connsiteY18" fmla="*/ 17050 h 259492"/>
                                    <a:gd name="connsiteX19" fmla="*/ 18799 w 670481"/>
                                    <a:gd name="connsiteY19" fmla="*/ 18100 h 259492"/>
                                    <a:gd name="connsiteX20" fmla="*/ 7750 w 670481"/>
                                    <a:gd name="connsiteY20" fmla="*/ 24799 h 259492"/>
                                    <a:gd name="connsiteX21" fmla="*/ 15500 w 670481"/>
                                    <a:gd name="connsiteY21" fmla="*/ 36899 h 259492"/>
                                    <a:gd name="connsiteX22" fmla="*/ 11050 w 670481"/>
                                    <a:gd name="connsiteY22" fmla="*/ 35849 h 259492"/>
                                    <a:gd name="connsiteX23" fmla="*/ 11050 w 670481"/>
                                    <a:gd name="connsiteY23" fmla="*/ 40199 h 259492"/>
                                    <a:gd name="connsiteX24" fmla="*/ 3400 w 670481"/>
                                    <a:gd name="connsiteY24" fmla="*/ 42399 h 259492"/>
                                    <a:gd name="connsiteX25" fmla="*/ 17750 w 670481"/>
                                    <a:gd name="connsiteY25" fmla="*/ 46849 h 259492"/>
                                    <a:gd name="connsiteX26" fmla="*/ 8900 w 670481"/>
                                    <a:gd name="connsiteY26" fmla="*/ 47949 h 259492"/>
                                    <a:gd name="connsiteX27" fmla="*/ 16600 w 670481"/>
                                    <a:gd name="connsiteY27" fmla="*/ 56748 h 259492"/>
                                    <a:gd name="connsiteX28" fmla="*/ 14450 w 670481"/>
                                    <a:gd name="connsiteY28" fmla="*/ 62298 h 259492"/>
                                    <a:gd name="connsiteX29" fmla="*/ 7750 w 670481"/>
                                    <a:gd name="connsiteY29" fmla="*/ 67798 h 259492"/>
                                    <a:gd name="connsiteX30" fmla="*/ 17750 w 670481"/>
                                    <a:gd name="connsiteY30" fmla="*/ 66698 h 259492"/>
                                    <a:gd name="connsiteX31" fmla="*/ 16600 w 670481"/>
                                    <a:gd name="connsiteY31" fmla="*/ 73348 h 259492"/>
                                    <a:gd name="connsiteX32" fmla="*/ 8900 w 670481"/>
                                    <a:gd name="connsiteY32" fmla="*/ 74448 h 259492"/>
                                    <a:gd name="connsiteX33" fmla="*/ 17750 w 670481"/>
                                    <a:gd name="connsiteY33" fmla="*/ 82148 h 259492"/>
                                    <a:gd name="connsiteX34" fmla="*/ 5550 w 670481"/>
                                    <a:gd name="connsiteY34" fmla="*/ 81048 h 259492"/>
                                    <a:gd name="connsiteX35" fmla="*/ 5550 w 670481"/>
                                    <a:gd name="connsiteY35" fmla="*/ 84348 h 259492"/>
                                    <a:gd name="connsiteX36" fmla="*/ 12200 w 670481"/>
                                    <a:gd name="connsiteY36" fmla="*/ 83298 h 259492"/>
                                    <a:gd name="connsiteX37" fmla="*/ 14450 w 670481"/>
                                    <a:gd name="connsiteY37" fmla="*/ 89898 h 259492"/>
                                    <a:gd name="connsiteX38" fmla="*/ 0 w 670481"/>
                                    <a:gd name="connsiteY38" fmla="*/ 96547 h 259492"/>
                                    <a:gd name="connsiteX39" fmla="*/ 2250 w 670481"/>
                                    <a:gd name="connsiteY39" fmla="*/ 103147 h 259492"/>
                                    <a:gd name="connsiteX40" fmla="*/ 11050 w 670481"/>
                                    <a:gd name="connsiteY40" fmla="*/ 104247 h 259492"/>
                                    <a:gd name="connsiteX41" fmla="*/ 8900 w 670481"/>
                                    <a:gd name="connsiteY41" fmla="*/ 110897 h 259492"/>
                                    <a:gd name="connsiteX42" fmla="*/ 2250 w 670481"/>
                                    <a:gd name="connsiteY42" fmla="*/ 113097 h 259492"/>
                                    <a:gd name="connsiteX43" fmla="*/ 13300 w 670481"/>
                                    <a:gd name="connsiteY43" fmla="*/ 130746 h 259492"/>
                                    <a:gd name="connsiteX44" fmla="*/ 7750 w 670481"/>
                                    <a:gd name="connsiteY44" fmla="*/ 138496 h 259492"/>
                                    <a:gd name="connsiteX45" fmla="*/ 16600 w 670481"/>
                                    <a:gd name="connsiteY45" fmla="*/ 140746 h 259492"/>
                                    <a:gd name="connsiteX46" fmla="*/ 8900 w 670481"/>
                                    <a:gd name="connsiteY46" fmla="*/ 148396 h 259492"/>
                                    <a:gd name="connsiteX47" fmla="*/ 13300 w 670481"/>
                                    <a:gd name="connsiteY47" fmla="*/ 149546 h 259492"/>
                                    <a:gd name="connsiteX48" fmla="*/ 17750 w 670481"/>
                                    <a:gd name="connsiteY48" fmla="*/ 159446 h 259492"/>
                                    <a:gd name="connsiteX49" fmla="*/ 10000 w 670481"/>
                                    <a:gd name="connsiteY49" fmla="*/ 159446 h 259492"/>
                                    <a:gd name="connsiteX50" fmla="*/ 7750 w 670481"/>
                                    <a:gd name="connsiteY50" fmla="*/ 162796 h 259492"/>
                                    <a:gd name="connsiteX51" fmla="*/ 13300 w 670481"/>
                                    <a:gd name="connsiteY51" fmla="*/ 161646 h 259492"/>
                                    <a:gd name="connsiteX52" fmla="*/ 14450 w 670481"/>
                                    <a:gd name="connsiteY52" fmla="*/ 168345 h 259492"/>
                                    <a:gd name="connsiteX53" fmla="*/ 4450 w 670481"/>
                                    <a:gd name="connsiteY53" fmla="*/ 175995 h 259492"/>
                                    <a:gd name="connsiteX54" fmla="*/ 13300 w 670481"/>
                                    <a:gd name="connsiteY54" fmla="*/ 179395 h 259492"/>
                                    <a:gd name="connsiteX55" fmla="*/ 12200 w 670481"/>
                                    <a:gd name="connsiteY55" fmla="*/ 187045 h 259492"/>
                                    <a:gd name="connsiteX56" fmla="*/ 3400 w 670481"/>
                                    <a:gd name="connsiteY56" fmla="*/ 191495 h 259492"/>
                                    <a:gd name="connsiteX57" fmla="*/ 7750 w 670481"/>
                                    <a:gd name="connsiteY57" fmla="*/ 193695 h 259492"/>
                                    <a:gd name="connsiteX58" fmla="*/ 4450 w 670481"/>
                                    <a:gd name="connsiteY58" fmla="*/ 198095 h 259492"/>
                                    <a:gd name="connsiteX59" fmla="*/ 13300 w 670481"/>
                                    <a:gd name="connsiteY59" fmla="*/ 203594 h 259492"/>
                                    <a:gd name="connsiteX60" fmla="*/ 1150 w 670481"/>
                                    <a:gd name="connsiteY60" fmla="*/ 205844 h 259492"/>
                                    <a:gd name="connsiteX61" fmla="*/ 10000 w 670481"/>
                                    <a:gd name="connsiteY61" fmla="*/ 205844 h 259492"/>
                                    <a:gd name="connsiteX62" fmla="*/ 13300 w 670481"/>
                                    <a:gd name="connsiteY62" fmla="*/ 213594 h 259492"/>
                                    <a:gd name="connsiteX63" fmla="*/ 5550 w 670481"/>
                                    <a:gd name="connsiteY63" fmla="*/ 209144 h 259492"/>
                                    <a:gd name="connsiteX64" fmla="*/ 7750 w 670481"/>
                                    <a:gd name="connsiteY64" fmla="*/ 212494 h 259492"/>
                                    <a:gd name="connsiteX65" fmla="*/ 250 w 670481"/>
                                    <a:gd name="connsiteY65" fmla="*/ 228544 h 259492"/>
                                    <a:gd name="connsiteX66" fmla="*/ 1350 w 670481"/>
                                    <a:gd name="connsiteY66" fmla="*/ 227444 h 259492"/>
                                    <a:gd name="connsiteX67" fmla="*/ 1350 w 670481"/>
                                    <a:gd name="connsiteY67" fmla="*/ 226344 h 259492"/>
                                    <a:gd name="connsiteX68" fmla="*/ 2450 w 670481"/>
                                    <a:gd name="connsiteY68" fmla="*/ 224144 h 259492"/>
                                    <a:gd name="connsiteX69" fmla="*/ 3500 w 670481"/>
                                    <a:gd name="connsiteY69" fmla="*/ 223044 h 259492"/>
                                    <a:gd name="connsiteX70" fmla="*/ 2450 w 670481"/>
                                    <a:gd name="connsiteY70" fmla="*/ 224144 h 259492"/>
                                    <a:gd name="connsiteX71" fmla="*/ 1350 w 670481"/>
                                    <a:gd name="connsiteY71" fmla="*/ 226344 h 259492"/>
                                    <a:gd name="connsiteX72" fmla="*/ 1350 w 670481"/>
                                    <a:gd name="connsiteY72" fmla="*/ 227444 h 259492"/>
                                    <a:gd name="connsiteX73" fmla="*/ 250 w 670481"/>
                                    <a:gd name="connsiteY73" fmla="*/ 228544 h 259492"/>
                                    <a:gd name="connsiteX74" fmla="*/ 250 w 670481"/>
                                    <a:gd name="connsiteY74" fmla="*/ 228594 h 259492"/>
                                    <a:gd name="connsiteX75" fmla="*/ 1350 w 670481"/>
                                    <a:gd name="connsiteY75" fmla="*/ 229644 h 259492"/>
                                    <a:gd name="connsiteX76" fmla="*/ 2450 w 670481"/>
                                    <a:gd name="connsiteY76" fmla="*/ 229644 h 25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70481" h="259492">
                                      <a:moveTo>
                                        <a:pt x="2450" y="229644"/>
                                      </a:moveTo>
                                      <a:lnTo>
                                        <a:pt x="3500" y="229644"/>
                                      </a:lnTo>
                                      <a:lnTo>
                                        <a:pt x="4650" y="230744"/>
                                      </a:lnTo>
                                      <a:lnTo>
                                        <a:pt x="5750" y="231894"/>
                                      </a:lnTo>
                                      <a:lnTo>
                                        <a:pt x="5750" y="232944"/>
                                      </a:lnTo>
                                      <a:lnTo>
                                        <a:pt x="5750" y="234093"/>
                                      </a:lnTo>
                                      <a:lnTo>
                                        <a:pt x="276242" y="245143"/>
                                      </a:lnTo>
                                      <a:lnTo>
                                        <a:pt x="667181" y="259493"/>
                                      </a:lnTo>
                                      <a:lnTo>
                                        <a:pt x="668281" y="246193"/>
                                      </a:lnTo>
                                      <a:lnTo>
                                        <a:pt x="670481" y="136846"/>
                                      </a:lnTo>
                                      <a:lnTo>
                                        <a:pt x="667181" y="136846"/>
                                      </a:lnTo>
                                      <a:lnTo>
                                        <a:pt x="670481" y="27599"/>
                                      </a:lnTo>
                                      <a:lnTo>
                                        <a:pt x="333691" y="14350"/>
                                      </a:lnTo>
                                      <a:lnTo>
                                        <a:pt x="142696" y="7750"/>
                                      </a:lnTo>
                                      <a:lnTo>
                                        <a:pt x="3500" y="0"/>
                                      </a:lnTo>
                                      <a:lnTo>
                                        <a:pt x="3500" y="450"/>
                                      </a:lnTo>
                                      <a:lnTo>
                                        <a:pt x="13300" y="9300"/>
                                      </a:lnTo>
                                      <a:lnTo>
                                        <a:pt x="7750" y="11500"/>
                                      </a:lnTo>
                                      <a:lnTo>
                                        <a:pt x="8900" y="17050"/>
                                      </a:lnTo>
                                      <a:lnTo>
                                        <a:pt x="18799" y="18100"/>
                                      </a:lnTo>
                                      <a:lnTo>
                                        <a:pt x="7750" y="24799"/>
                                      </a:lnTo>
                                      <a:lnTo>
                                        <a:pt x="15500" y="36899"/>
                                      </a:lnTo>
                                      <a:lnTo>
                                        <a:pt x="11050" y="35849"/>
                                      </a:lnTo>
                                      <a:lnTo>
                                        <a:pt x="11050" y="40199"/>
                                      </a:lnTo>
                                      <a:lnTo>
                                        <a:pt x="3400" y="42399"/>
                                      </a:lnTo>
                                      <a:lnTo>
                                        <a:pt x="17750" y="46849"/>
                                      </a:lnTo>
                                      <a:lnTo>
                                        <a:pt x="8900" y="47949"/>
                                      </a:lnTo>
                                      <a:lnTo>
                                        <a:pt x="16600" y="56748"/>
                                      </a:lnTo>
                                      <a:lnTo>
                                        <a:pt x="14450" y="62298"/>
                                      </a:lnTo>
                                      <a:lnTo>
                                        <a:pt x="7750" y="67798"/>
                                      </a:lnTo>
                                      <a:lnTo>
                                        <a:pt x="17750" y="66698"/>
                                      </a:lnTo>
                                      <a:lnTo>
                                        <a:pt x="16600" y="73348"/>
                                      </a:lnTo>
                                      <a:lnTo>
                                        <a:pt x="8900" y="74448"/>
                                      </a:lnTo>
                                      <a:lnTo>
                                        <a:pt x="17750" y="82148"/>
                                      </a:lnTo>
                                      <a:lnTo>
                                        <a:pt x="5550" y="81048"/>
                                      </a:lnTo>
                                      <a:lnTo>
                                        <a:pt x="5550" y="84348"/>
                                      </a:lnTo>
                                      <a:lnTo>
                                        <a:pt x="12200" y="83298"/>
                                      </a:lnTo>
                                      <a:lnTo>
                                        <a:pt x="14450" y="89898"/>
                                      </a:lnTo>
                                      <a:lnTo>
                                        <a:pt x="0" y="96547"/>
                                      </a:lnTo>
                                      <a:lnTo>
                                        <a:pt x="2250" y="103147"/>
                                      </a:lnTo>
                                      <a:lnTo>
                                        <a:pt x="11050" y="104247"/>
                                      </a:lnTo>
                                      <a:lnTo>
                                        <a:pt x="8900" y="110897"/>
                                      </a:lnTo>
                                      <a:lnTo>
                                        <a:pt x="2250" y="113097"/>
                                      </a:lnTo>
                                      <a:lnTo>
                                        <a:pt x="13300" y="130746"/>
                                      </a:lnTo>
                                      <a:lnTo>
                                        <a:pt x="7750" y="138496"/>
                                      </a:lnTo>
                                      <a:lnTo>
                                        <a:pt x="16600" y="140746"/>
                                      </a:lnTo>
                                      <a:lnTo>
                                        <a:pt x="8900" y="148396"/>
                                      </a:lnTo>
                                      <a:lnTo>
                                        <a:pt x="13300" y="149546"/>
                                      </a:lnTo>
                                      <a:lnTo>
                                        <a:pt x="17750" y="159446"/>
                                      </a:lnTo>
                                      <a:lnTo>
                                        <a:pt x="10000" y="159446"/>
                                      </a:lnTo>
                                      <a:lnTo>
                                        <a:pt x="7750" y="162796"/>
                                      </a:lnTo>
                                      <a:lnTo>
                                        <a:pt x="13300" y="161646"/>
                                      </a:lnTo>
                                      <a:lnTo>
                                        <a:pt x="14450" y="168345"/>
                                      </a:lnTo>
                                      <a:lnTo>
                                        <a:pt x="4450" y="175995"/>
                                      </a:lnTo>
                                      <a:lnTo>
                                        <a:pt x="13300" y="179395"/>
                                      </a:lnTo>
                                      <a:lnTo>
                                        <a:pt x="12200" y="187045"/>
                                      </a:lnTo>
                                      <a:lnTo>
                                        <a:pt x="3400" y="191495"/>
                                      </a:lnTo>
                                      <a:lnTo>
                                        <a:pt x="7750" y="193695"/>
                                      </a:lnTo>
                                      <a:lnTo>
                                        <a:pt x="4450" y="198095"/>
                                      </a:lnTo>
                                      <a:lnTo>
                                        <a:pt x="13300" y="203594"/>
                                      </a:lnTo>
                                      <a:lnTo>
                                        <a:pt x="1150" y="205844"/>
                                      </a:lnTo>
                                      <a:lnTo>
                                        <a:pt x="10000" y="205844"/>
                                      </a:lnTo>
                                      <a:lnTo>
                                        <a:pt x="13300" y="213594"/>
                                      </a:lnTo>
                                      <a:lnTo>
                                        <a:pt x="5550" y="209144"/>
                                      </a:lnTo>
                                      <a:lnTo>
                                        <a:pt x="7750" y="212494"/>
                                      </a:lnTo>
                                      <a:lnTo>
                                        <a:pt x="250" y="228544"/>
                                      </a:lnTo>
                                      <a:lnTo>
                                        <a:pt x="1350" y="227444"/>
                                      </a:lnTo>
                                      <a:lnTo>
                                        <a:pt x="1350" y="226344"/>
                                      </a:lnTo>
                                      <a:lnTo>
                                        <a:pt x="2450" y="224144"/>
                                      </a:lnTo>
                                      <a:lnTo>
                                        <a:pt x="3500" y="223044"/>
                                      </a:lnTo>
                                      <a:lnTo>
                                        <a:pt x="2450" y="224144"/>
                                      </a:lnTo>
                                      <a:lnTo>
                                        <a:pt x="1350" y="226344"/>
                                      </a:lnTo>
                                      <a:lnTo>
                                        <a:pt x="1350" y="227444"/>
                                      </a:lnTo>
                                      <a:lnTo>
                                        <a:pt x="250" y="228544"/>
                                      </a:lnTo>
                                      <a:lnTo>
                                        <a:pt x="250" y="228594"/>
                                      </a:lnTo>
                                      <a:lnTo>
                                        <a:pt x="1350" y="229644"/>
                                      </a:lnTo>
                                      <a:lnTo>
                                        <a:pt x="2450" y="229644"/>
                                      </a:lnTo>
                                      <a:close/>
                                    </a:path>
                                  </a:pathLst>
                                </a:custGeom>
                                <a:grpFill/>
                                <a:ln w="4993" cap="flat">
                                  <a:noFill/>
                                  <a:prstDash val="solid"/>
                                  <a:miter/>
                                </a:ln>
                              </p:spPr>
                              <p:txBody>
                                <a:bodyPr rtlCol="0" anchor="ctr"/>
                                <a:lstStyle/>
                                <a:p>
                                  <a:endParaRPr lang="en-PH"/>
                                </a:p>
                              </p:txBody>
                            </p:sp>
                          </p:grpSp>
                          <p:grpSp>
                            <p:nvGrpSpPr>
                              <p:cNvPr id="72" name="Group 71">
                                <a:extLst>
                                  <a:ext uri="{FF2B5EF4-FFF2-40B4-BE49-F238E27FC236}">
                                    <a16:creationId xmlns:a16="http://schemas.microsoft.com/office/drawing/2014/main" xmlns="" id="{CE354DF1-486A-4F12-8065-F668FFC643C0}"/>
                                  </a:ext>
                                </a:extLst>
                              </p:cNvPr>
                              <p:cNvGrpSpPr/>
                              <p:nvPr/>
                            </p:nvGrpSpPr>
                            <p:grpSpPr>
                              <a:xfrm>
                                <a:off x="6264946" y="2186908"/>
                                <a:ext cx="676031" cy="666931"/>
                                <a:chOff x="6264946" y="2186908"/>
                                <a:chExt cx="676031" cy="666931"/>
                              </a:xfrm>
                              <a:grpFill/>
                            </p:grpSpPr>
                            <p:sp>
                              <p:nvSpPr>
                                <p:cNvPr id="73" name="Freeform: Shape 213">
                                  <a:extLst>
                                    <a:ext uri="{FF2B5EF4-FFF2-40B4-BE49-F238E27FC236}">
                                      <a16:creationId xmlns:a16="http://schemas.microsoft.com/office/drawing/2014/main" xmlns="" id="{065C5204-431A-4DFB-8E91-94B36DABE322}"/>
                                    </a:ext>
                                  </a:extLst>
                                </p:cNvPr>
                                <p:cNvSpPr/>
                                <p:nvPr/>
                              </p:nvSpPr>
                              <p:spPr>
                                <a:xfrm>
                                  <a:off x="6537888" y="2203458"/>
                                  <a:ext cx="396488" cy="165645"/>
                                </a:xfrm>
                                <a:custGeom>
                                  <a:avLst/>
                                  <a:gdLst>
                                    <a:gd name="connsiteX0" fmla="*/ 393089 w 396488"/>
                                    <a:gd name="connsiteY0" fmla="*/ 109297 h 165645"/>
                                    <a:gd name="connsiteX1" fmla="*/ 394239 w 396488"/>
                                    <a:gd name="connsiteY1" fmla="*/ 14350 h 165645"/>
                                    <a:gd name="connsiteX2" fmla="*/ 3300 w 396488"/>
                                    <a:gd name="connsiteY2" fmla="*/ 0 h 165645"/>
                                    <a:gd name="connsiteX3" fmla="*/ 0 w 396488"/>
                                    <a:gd name="connsiteY3" fmla="*/ 97147 h 165645"/>
                                    <a:gd name="connsiteX4" fmla="*/ 8850 w 396488"/>
                                    <a:gd name="connsiteY4" fmla="*/ 97147 h 165645"/>
                                    <a:gd name="connsiteX5" fmla="*/ 7750 w 396488"/>
                                    <a:gd name="connsiteY5" fmla="*/ 132496 h 165645"/>
                                    <a:gd name="connsiteX6" fmla="*/ 339041 w 396488"/>
                                    <a:gd name="connsiteY6" fmla="*/ 143546 h 165645"/>
                                    <a:gd name="connsiteX7" fmla="*/ 339041 w 396488"/>
                                    <a:gd name="connsiteY7" fmla="*/ 163395 h 165645"/>
                                    <a:gd name="connsiteX8" fmla="*/ 395339 w 396488"/>
                                    <a:gd name="connsiteY8" fmla="*/ 165645 h 165645"/>
                                    <a:gd name="connsiteX9" fmla="*/ 396489 w 396488"/>
                                    <a:gd name="connsiteY9" fmla="*/ 109297 h 165645"/>
                                    <a:gd name="connsiteX10" fmla="*/ 393089 w 396488"/>
                                    <a:gd name="connsiteY10" fmla="*/ 109297 h 16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488" h="165645">
                                      <a:moveTo>
                                        <a:pt x="393089" y="109297"/>
                                      </a:moveTo>
                                      <a:lnTo>
                                        <a:pt x="394239" y="14350"/>
                                      </a:lnTo>
                                      <a:lnTo>
                                        <a:pt x="3300" y="0"/>
                                      </a:lnTo>
                                      <a:lnTo>
                                        <a:pt x="0" y="97147"/>
                                      </a:lnTo>
                                      <a:lnTo>
                                        <a:pt x="8850" y="97147"/>
                                      </a:lnTo>
                                      <a:lnTo>
                                        <a:pt x="7750" y="132496"/>
                                      </a:lnTo>
                                      <a:lnTo>
                                        <a:pt x="339041" y="143546"/>
                                      </a:lnTo>
                                      <a:lnTo>
                                        <a:pt x="339041" y="163395"/>
                                      </a:lnTo>
                                      <a:lnTo>
                                        <a:pt x="395339" y="165645"/>
                                      </a:lnTo>
                                      <a:lnTo>
                                        <a:pt x="396489" y="109297"/>
                                      </a:lnTo>
                                      <a:lnTo>
                                        <a:pt x="393089" y="109297"/>
                                      </a:lnTo>
                                      <a:close/>
                                    </a:path>
                                  </a:pathLst>
                                </a:custGeom>
                                <a:grpFill/>
                                <a:ln w="4993" cap="flat">
                                  <a:noFill/>
                                  <a:prstDash val="solid"/>
                                  <a:miter/>
                                </a:ln>
                              </p:spPr>
                              <p:txBody>
                                <a:bodyPr rtlCol="0" anchor="ctr"/>
                                <a:lstStyle/>
                                <a:p>
                                  <a:endParaRPr lang="en-PH"/>
                                </a:p>
                              </p:txBody>
                            </p:sp>
                            <p:sp>
                              <p:nvSpPr>
                                <p:cNvPr id="74" name="Freeform: Shape 214">
                                  <a:extLst>
                                    <a:ext uri="{FF2B5EF4-FFF2-40B4-BE49-F238E27FC236}">
                                      <a16:creationId xmlns:a16="http://schemas.microsoft.com/office/drawing/2014/main" xmlns="" id="{389CA685-D177-4813-88CB-F12FB722356E}"/>
                                    </a:ext>
                                  </a:extLst>
                                </p:cNvPr>
                                <p:cNvSpPr/>
                                <p:nvPr/>
                              </p:nvSpPr>
                              <p:spPr>
                                <a:xfrm>
                                  <a:off x="6542338" y="2335954"/>
                                  <a:ext cx="334590" cy="139096"/>
                                </a:xfrm>
                                <a:custGeom>
                                  <a:avLst/>
                                  <a:gdLst>
                                    <a:gd name="connsiteX0" fmla="*/ 3300 w 334590"/>
                                    <a:gd name="connsiteY0" fmla="*/ 0 h 139096"/>
                                    <a:gd name="connsiteX1" fmla="*/ 0 w 334590"/>
                                    <a:gd name="connsiteY1" fmla="*/ 72848 h 139096"/>
                                    <a:gd name="connsiteX2" fmla="*/ 56298 w 334590"/>
                                    <a:gd name="connsiteY2" fmla="*/ 76148 h 139096"/>
                                    <a:gd name="connsiteX3" fmla="*/ 55248 w 334590"/>
                                    <a:gd name="connsiteY3" fmla="*/ 130296 h 139096"/>
                                    <a:gd name="connsiteX4" fmla="*/ 276092 w 334590"/>
                                    <a:gd name="connsiteY4" fmla="*/ 139096 h 139096"/>
                                    <a:gd name="connsiteX5" fmla="*/ 278242 w 334590"/>
                                    <a:gd name="connsiteY5" fmla="*/ 83898 h 139096"/>
                                    <a:gd name="connsiteX6" fmla="*/ 333441 w 334590"/>
                                    <a:gd name="connsiteY6" fmla="*/ 83898 h 139096"/>
                                    <a:gd name="connsiteX7" fmla="*/ 334591 w 334590"/>
                                    <a:gd name="connsiteY7" fmla="*/ 30899 h 139096"/>
                                    <a:gd name="connsiteX8" fmla="*/ 334591 w 334590"/>
                                    <a:gd name="connsiteY8" fmla="*/ 11050 h 139096"/>
                                    <a:gd name="connsiteX9" fmla="*/ 3300 w 334590"/>
                                    <a:gd name="connsiteY9" fmla="*/ 0 h 13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590" h="139096">
                                      <a:moveTo>
                                        <a:pt x="3300" y="0"/>
                                      </a:moveTo>
                                      <a:lnTo>
                                        <a:pt x="0" y="72848"/>
                                      </a:lnTo>
                                      <a:lnTo>
                                        <a:pt x="56298" y="76148"/>
                                      </a:lnTo>
                                      <a:lnTo>
                                        <a:pt x="55248" y="130296"/>
                                      </a:lnTo>
                                      <a:lnTo>
                                        <a:pt x="276092" y="139096"/>
                                      </a:lnTo>
                                      <a:lnTo>
                                        <a:pt x="278242" y="83898"/>
                                      </a:lnTo>
                                      <a:lnTo>
                                        <a:pt x="333441" y="83898"/>
                                      </a:lnTo>
                                      <a:lnTo>
                                        <a:pt x="334591" y="30899"/>
                                      </a:lnTo>
                                      <a:lnTo>
                                        <a:pt x="334591" y="11050"/>
                                      </a:lnTo>
                                      <a:lnTo>
                                        <a:pt x="3300" y="0"/>
                                      </a:lnTo>
                                      <a:close/>
                                    </a:path>
                                  </a:pathLst>
                                </a:custGeom>
                                <a:grpFill/>
                                <a:ln w="4993" cap="flat">
                                  <a:noFill/>
                                  <a:prstDash val="solid"/>
                                  <a:miter/>
                                </a:ln>
                              </p:spPr>
                              <p:txBody>
                                <a:bodyPr rtlCol="0" anchor="ctr"/>
                                <a:lstStyle/>
                                <a:p>
                                  <a:endParaRPr lang="en-PH"/>
                                </a:p>
                              </p:txBody>
                            </p:sp>
                            <p:sp>
                              <p:nvSpPr>
                                <p:cNvPr id="75" name="Freeform: Shape 215">
                                  <a:extLst>
                                    <a:ext uri="{FF2B5EF4-FFF2-40B4-BE49-F238E27FC236}">
                                      <a16:creationId xmlns:a16="http://schemas.microsoft.com/office/drawing/2014/main" xmlns="" id="{14F01D08-384C-4BB5-8EC7-27E0AF0E1FEE}"/>
                                    </a:ext>
                                  </a:extLst>
                                </p:cNvPr>
                                <p:cNvSpPr/>
                                <p:nvPr/>
                              </p:nvSpPr>
                              <p:spPr>
                                <a:xfrm>
                                  <a:off x="6264946" y="2186908"/>
                                  <a:ext cx="676031" cy="666931"/>
                                </a:xfrm>
                                <a:custGeom>
                                  <a:avLst/>
                                  <a:gdLst>
                                    <a:gd name="connsiteX0" fmla="*/ 441888 w 676031"/>
                                    <a:gd name="connsiteY0" fmla="*/ 666931 h 666931"/>
                                    <a:gd name="connsiteX1" fmla="*/ 449637 w 676031"/>
                                    <a:gd name="connsiteY1" fmla="*/ 448287 h 666931"/>
                                    <a:gd name="connsiteX2" fmla="*/ 109547 w 676031"/>
                                    <a:gd name="connsiteY2" fmla="*/ 436138 h 666931"/>
                                    <a:gd name="connsiteX3" fmla="*/ 449637 w 676031"/>
                                    <a:gd name="connsiteY3" fmla="*/ 448287 h 666931"/>
                                    <a:gd name="connsiteX4" fmla="*/ 460687 w 676031"/>
                                    <a:gd name="connsiteY4" fmla="*/ 448287 h 666931"/>
                                    <a:gd name="connsiteX5" fmla="*/ 674931 w 676031"/>
                                    <a:gd name="connsiteY5" fmla="*/ 454887 h 666931"/>
                                    <a:gd name="connsiteX6" fmla="*/ 676031 w 676031"/>
                                    <a:gd name="connsiteY6" fmla="*/ 346640 h 666931"/>
                                    <a:gd name="connsiteX7" fmla="*/ 664981 w 676031"/>
                                    <a:gd name="connsiteY7" fmla="*/ 345590 h 666931"/>
                                    <a:gd name="connsiteX8" fmla="*/ 668281 w 676031"/>
                                    <a:gd name="connsiteY8" fmla="*/ 185495 h 666931"/>
                                    <a:gd name="connsiteX9" fmla="*/ 668281 w 676031"/>
                                    <a:gd name="connsiteY9" fmla="*/ 182195 h 666931"/>
                                    <a:gd name="connsiteX10" fmla="*/ 611983 w 676031"/>
                                    <a:gd name="connsiteY10" fmla="*/ 179945 h 666931"/>
                                    <a:gd name="connsiteX11" fmla="*/ 610833 w 676031"/>
                                    <a:gd name="connsiteY11" fmla="*/ 232944 h 666931"/>
                                    <a:gd name="connsiteX12" fmla="*/ 555635 w 676031"/>
                                    <a:gd name="connsiteY12" fmla="*/ 232944 h 666931"/>
                                    <a:gd name="connsiteX13" fmla="*/ 553485 w 676031"/>
                                    <a:gd name="connsiteY13" fmla="*/ 288142 h 666931"/>
                                    <a:gd name="connsiteX14" fmla="*/ 332641 w 676031"/>
                                    <a:gd name="connsiteY14" fmla="*/ 279342 h 666931"/>
                                    <a:gd name="connsiteX15" fmla="*/ 333691 w 676031"/>
                                    <a:gd name="connsiteY15" fmla="*/ 225194 h 666931"/>
                                    <a:gd name="connsiteX16" fmla="*/ 277392 w 676031"/>
                                    <a:gd name="connsiteY16" fmla="*/ 221894 h 666931"/>
                                    <a:gd name="connsiteX17" fmla="*/ 280692 w 676031"/>
                                    <a:gd name="connsiteY17" fmla="*/ 149046 h 666931"/>
                                    <a:gd name="connsiteX18" fmla="*/ 281792 w 676031"/>
                                    <a:gd name="connsiteY18" fmla="*/ 113697 h 666931"/>
                                    <a:gd name="connsiteX19" fmla="*/ 272942 w 676031"/>
                                    <a:gd name="connsiteY19" fmla="*/ 113697 h 666931"/>
                                    <a:gd name="connsiteX20" fmla="*/ 276242 w 676031"/>
                                    <a:gd name="connsiteY20" fmla="*/ 16550 h 666931"/>
                                    <a:gd name="connsiteX21" fmla="*/ 5750 w 676031"/>
                                    <a:gd name="connsiteY21" fmla="*/ 5500 h 666931"/>
                                    <a:gd name="connsiteX22" fmla="*/ 5750 w 676031"/>
                                    <a:gd name="connsiteY22" fmla="*/ 4350 h 666931"/>
                                    <a:gd name="connsiteX23" fmla="*/ 5750 w 676031"/>
                                    <a:gd name="connsiteY23" fmla="*/ 3300 h 666931"/>
                                    <a:gd name="connsiteX24" fmla="*/ 4650 w 676031"/>
                                    <a:gd name="connsiteY24" fmla="*/ 2150 h 666931"/>
                                    <a:gd name="connsiteX25" fmla="*/ 3500 w 676031"/>
                                    <a:gd name="connsiteY25" fmla="*/ 1050 h 666931"/>
                                    <a:gd name="connsiteX26" fmla="*/ 2450 w 676031"/>
                                    <a:gd name="connsiteY26" fmla="*/ 1050 h 666931"/>
                                    <a:gd name="connsiteX27" fmla="*/ 1350 w 676031"/>
                                    <a:gd name="connsiteY27" fmla="*/ 1050 h 666931"/>
                                    <a:gd name="connsiteX28" fmla="*/ 250 w 676031"/>
                                    <a:gd name="connsiteY28" fmla="*/ 0 h 666931"/>
                                    <a:gd name="connsiteX29" fmla="*/ 0 w 676031"/>
                                    <a:gd name="connsiteY29" fmla="*/ 500 h 666931"/>
                                    <a:gd name="connsiteX30" fmla="*/ 5550 w 676031"/>
                                    <a:gd name="connsiteY30" fmla="*/ 3750 h 666931"/>
                                    <a:gd name="connsiteX31" fmla="*/ 0 w 676031"/>
                                    <a:gd name="connsiteY31" fmla="*/ 11500 h 666931"/>
                                    <a:gd name="connsiteX32" fmla="*/ 3400 w 676031"/>
                                    <a:gd name="connsiteY32" fmla="*/ 15900 h 666931"/>
                                    <a:gd name="connsiteX33" fmla="*/ 10000 w 676031"/>
                                    <a:gd name="connsiteY33" fmla="*/ 14800 h 666931"/>
                                    <a:gd name="connsiteX34" fmla="*/ 0 w 676031"/>
                                    <a:gd name="connsiteY34" fmla="*/ 24699 h 666931"/>
                                    <a:gd name="connsiteX35" fmla="*/ 8900 w 676031"/>
                                    <a:gd name="connsiteY35" fmla="*/ 28049 h 666931"/>
                                    <a:gd name="connsiteX36" fmla="*/ 6700 w 676031"/>
                                    <a:gd name="connsiteY36" fmla="*/ 30249 h 666931"/>
                                    <a:gd name="connsiteX37" fmla="*/ 8900 w 676031"/>
                                    <a:gd name="connsiteY37" fmla="*/ 48999 h 666931"/>
                                    <a:gd name="connsiteX38" fmla="*/ 16600 w 676031"/>
                                    <a:gd name="connsiteY38" fmla="*/ 54548 h 666931"/>
                                    <a:gd name="connsiteX39" fmla="*/ 16600 w 676031"/>
                                    <a:gd name="connsiteY39" fmla="*/ 70048 h 666931"/>
                                    <a:gd name="connsiteX40" fmla="*/ 28749 w 676031"/>
                                    <a:gd name="connsiteY40" fmla="*/ 87648 h 666931"/>
                                    <a:gd name="connsiteX41" fmla="*/ 29849 w 676031"/>
                                    <a:gd name="connsiteY41" fmla="*/ 114197 h 666931"/>
                                    <a:gd name="connsiteX42" fmla="*/ 35349 w 676031"/>
                                    <a:gd name="connsiteY42" fmla="*/ 122997 h 666931"/>
                                    <a:gd name="connsiteX43" fmla="*/ 32049 w 676031"/>
                                    <a:gd name="connsiteY43" fmla="*/ 135146 h 666931"/>
                                    <a:gd name="connsiteX44" fmla="*/ 34299 w 676031"/>
                                    <a:gd name="connsiteY44" fmla="*/ 151696 h 666931"/>
                                    <a:gd name="connsiteX45" fmla="*/ 47549 w 676031"/>
                                    <a:gd name="connsiteY45" fmla="*/ 168245 h 666931"/>
                                    <a:gd name="connsiteX46" fmla="*/ 45349 w 676031"/>
                                    <a:gd name="connsiteY46" fmla="*/ 190345 h 666931"/>
                                    <a:gd name="connsiteX47" fmla="*/ 64148 w 676031"/>
                                    <a:gd name="connsiteY47" fmla="*/ 228994 h 666931"/>
                                    <a:gd name="connsiteX48" fmla="*/ 61898 w 676031"/>
                                    <a:gd name="connsiteY48" fmla="*/ 237893 h 666931"/>
                                    <a:gd name="connsiteX49" fmla="*/ 58598 w 676031"/>
                                    <a:gd name="connsiteY49" fmla="*/ 240043 h 666931"/>
                                    <a:gd name="connsiteX50" fmla="*/ 70698 w 676031"/>
                                    <a:gd name="connsiteY50" fmla="*/ 251093 h 666931"/>
                                    <a:gd name="connsiteX51" fmla="*/ 71798 w 676031"/>
                                    <a:gd name="connsiteY51" fmla="*/ 261043 h 666931"/>
                                    <a:gd name="connsiteX52" fmla="*/ 80698 w 676031"/>
                                    <a:gd name="connsiteY52" fmla="*/ 266543 h 666931"/>
                                    <a:gd name="connsiteX53" fmla="*/ 82848 w 676031"/>
                                    <a:gd name="connsiteY53" fmla="*/ 273142 h 666931"/>
                                    <a:gd name="connsiteX54" fmla="*/ 78448 w 676031"/>
                                    <a:gd name="connsiteY54" fmla="*/ 274292 h 666931"/>
                                    <a:gd name="connsiteX55" fmla="*/ 82848 w 676031"/>
                                    <a:gd name="connsiteY55" fmla="*/ 277592 h 666931"/>
                                    <a:gd name="connsiteX56" fmla="*/ 81748 w 676031"/>
                                    <a:gd name="connsiteY56" fmla="*/ 286442 h 666931"/>
                                    <a:gd name="connsiteX57" fmla="*/ 86198 w 676031"/>
                                    <a:gd name="connsiteY57" fmla="*/ 293092 h 666931"/>
                                    <a:gd name="connsiteX58" fmla="*/ 81748 w 676031"/>
                                    <a:gd name="connsiteY58" fmla="*/ 298642 h 666931"/>
                                    <a:gd name="connsiteX59" fmla="*/ 99397 w 676031"/>
                                    <a:gd name="connsiteY59" fmla="*/ 327291 h 666931"/>
                                    <a:gd name="connsiteX60" fmla="*/ 97247 w 676031"/>
                                    <a:gd name="connsiteY60" fmla="*/ 350440 h 666931"/>
                                    <a:gd name="connsiteX61" fmla="*/ 111597 w 676031"/>
                                    <a:gd name="connsiteY61" fmla="*/ 374740 h 666931"/>
                                    <a:gd name="connsiteX62" fmla="*/ 109347 w 676031"/>
                                    <a:gd name="connsiteY62" fmla="*/ 392489 h 666931"/>
                                    <a:gd name="connsiteX63" fmla="*/ 103847 w 676031"/>
                                    <a:gd name="connsiteY63" fmla="*/ 394639 h 666931"/>
                                    <a:gd name="connsiteX64" fmla="*/ 111597 w 676031"/>
                                    <a:gd name="connsiteY64" fmla="*/ 395789 h 666931"/>
                                    <a:gd name="connsiteX65" fmla="*/ 106047 w 676031"/>
                                    <a:gd name="connsiteY65" fmla="*/ 400139 h 666931"/>
                                    <a:gd name="connsiteX66" fmla="*/ 112647 w 676031"/>
                                    <a:gd name="connsiteY66" fmla="*/ 411189 h 666931"/>
                                    <a:gd name="connsiteX67" fmla="*/ 106047 w 676031"/>
                                    <a:gd name="connsiteY67" fmla="*/ 410089 h 666931"/>
                                    <a:gd name="connsiteX68" fmla="*/ 108297 w 676031"/>
                                    <a:gd name="connsiteY68" fmla="*/ 414588 h 666931"/>
                                    <a:gd name="connsiteX69" fmla="*/ 101597 w 676031"/>
                                    <a:gd name="connsiteY69" fmla="*/ 420088 h 666931"/>
                                    <a:gd name="connsiteX70" fmla="*/ 104897 w 676031"/>
                                    <a:gd name="connsiteY70" fmla="*/ 425588 h 666931"/>
                                    <a:gd name="connsiteX71" fmla="*/ 112647 w 676031"/>
                                    <a:gd name="connsiteY71" fmla="*/ 426688 h 666931"/>
                                    <a:gd name="connsiteX72" fmla="*/ 109347 w 676031"/>
                                    <a:gd name="connsiteY72" fmla="*/ 428888 h 666931"/>
                                    <a:gd name="connsiteX73" fmla="*/ 112647 w 676031"/>
                                    <a:gd name="connsiteY73" fmla="*/ 432188 h 666931"/>
                                    <a:gd name="connsiteX74" fmla="*/ 103847 w 676031"/>
                                    <a:gd name="connsiteY74" fmla="*/ 441038 h 666931"/>
                                    <a:gd name="connsiteX75" fmla="*/ 108297 w 676031"/>
                                    <a:gd name="connsiteY75" fmla="*/ 445488 h 666931"/>
                                    <a:gd name="connsiteX76" fmla="*/ 101597 w 676031"/>
                                    <a:gd name="connsiteY76" fmla="*/ 448788 h 666931"/>
                                    <a:gd name="connsiteX77" fmla="*/ 109347 w 676031"/>
                                    <a:gd name="connsiteY77" fmla="*/ 449838 h 666931"/>
                                    <a:gd name="connsiteX78" fmla="*/ 103847 w 676031"/>
                                    <a:gd name="connsiteY78" fmla="*/ 463087 h 666931"/>
                                    <a:gd name="connsiteX79" fmla="*/ 107147 w 676031"/>
                                    <a:gd name="connsiteY79" fmla="*/ 479687 h 666931"/>
                                    <a:gd name="connsiteX80" fmla="*/ 100547 w 676031"/>
                                    <a:gd name="connsiteY80" fmla="*/ 487386 h 666931"/>
                                    <a:gd name="connsiteX81" fmla="*/ 110447 w 676031"/>
                                    <a:gd name="connsiteY81" fmla="*/ 491836 h 666931"/>
                                    <a:gd name="connsiteX82" fmla="*/ 112647 w 676031"/>
                                    <a:gd name="connsiteY82" fmla="*/ 500686 h 666931"/>
                                    <a:gd name="connsiteX83" fmla="*/ 109347 w 676031"/>
                                    <a:gd name="connsiteY83" fmla="*/ 502886 h 666931"/>
                                    <a:gd name="connsiteX84" fmla="*/ 111597 w 676031"/>
                                    <a:gd name="connsiteY84" fmla="*/ 510586 h 666931"/>
                                    <a:gd name="connsiteX85" fmla="*/ 106047 w 676031"/>
                                    <a:gd name="connsiteY85" fmla="*/ 516086 h 666931"/>
                                    <a:gd name="connsiteX86" fmla="*/ 111597 w 676031"/>
                                    <a:gd name="connsiteY86" fmla="*/ 518336 h 666931"/>
                                    <a:gd name="connsiteX87" fmla="*/ 104897 w 676031"/>
                                    <a:gd name="connsiteY87" fmla="*/ 520536 h 666931"/>
                                    <a:gd name="connsiteX88" fmla="*/ 112647 w 676031"/>
                                    <a:gd name="connsiteY88" fmla="*/ 528285 h 666931"/>
                                    <a:gd name="connsiteX89" fmla="*/ 108297 w 676031"/>
                                    <a:gd name="connsiteY89" fmla="*/ 531585 h 666931"/>
                                    <a:gd name="connsiteX90" fmla="*/ 113797 w 676031"/>
                                    <a:gd name="connsiteY90" fmla="*/ 539335 h 666931"/>
                                    <a:gd name="connsiteX91" fmla="*/ 108297 w 676031"/>
                                    <a:gd name="connsiteY91" fmla="*/ 542635 h 666931"/>
                                    <a:gd name="connsiteX92" fmla="*/ 113797 w 676031"/>
                                    <a:gd name="connsiteY92" fmla="*/ 545935 h 666931"/>
                                    <a:gd name="connsiteX93" fmla="*/ 107147 w 676031"/>
                                    <a:gd name="connsiteY93" fmla="*/ 552585 h 666931"/>
                                    <a:gd name="connsiteX94" fmla="*/ 111597 w 676031"/>
                                    <a:gd name="connsiteY94" fmla="*/ 561384 h 666931"/>
                                    <a:gd name="connsiteX95" fmla="*/ 107147 w 676031"/>
                                    <a:gd name="connsiteY95" fmla="*/ 569134 h 666931"/>
                                    <a:gd name="connsiteX96" fmla="*/ 104897 w 676031"/>
                                    <a:gd name="connsiteY96" fmla="*/ 582334 h 666931"/>
                                    <a:gd name="connsiteX97" fmla="*/ 110447 w 676031"/>
                                    <a:gd name="connsiteY97" fmla="*/ 584584 h 666931"/>
                                    <a:gd name="connsiteX98" fmla="*/ 104897 w 676031"/>
                                    <a:gd name="connsiteY98" fmla="*/ 585734 h 666931"/>
                                    <a:gd name="connsiteX99" fmla="*/ 110447 w 676031"/>
                                    <a:gd name="connsiteY99" fmla="*/ 595633 h 666931"/>
                                    <a:gd name="connsiteX100" fmla="*/ 106047 w 676031"/>
                                    <a:gd name="connsiteY100" fmla="*/ 600033 h 666931"/>
                                    <a:gd name="connsiteX101" fmla="*/ 111597 w 676031"/>
                                    <a:gd name="connsiteY101" fmla="*/ 604433 h 666931"/>
                                    <a:gd name="connsiteX102" fmla="*/ 107147 w 676031"/>
                                    <a:gd name="connsiteY102" fmla="*/ 605583 h 666931"/>
                                    <a:gd name="connsiteX103" fmla="*/ 110447 w 676031"/>
                                    <a:gd name="connsiteY103" fmla="*/ 608883 h 666931"/>
                                    <a:gd name="connsiteX104" fmla="*/ 104897 w 676031"/>
                                    <a:gd name="connsiteY104" fmla="*/ 613233 h 666931"/>
                                    <a:gd name="connsiteX105" fmla="*/ 109347 w 676031"/>
                                    <a:gd name="connsiteY105" fmla="*/ 614383 h 666931"/>
                                    <a:gd name="connsiteX106" fmla="*/ 111597 w 676031"/>
                                    <a:gd name="connsiteY106" fmla="*/ 625433 h 666931"/>
                                    <a:gd name="connsiteX107" fmla="*/ 104897 w 676031"/>
                                    <a:gd name="connsiteY107" fmla="*/ 629783 h 666931"/>
                                    <a:gd name="connsiteX108" fmla="*/ 111597 w 676031"/>
                                    <a:gd name="connsiteY108" fmla="*/ 632032 h 666931"/>
                                    <a:gd name="connsiteX109" fmla="*/ 110447 w 676031"/>
                                    <a:gd name="connsiteY109" fmla="*/ 641982 h 666931"/>
                                    <a:gd name="connsiteX110" fmla="*/ 114897 w 676031"/>
                                    <a:gd name="connsiteY110" fmla="*/ 648582 h 666931"/>
                                    <a:gd name="connsiteX111" fmla="*/ 110447 w 676031"/>
                                    <a:gd name="connsiteY111" fmla="*/ 650832 h 666931"/>
                                    <a:gd name="connsiteX112" fmla="*/ 112647 w 676031"/>
                                    <a:gd name="connsiteY112" fmla="*/ 654132 h 666931"/>
                                    <a:gd name="connsiteX113" fmla="*/ 107147 w 676031"/>
                                    <a:gd name="connsiteY113" fmla="*/ 655282 h 666931"/>
                                    <a:gd name="connsiteX114" fmla="*/ 107697 w 676031"/>
                                    <a:gd name="connsiteY114" fmla="*/ 656932 h 666931"/>
                                    <a:gd name="connsiteX115" fmla="*/ 386689 w 676031"/>
                                    <a:gd name="connsiteY115" fmla="*/ 666931 h 666931"/>
                                    <a:gd name="connsiteX116" fmla="*/ 441888 w 676031"/>
                                    <a:gd name="connsiteY116" fmla="*/ 666931 h 6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76031" h="666931">
                                      <a:moveTo>
                                        <a:pt x="441888" y="666931"/>
                                      </a:moveTo>
                                      <a:lnTo>
                                        <a:pt x="449637" y="448287"/>
                                      </a:lnTo>
                                      <a:lnTo>
                                        <a:pt x="109547" y="436138"/>
                                      </a:lnTo>
                                      <a:lnTo>
                                        <a:pt x="449637" y="448287"/>
                                      </a:lnTo>
                                      <a:lnTo>
                                        <a:pt x="460687" y="448287"/>
                                      </a:lnTo>
                                      <a:lnTo>
                                        <a:pt x="674931" y="454887"/>
                                      </a:lnTo>
                                      <a:lnTo>
                                        <a:pt x="676031" y="346640"/>
                                      </a:lnTo>
                                      <a:lnTo>
                                        <a:pt x="664981" y="345590"/>
                                      </a:lnTo>
                                      <a:lnTo>
                                        <a:pt x="668281" y="185495"/>
                                      </a:lnTo>
                                      <a:lnTo>
                                        <a:pt x="668281" y="182195"/>
                                      </a:lnTo>
                                      <a:lnTo>
                                        <a:pt x="611983" y="179945"/>
                                      </a:lnTo>
                                      <a:lnTo>
                                        <a:pt x="610833" y="232944"/>
                                      </a:lnTo>
                                      <a:lnTo>
                                        <a:pt x="555635" y="232944"/>
                                      </a:lnTo>
                                      <a:lnTo>
                                        <a:pt x="553485" y="288142"/>
                                      </a:lnTo>
                                      <a:lnTo>
                                        <a:pt x="332641" y="279342"/>
                                      </a:lnTo>
                                      <a:lnTo>
                                        <a:pt x="333691" y="225194"/>
                                      </a:lnTo>
                                      <a:lnTo>
                                        <a:pt x="277392" y="221894"/>
                                      </a:lnTo>
                                      <a:lnTo>
                                        <a:pt x="280692" y="149046"/>
                                      </a:lnTo>
                                      <a:lnTo>
                                        <a:pt x="281792" y="113697"/>
                                      </a:lnTo>
                                      <a:lnTo>
                                        <a:pt x="272942" y="113697"/>
                                      </a:lnTo>
                                      <a:lnTo>
                                        <a:pt x="276242" y="16550"/>
                                      </a:lnTo>
                                      <a:lnTo>
                                        <a:pt x="5750" y="5500"/>
                                      </a:lnTo>
                                      <a:lnTo>
                                        <a:pt x="5750" y="4350"/>
                                      </a:lnTo>
                                      <a:lnTo>
                                        <a:pt x="5750" y="3300"/>
                                      </a:lnTo>
                                      <a:lnTo>
                                        <a:pt x="4650" y="2150"/>
                                      </a:lnTo>
                                      <a:lnTo>
                                        <a:pt x="3500" y="1050"/>
                                      </a:lnTo>
                                      <a:lnTo>
                                        <a:pt x="2450" y="1050"/>
                                      </a:lnTo>
                                      <a:lnTo>
                                        <a:pt x="1350" y="1050"/>
                                      </a:lnTo>
                                      <a:lnTo>
                                        <a:pt x="250" y="0"/>
                                      </a:lnTo>
                                      <a:lnTo>
                                        <a:pt x="0" y="500"/>
                                      </a:lnTo>
                                      <a:lnTo>
                                        <a:pt x="5550" y="3750"/>
                                      </a:lnTo>
                                      <a:lnTo>
                                        <a:pt x="0" y="11500"/>
                                      </a:lnTo>
                                      <a:lnTo>
                                        <a:pt x="3400" y="15900"/>
                                      </a:lnTo>
                                      <a:lnTo>
                                        <a:pt x="10000" y="14800"/>
                                      </a:lnTo>
                                      <a:lnTo>
                                        <a:pt x="0" y="24699"/>
                                      </a:lnTo>
                                      <a:lnTo>
                                        <a:pt x="8900" y="28049"/>
                                      </a:lnTo>
                                      <a:lnTo>
                                        <a:pt x="6700" y="30249"/>
                                      </a:lnTo>
                                      <a:lnTo>
                                        <a:pt x="8900" y="48999"/>
                                      </a:lnTo>
                                      <a:lnTo>
                                        <a:pt x="16600" y="54548"/>
                                      </a:lnTo>
                                      <a:lnTo>
                                        <a:pt x="16600" y="70048"/>
                                      </a:lnTo>
                                      <a:lnTo>
                                        <a:pt x="28749" y="87648"/>
                                      </a:lnTo>
                                      <a:lnTo>
                                        <a:pt x="29849" y="114197"/>
                                      </a:lnTo>
                                      <a:lnTo>
                                        <a:pt x="35349" y="122997"/>
                                      </a:lnTo>
                                      <a:lnTo>
                                        <a:pt x="32049" y="135146"/>
                                      </a:lnTo>
                                      <a:lnTo>
                                        <a:pt x="34299" y="151696"/>
                                      </a:lnTo>
                                      <a:lnTo>
                                        <a:pt x="47549" y="168245"/>
                                      </a:lnTo>
                                      <a:lnTo>
                                        <a:pt x="45349" y="190345"/>
                                      </a:lnTo>
                                      <a:lnTo>
                                        <a:pt x="64148" y="228994"/>
                                      </a:lnTo>
                                      <a:lnTo>
                                        <a:pt x="61898" y="237893"/>
                                      </a:lnTo>
                                      <a:lnTo>
                                        <a:pt x="58598" y="240043"/>
                                      </a:lnTo>
                                      <a:lnTo>
                                        <a:pt x="70698" y="251093"/>
                                      </a:lnTo>
                                      <a:lnTo>
                                        <a:pt x="71798" y="261043"/>
                                      </a:lnTo>
                                      <a:lnTo>
                                        <a:pt x="80698" y="266543"/>
                                      </a:lnTo>
                                      <a:lnTo>
                                        <a:pt x="82848" y="273142"/>
                                      </a:lnTo>
                                      <a:lnTo>
                                        <a:pt x="78448" y="274292"/>
                                      </a:lnTo>
                                      <a:lnTo>
                                        <a:pt x="82848" y="277592"/>
                                      </a:lnTo>
                                      <a:lnTo>
                                        <a:pt x="81748" y="286442"/>
                                      </a:lnTo>
                                      <a:lnTo>
                                        <a:pt x="86198" y="293092"/>
                                      </a:lnTo>
                                      <a:lnTo>
                                        <a:pt x="81748" y="298642"/>
                                      </a:lnTo>
                                      <a:lnTo>
                                        <a:pt x="99397" y="327291"/>
                                      </a:lnTo>
                                      <a:lnTo>
                                        <a:pt x="97247" y="350440"/>
                                      </a:lnTo>
                                      <a:lnTo>
                                        <a:pt x="111597" y="374740"/>
                                      </a:lnTo>
                                      <a:lnTo>
                                        <a:pt x="109347" y="392489"/>
                                      </a:lnTo>
                                      <a:lnTo>
                                        <a:pt x="103847" y="394639"/>
                                      </a:lnTo>
                                      <a:lnTo>
                                        <a:pt x="111597" y="395789"/>
                                      </a:lnTo>
                                      <a:lnTo>
                                        <a:pt x="106047" y="400139"/>
                                      </a:lnTo>
                                      <a:lnTo>
                                        <a:pt x="112647" y="411189"/>
                                      </a:lnTo>
                                      <a:lnTo>
                                        <a:pt x="106047" y="410089"/>
                                      </a:lnTo>
                                      <a:lnTo>
                                        <a:pt x="108297" y="414588"/>
                                      </a:lnTo>
                                      <a:lnTo>
                                        <a:pt x="101597" y="420088"/>
                                      </a:lnTo>
                                      <a:lnTo>
                                        <a:pt x="104897" y="425588"/>
                                      </a:lnTo>
                                      <a:lnTo>
                                        <a:pt x="112647" y="426688"/>
                                      </a:lnTo>
                                      <a:lnTo>
                                        <a:pt x="109347" y="428888"/>
                                      </a:lnTo>
                                      <a:lnTo>
                                        <a:pt x="112647" y="432188"/>
                                      </a:lnTo>
                                      <a:lnTo>
                                        <a:pt x="103847" y="441038"/>
                                      </a:lnTo>
                                      <a:lnTo>
                                        <a:pt x="108297" y="445488"/>
                                      </a:lnTo>
                                      <a:lnTo>
                                        <a:pt x="101597" y="448788"/>
                                      </a:lnTo>
                                      <a:lnTo>
                                        <a:pt x="109347" y="449838"/>
                                      </a:lnTo>
                                      <a:lnTo>
                                        <a:pt x="103847" y="463087"/>
                                      </a:lnTo>
                                      <a:lnTo>
                                        <a:pt x="107147" y="479687"/>
                                      </a:lnTo>
                                      <a:lnTo>
                                        <a:pt x="100547" y="487386"/>
                                      </a:lnTo>
                                      <a:lnTo>
                                        <a:pt x="110447" y="491836"/>
                                      </a:lnTo>
                                      <a:lnTo>
                                        <a:pt x="112647" y="500686"/>
                                      </a:lnTo>
                                      <a:lnTo>
                                        <a:pt x="109347" y="502886"/>
                                      </a:lnTo>
                                      <a:lnTo>
                                        <a:pt x="111597" y="510586"/>
                                      </a:lnTo>
                                      <a:lnTo>
                                        <a:pt x="106047" y="516086"/>
                                      </a:lnTo>
                                      <a:lnTo>
                                        <a:pt x="111597" y="518336"/>
                                      </a:lnTo>
                                      <a:lnTo>
                                        <a:pt x="104897" y="520536"/>
                                      </a:lnTo>
                                      <a:lnTo>
                                        <a:pt x="112647" y="528285"/>
                                      </a:lnTo>
                                      <a:lnTo>
                                        <a:pt x="108297" y="531585"/>
                                      </a:lnTo>
                                      <a:lnTo>
                                        <a:pt x="113797" y="539335"/>
                                      </a:lnTo>
                                      <a:lnTo>
                                        <a:pt x="108297" y="542635"/>
                                      </a:lnTo>
                                      <a:lnTo>
                                        <a:pt x="113797" y="545935"/>
                                      </a:lnTo>
                                      <a:lnTo>
                                        <a:pt x="107147" y="552585"/>
                                      </a:lnTo>
                                      <a:lnTo>
                                        <a:pt x="111597" y="561384"/>
                                      </a:lnTo>
                                      <a:lnTo>
                                        <a:pt x="107147" y="569134"/>
                                      </a:lnTo>
                                      <a:lnTo>
                                        <a:pt x="104897" y="582334"/>
                                      </a:lnTo>
                                      <a:lnTo>
                                        <a:pt x="110447" y="584584"/>
                                      </a:lnTo>
                                      <a:lnTo>
                                        <a:pt x="104897" y="585734"/>
                                      </a:lnTo>
                                      <a:lnTo>
                                        <a:pt x="110447" y="595633"/>
                                      </a:lnTo>
                                      <a:lnTo>
                                        <a:pt x="106047" y="600033"/>
                                      </a:lnTo>
                                      <a:lnTo>
                                        <a:pt x="111597" y="604433"/>
                                      </a:lnTo>
                                      <a:lnTo>
                                        <a:pt x="107147" y="605583"/>
                                      </a:lnTo>
                                      <a:lnTo>
                                        <a:pt x="110447" y="608883"/>
                                      </a:lnTo>
                                      <a:lnTo>
                                        <a:pt x="104897" y="613233"/>
                                      </a:lnTo>
                                      <a:lnTo>
                                        <a:pt x="109347" y="614383"/>
                                      </a:lnTo>
                                      <a:lnTo>
                                        <a:pt x="111597" y="625433"/>
                                      </a:lnTo>
                                      <a:lnTo>
                                        <a:pt x="104897" y="629783"/>
                                      </a:lnTo>
                                      <a:lnTo>
                                        <a:pt x="111597" y="632032"/>
                                      </a:lnTo>
                                      <a:lnTo>
                                        <a:pt x="110447" y="641982"/>
                                      </a:lnTo>
                                      <a:lnTo>
                                        <a:pt x="114897" y="648582"/>
                                      </a:lnTo>
                                      <a:lnTo>
                                        <a:pt x="110447" y="650832"/>
                                      </a:lnTo>
                                      <a:lnTo>
                                        <a:pt x="112647" y="654132"/>
                                      </a:lnTo>
                                      <a:lnTo>
                                        <a:pt x="107147" y="655282"/>
                                      </a:lnTo>
                                      <a:lnTo>
                                        <a:pt x="107697" y="656932"/>
                                      </a:lnTo>
                                      <a:lnTo>
                                        <a:pt x="386689" y="666931"/>
                                      </a:lnTo>
                                      <a:lnTo>
                                        <a:pt x="441888" y="666931"/>
                                      </a:lnTo>
                                      <a:close/>
                                    </a:path>
                                  </a:pathLst>
                                </a:custGeom>
                                <a:grpFill/>
                                <a:ln w="4993" cap="flat">
                                  <a:noFill/>
                                  <a:prstDash val="solid"/>
                                  <a:miter/>
                                </a:ln>
                              </p:spPr>
                              <p:txBody>
                                <a:bodyPr rtlCol="0" anchor="ctr"/>
                                <a:lstStyle/>
                                <a:p>
                                  <a:endParaRPr lang="en-PH"/>
                                </a:p>
                              </p:txBody>
                            </p:sp>
                          </p:grpSp>
                        </p:grpSp>
                        <p:sp>
                          <p:nvSpPr>
                            <p:cNvPr id="70" name="Freeform: Shape 210">
                              <a:extLst>
                                <a:ext uri="{FF2B5EF4-FFF2-40B4-BE49-F238E27FC236}">
                                  <a16:creationId xmlns:a16="http://schemas.microsoft.com/office/drawing/2014/main" xmlns="" id="{B5DA85B9-D216-49F5-BA78-8DEFA15E6500}"/>
                                </a:ext>
                              </a:extLst>
                            </p:cNvPr>
                            <p:cNvSpPr/>
                            <p:nvPr/>
                          </p:nvSpPr>
                          <p:spPr>
                            <a:xfrm>
                              <a:off x="6367693" y="2843840"/>
                              <a:ext cx="289441" cy="724429"/>
                            </a:xfrm>
                            <a:custGeom>
                              <a:avLst/>
                              <a:gdLst>
                                <a:gd name="connsiteX0" fmla="*/ 229894 w 289441"/>
                                <a:gd name="connsiteY0" fmla="*/ 669231 h 724429"/>
                                <a:gd name="connsiteX1" fmla="*/ 234243 w 289441"/>
                                <a:gd name="connsiteY1" fmla="*/ 557635 h 724429"/>
                                <a:gd name="connsiteX2" fmla="*/ 227644 w 289441"/>
                                <a:gd name="connsiteY2" fmla="*/ 557635 h 724429"/>
                                <a:gd name="connsiteX3" fmla="*/ 234243 w 289441"/>
                                <a:gd name="connsiteY3" fmla="*/ 338991 h 724429"/>
                                <a:gd name="connsiteX4" fmla="*/ 14550 w 289441"/>
                                <a:gd name="connsiteY4" fmla="*/ 330191 h 724429"/>
                                <a:gd name="connsiteX5" fmla="*/ 14550 w 289441"/>
                                <a:gd name="connsiteY5" fmla="*/ 331241 h 724429"/>
                                <a:gd name="connsiteX6" fmla="*/ 14550 w 289441"/>
                                <a:gd name="connsiteY6" fmla="*/ 330191 h 724429"/>
                                <a:gd name="connsiteX7" fmla="*/ 234243 w 289441"/>
                                <a:gd name="connsiteY7" fmla="*/ 338991 h 724429"/>
                                <a:gd name="connsiteX8" fmla="*/ 282892 w 289441"/>
                                <a:gd name="connsiteY8" fmla="*/ 340141 h 724429"/>
                                <a:gd name="connsiteX9" fmla="*/ 283942 w 289441"/>
                                <a:gd name="connsiteY9" fmla="*/ 284942 h 724429"/>
                                <a:gd name="connsiteX10" fmla="*/ 289442 w 289441"/>
                                <a:gd name="connsiteY10" fmla="*/ 120397 h 724429"/>
                                <a:gd name="connsiteX11" fmla="*/ 280642 w 289441"/>
                                <a:gd name="connsiteY11" fmla="*/ 120397 h 724429"/>
                                <a:gd name="connsiteX12" fmla="*/ 283942 w 289441"/>
                                <a:gd name="connsiteY12" fmla="*/ 10000 h 724429"/>
                                <a:gd name="connsiteX13" fmla="*/ 4950 w 289441"/>
                                <a:gd name="connsiteY13" fmla="*/ 0 h 724429"/>
                                <a:gd name="connsiteX14" fmla="*/ 9900 w 289441"/>
                                <a:gd name="connsiteY14" fmla="*/ 14899 h 724429"/>
                                <a:gd name="connsiteX15" fmla="*/ 3300 w 289441"/>
                                <a:gd name="connsiteY15" fmla="*/ 17050 h 724429"/>
                                <a:gd name="connsiteX16" fmla="*/ 11050 w 289441"/>
                                <a:gd name="connsiteY16" fmla="*/ 25949 h 724429"/>
                                <a:gd name="connsiteX17" fmla="*/ 6600 w 289441"/>
                                <a:gd name="connsiteY17" fmla="*/ 38049 h 724429"/>
                                <a:gd name="connsiteX18" fmla="*/ 11050 w 289441"/>
                                <a:gd name="connsiteY18" fmla="*/ 41349 h 724429"/>
                                <a:gd name="connsiteX19" fmla="*/ 5550 w 289441"/>
                                <a:gd name="connsiteY19" fmla="*/ 48049 h 724429"/>
                                <a:gd name="connsiteX20" fmla="*/ 8850 w 289441"/>
                                <a:gd name="connsiteY20" fmla="*/ 53548 h 724429"/>
                                <a:gd name="connsiteX21" fmla="*/ 5550 w 289441"/>
                                <a:gd name="connsiteY21" fmla="*/ 65648 h 724429"/>
                                <a:gd name="connsiteX22" fmla="*/ 12150 w 289441"/>
                                <a:gd name="connsiteY22" fmla="*/ 70098 h 724429"/>
                                <a:gd name="connsiteX23" fmla="*/ 5550 w 289441"/>
                                <a:gd name="connsiteY23" fmla="*/ 74498 h 724429"/>
                                <a:gd name="connsiteX24" fmla="*/ 8850 w 289441"/>
                                <a:gd name="connsiteY24" fmla="*/ 77798 h 724429"/>
                                <a:gd name="connsiteX25" fmla="*/ 0 w 289441"/>
                                <a:gd name="connsiteY25" fmla="*/ 89998 h 724429"/>
                                <a:gd name="connsiteX26" fmla="*/ 6600 w 289441"/>
                                <a:gd name="connsiteY26" fmla="*/ 93247 h 724429"/>
                                <a:gd name="connsiteX27" fmla="*/ 6600 w 289441"/>
                                <a:gd name="connsiteY27" fmla="*/ 115347 h 724429"/>
                                <a:gd name="connsiteX28" fmla="*/ 16600 w 289441"/>
                                <a:gd name="connsiteY28" fmla="*/ 116447 h 724429"/>
                                <a:gd name="connsiteX29" fmla="*/ 13200 w 289441"/>
                                <a:gd name="connsiteY29" fmla="*/ 128646 h 724429"/>
                                <a:gd name="connsiteX30" fmla="*/ 18749 w 289441"/>
                                <a:gd name="connsiteY30" fmla="*/ 129696 h 724429"/>
                                <a:gd name="connsiteX31" fmla="*/ 17650 w 289441"/>
                                <a:gd name="connsiteY31" fmla="*/ 140746 h 724429"/>
                                <a:gd name="connsiteX32" fmla="*/ 23199 w 289441"/>
                                <a:gd name="connsiteY32" fmla="*/ 142946 h 724429"/>
                                <a:gd name="connsiteX33" fmla="*/ 31999 w 289441"/>
                                <a:gd name="connsiteY33" fmla="*/ 137446 h 724429"/>
                                <a:gd name="connsiteX34" fmla="*/ 29799 w 289441"/>
                                <a:gd name="connsiteY34" fmla="*/ 141896 h 724429"/>
                                <a:gd name="connsiteX35" fmla="*/ 34199 w 289441"/>
                                <a:gd name="connsiteY35" fmla="*/ 144046 h 724429"/>
                                <a:gd name="connsiteX36" fmla="*/ 24249 w 289441"/>
                                <a:gd name="connsiteY36" fmla="*/ 160596 h 724429"/>
                                <a:gd name="connsiteX37" fmla="*/ 27649 w 289441"/>
                                <a:gd name="connsiteY37" fmla="*/ 172795 h 724429"/>
                                <a:gd name="connsiteX38" fmla="*/ 22099 w 289441"/>
                                <a:gd name="connsiteY38" fmla="*/ 172795 h 724429"/>
                                <a:gd name="connsiteX39" fmla="*/ 19899 w 289441"/>
                                <a:gd name="connsiteY39" fmla="*/ 179395 h 724429"/>
                                <a:gd name="connsiteX40" fmla="*/ 22099 w 289441"/>
                                <a:gd name="connsiteY40" fmla="*/ 188195 h 724429"/>
                                <a:gd name="connsiteX41" fmla="*/ 19899 w 289441"/>
                                <a:gd name="connsiteY41" fmla="*/ 189345 h 724429"/>
                                <a:gd name="connsiteX42" fmla="*/ 23199 w 289441"/>
                                <a:gd name="connsiteY42" fmla="*/ 191595 h 724429"/>
                                <a:gd name="connsiteX43" fmla="*/ 19899 w 289441"/>
                                <a:gd name="connsiteY43" fmla="*/ 198194 h 724429"/>
                                <a:gd name="connsiteX44" fmla="*/ 15450 w 289441"/>
                                <a:gd name="connsiteY44" fmla="*/ 201494 h 724429"/>
                                <a:gd name="connsiteX45" fmla="*/ 18749 w 289441"/>
                                <a:gd name="connsiteY45" fmla="*/ 206994 h 724429"/>
                                <a:gd name="connsiteX46" fmla="*/ 11050 w 289441"/>
                                <a:gd name="connsiteY46" fmla="*/ 214744 h 724429"/>
                                <a:gd name="connsiteX47" fmla="*/ 18749 w 289441"/>
                                <a:gd name="connsiteY47" fmla="*/ 247843 h 724429"/>
                                <a:gd name="connsiteX48" fmla="*/ 13200 w 289441"/>
                                <a:gd name="connsiteY48" fmla="*/ 295342 h 724429"/>
                                <a:gd name="connsiteX49" fmla="*/ 6600 w 289441"/>
                                <a:gd name="connsiteY49" fmla="*/ 314091 h 724429"/>
                                <a:gd name="connsiteX50" fmla="*/ 12150 w 289441"/>
                                <a:gd name="connsiteY50" fmla="*/ 322941 h 724429"/>
                                <a:gd name="connsiteX51" fmla="*/ 7700 w 289441"/>
                                <a:gd name="connsiteY51" fmla="*/ 329591 h 724429"/>
                                <a:gd name="connsiteX52" fmla="*/ 13200 w 289441"/>
                                <a:gd name="connsiteY52" fmla="*/ 330691 h 724429"/>
                                <a:gd name="connsiteX53" fmla="*/ 11050 w 289441"/>
                                <a:gd name="connsiteY53" fmla="*/ 332891 h 724429"/>
                                <a:gd name="connsiteX54" fmla="*/ 15450 w 289441"/>
                                <a:gd name="connsiteY54" fmla="*/ 335141 h 724429"/>
                                <a:gd name="connsiteX55" fmla="*/ 12150 w 289441"/>
                                <a:gd name="connsiteY55" fmla="*/ 337241 h 724429"/>
                                <a:gd name="connsiteX56" fmla="*/ 17650 w 289441"/>
                                <a:gd name="connsiteY56" fmla="*/ 337241 h 724429"/>
                                <a:gd name="connsiteX57" fmla="*/ 17650 w 289441"/>
                                <a:gd name="connsiteY57" fmla="*/ 351690 h 724429"/>
                                <a:gd name="connsiteX58" fmla="*/ 23199 w 289441"/>
                                <a:gd name="connsiteY58" fmla="*/ 350540 h 724429"/>
                                <a:gd name="connsiteX59" fmla="*/ 22099 w 289441"/>
                                <a:gd name="connsiteY59" fmla="*/ 357190 h 724429"/>
                                <a:gd name="connsiteX60" fmla="*/ 26499 w 289441"/>
                                <a:gd name="connsiteY60" fmla="*/ 358290 h 724429"/>
                                <a:gd name="connsiteX61" fmla="*/ 23199 w 289441"/>
                                <a:gd name="connsiteY61" fmla="*/ 360490 h 724429"/>
                                <a:gd name="connsiteX62" fmla="*/ 28699 w 289441"/>
                                <a:gd name="connsiteY62" fmla="*/ 371540 h 724429"/>
                                <a:gd name="connsiteX63" fmla="*/ 26499 w 289441"/>
                                <a:gd name="connsiteY63" fmla="*/ 385889 h 724429"/>
                                <a:gd name="connsiteX64" fmla="*/ 33149 w 289441"/>
                                <a:gd name="connsiteY64" fmla="*/ 411289 h 724429"/>
                                <a:gd name="connsiteX65" fmla="*/ 28699 w 289441"/>
                                <a:gd name="connsiteY65" fmla="*/ 413488 h 724429"/>
                                <a:gd name="connsiteX66" fmla="*/ 31999 w 289441"/>
                                <a:gd name="connsiteY66" fmla="*/ 419038 h 724429"/>
                                <a:gd name="connsiteX67" fmla="*/ 30949 w 289441"/>
                                <a:gd name="connsiteY67" fmla="*/ 426788 h 724429"/>
                                <a:gd name="connsiteX68" fmla="*/ 39749 w 289441"/>
                                <a:gd name="connsiteY68" fmla="*/ 432288 h 724429"/>
                                <a:gd name="connsiteX69" fmla="*/ 36449 w 289441"/>
                                <a:gd name="connsiteY69" fmla="*/ 435588 h 724429"/>
                                <a:gd name="connsiteX70" fmla="*/ 40799 w 289441"/>
                                <a:gd name="connsiteY70" fmla="*/ 441138 h 724429"/>
                                <a:gd name="connsiteX71" fmla="*/ 37499 w 289441"/>
                                <a:gd name="connsiteY71" fmla="*/ 453237 h 724429"/>
                                <a:gd name="connsiteX72" fmla="*/ 43049 w 289441"/>
                                <a:gd name="connsiteY72" fmla="*/ 454387 h 724429"/>
                                <a:gd name="connsiteX73" fmla="*/ 43049 w 289441"/>
                                <a:gd name="connsiteY73" fmla="*/ 465387 h 724429"/>
                                <a:gd name="connsiteX74" fmla="*/ 47499 w 289441"/>
                                <a:gd name="connsiteY74" fmla="*/ 465387 h 724429"/>
                                <a:gd name="connsiteX75" fmla="*/ 47499 w 289441"/>
                                <a:gd name="connsiteY75" fmla="*/ 469787 h 724429"/>
                                <a:gd name="connsiteX76" fmla="*/ 55248 w 289441"/>
                                <a:gd name="connsiteY76" fmla="*/ 476437 h 724429"/>
                                <a:gd name="connsiteX77" fmla="*/ 58548 w 289441"/>
                                <a:gd name="connsiteY77" fmla="*/ 491836 h 724429"/>
                                <a:gd name="connsiteX78" fmla="*/ 68448 w 289441"/>
                                <a:gd name="connsiteY78" fmla="*/ 501836 h 724429"/>
                                <a:gd name="connsiteX79" fmla="*/ 67348 w 289441"/>
                                <a:gd name="connsiteY79" fmla="*/ 508436 h 724429"/>
                                <a:gd name="connsiteX80" fmla="*/ 79448 w 289441"/>
                                <a:gd name="connsiteY80" fmla="*/ 512886 h 724429"/>
                                <a:gd name="connsiteX81" fmla="*/ 83898 w 289441"/>
                                <a:gd name="connsiteY81" fmla="*/ 521685 h 724429"/>
                                <a:gd name="connsiteX82" fmla="*/ 88348 w 289441"/>
                                <a:gd name="connsiteY82" fmla="*/ 532735 h 724429"/>
                                <a:gd name="connsiteX83" fmla="*/ 83898 w 289441"/>
                                <a:gd name="connsiteY83" fmla="*/ 561484 h 724429"/>
                                <a:gd name="connsiteX84" fmla="*/ 87198 w 289441"/>
                                <a:gd name="connsiteY84" fmla="*/ 573634 h 724429"/>
                                <a:gd name="connsiteX85" fmla="*/ 91647 w 289441"/>
                                <a:gd name="connsiteY85" fmla="*/ 575834 h 724429"/>
                                <a:gd name="connsiteX86" fmla="*/ 84998 w 289441"/>
                                <a:gd name="connsiteY86" fmla="*/ 580234 h 724429"/>
                                <a:gd name="connsiteX87" fmla="*/ 86148 w 289441"/>
                                <a:gd name="connsiteY87" fmla="*/ 592383 h 724429"/>
                                <a:gd name="connsiteX88" fmla="*/ 90497 w 289441"/>
                                <a:gd name="connsiteY88" fmla="*/ 601233 h 724429"/>
                                <a:gd name="connsiteX89" fmla="*/ 88348 w 289441"/>
                                <a:gd name="connsiteY89" fmla="*/ 618833 h 724429"/>
                                <a:gd name="connsiteX90" fmla="*/ 93897 w 289441"/>
                                <a:gd name="connsiteY90" fmla="*/ 625533 h 724429"/>
                                <a:gd name="connsiteX91" fmla="*/ 92747 w 289441"/>
                                <a:gd name="connsiteY91" fmla="*/ 639882 h 724429"/>
                                <a:gd name="connsiteX92" fmla="*/ 100497 w 289441"/>
                                <a:gd name="connsiteY92" fmla="*/ 682981 h 724429"/>
                                <a:gd name="connsiteX93" fmla="*/ 90497 w 289441"/>
                                <a:gd name="connsiteY93" fmla="*/ 713880 h 724429"/>
                                <a:gd name="connsiteX94" fmla="*/ 90897 w 289441"/>
                                <a:gd name="connsiteY94" fmla="*/ 718930 h 724429"/>
                                <a:gd name="connsiteX95" fmla="*/ 228744 w 289441"/>
                                <a:gd name="connsiteY95" fmla="*/ 724430 h 724429"/>
                                <a:gd name="connsiteX96" fmla="*/ 229894 w 289441"/>
                                <a:gd name="connsiteY96" fmla="*/ 669231 h 72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9441" h="724429">
                                  <a:moveTo>
                                    <a:pt x="229894" y="669231"/>
                                  </a:moveTo>
                                  <a:lnTo>
                                    <a:pt x="234243" y="557635"/>
                                  </a:lnTo>
                                  <a:lnTo>
                                    <a:pt x="227644" y="557635"/>
                                  </a:lnTo>
                                  <a:lnTo>
                                    <a:pt x="234243" y="338991"/>
                                  </a:lnTo>
                                  <a:lnTo>
                                    <a:pt x="14550" y="330191"/>
                                  </a:lnTo>
                                  <a:lnTo>
                                    <a:pt x="14550" y="331241"/>
                                  </a:lnTo>
                                  <a:lnTo>
                                    <a:pt x="14550" y="330191"/>
                                  </a:lnTo>
                                  <a:lnTo>
                                    <a:pt x="234243" y="338991"/>
                                  </a:lnTo>
                                  <a:lnTo>
                                    <a:pt x="282892" y="340141"/>
                                  </a:lnTo>
                                  <a:lnTo>
                                    <a:pt x="283942" y="284942"/>
                                  </a:lnTo>
                                  <a:lnTo>
                                    <a:pt x="289442" y="120397"/>
                                  </a:lnTo>
                                  <a:lnTo>
                                    <a:pt x="280642" y="120397"/>
                                  </a:lnTo>
                                  <a:lnTo>
                                    <a:pt x="283942" y="10000"/>
                                  </a:lnTo>
                                  <a:lnTo>
                                    <a:pt x="4950" y="0"/>
                                  </a:lnTo>
                                  <a:lnTo>
                                    <a:pt x="9900" y="14899"/>
                                  </a:lnTo>
                                  <a:lnTo>
                                    <a:pt x="3300" y="17050"/>
                                  </a:lnTo>
                                  <a:lnTo>
                                    <a:pt x="11050" y="25949"/>
                                  </a:lnTo>
                                  <a:lnTo>
                                    <a:pt x="6600" y="38049"/>
                                  </a:lnTo>
                                  <a:lnTo>
                                    <a:pt x="11050" y="41349"/>
                                  </a:lnTo>
                                  <a:lnTo>
                                    <a:pt x="5550" y="48049"/>
                                  </a:lnTo>
                                  <a:lnTo>
                                    <a:pt x="8850" y="53548"/>
                                  </a:lnTo>
                                  <a:lnTo>
                                    <a:pt x="5550" y="65648"/>
                                  </a:lnTo>
                                  <a:lnTo>
                                    <a:pt x="12150" y="70098"/>
                                  </a:lnTo>
                                  <a:lnTo>
                                    <a:pt x="5550" y="74498"/>
                                  </a:lnTo>
                                  <a:lnTo>
                                    <a:pt x="8850" y="77798"/>
                                  </a:lnTo>
                                  <a:lnTo>
                                    <a:pt x="0" y="89998"/>
                                  </a:lnTo>
                                  <a:lnTo>
                                    <a:pt x="6600" y="93247"/>
                                  </a:lnTo>
                                  <a:lnTo>
                                    <a:pt x="6600" y="115347"/>
                                  </a:lnTo>
                                  <a:lnTo>
                                    <a:pt x="16600" y="116447"/>
                                  </a:lnTo>
                                  <a:lnTo>
                                    <a:pt x="13200" y="128646"/>
                                  </a:lnTo>
                                  <a:lnTo>
                                    <a:pt x="18749" y="129696"/>
                                  </a:lnTo>
                                  <a:lnTo>
                                    <a:pt x="17650" y="140746"/>
                                  </a:lnTo>
                                  <a:lnTo>
                                    <a:pt x="23199" y="142946"/>
                                  </a:lnTo>
                                  <a:lnTo>
                                    <a:pt x="31999" y="137446"/>
                                  </a:lnTo>
                                  <a:lnTo>
                                    <a:pt x="29799" y="141896"/>
                                  </a:lnTo>
                                  <a:lnTo>
                                    <a:pt x="34199" y="144046"/>
                                  </a:lnTo>
                                  <a:lnTo>
                                    <a:pt x="24249" y="160596"/>
                                  </a:lnTo>
                                  <a:lnTo>
                                    <a:pt x="27649" y="172795"/>
                                  </a:lnTo>
                                  <a:lnTo>
                                    <a:pt x="22099" y="172795"/>
                                  </a:lnTo>
                                  <a:lnTo>
                                    <a:pt x="19899" y="179395"/>
                                  </a:lnTo>
                                  <a:lnTo>
                                    <a:pt x="22099" y="188195"/>
                                  </a:lnTo>
                                  <a:lnTo>
                                    <a:pt x="19899" y="189345"/>
                                  </a:lnTo>
                                  <a:lnTo>
                                    <a:pt x="23199" y="191595"/>
                                  </a:lnTo>
                                  <a:lnTo>
                                    <a:pt x="19899" y="198194"/>
                                  </a:lnTo>
                                  <a:lnTo>
                                    <a:pt x="15450" y="201494"/>
                                  </a:lnTo>
                                  <a:lnTo>
                                    <a:pt x="18749" y="206994"/>
                                  </a:lnTo>
                                  <a:lnTo>
                                    <a:pt x="11050" y="214744"/>
                                  </a:lnTo>
                                  <a:lnTo>
                                    <a:pt x="18749" y="247843"/>
                                  </a:lnTo>
                                  <a:lnTo>
                                    <a:pt x="13200" y="295342"/>
                                  </a:lnTo>
                                  <a:lnTo>
                                    <a:pt x="6600" y="314091"/>
                                  </a:lnTo>
                                  <a:lnTo>
                                    <a:pt x="12150" y="322941"/>
                                  </a:lnTo>
                                  <a:lnTo>
                                    <a:pt x="7700" y="329591"/>
                                  </a:lnTo>
                                  <a:lnTo>
                                    <a:pt x="13200" y="330691"/>
                                  </a:lnTo>
                                  <a:lnTo>
                                    <a:pt x="11050" y="332891"/>
                                  </a:lnTo>
                                  <a:lnTo>
                                    <a:pt x="15450" y="335141"/>
                                  </a:lnTo>
                                  <a:lnTo>
                                    <a:pt x="12150" y="337241"/>
                                  </a:lnTo>
                                  <a:lnTo>
                                    <a:pt x="17650" y="337241"/>
                                  </a:lnTo>
                                  <a:lnTo>
                                    <a:pt x="17650" y="351690"/>
                                  </a:lnTo>
                                  <a:lnTo>
                                    <a:pt x="23199" y="350540"/>
                                  </a:lnTo>
                                  <a:lnTo>
                                    <a:pt x="22099" y="357190"/>
                                  </a:lnTo>
                                  <a:lnTo>
                                    <a:pt x="26499" y="358290"/>
                                  </a:lnTo>
                                  <a:lnTo>
                                    <a:pt x="23199" y="360490"/>
                                  </a:lnTo>
                                  <a:lnTo>
                                    <a:pt x="28699" y="371540"/>
                                  </a:lnTo>
                                  <a:lnTo>
                                    <a:pt x="26499" y="385889"/>
                                  </a:lnTo>
                                  <a:lnTo>
                                    <a:pt x="33149" y="411289"/>
                                  </a:lnTo>
                                  <a:lnTo>
                                    <a:pt x="28699" y="413488"/>
                                  </a:lnTo>
                                  <a:lnTo>
                                    <a:pt x="31999" y="419038"/>
                                  </a:lnTo>
                                  <a:lnTo>
                                    <a:pt x="30949" y="426788"/>
                                  </a:lnTo>
                                  <a:lnTo>
                                    <a:pt x="39749" y="432288"/>
                                  </a:lnTo>
                                  <a:lnTo>
                                    <a:pt x="36449" y="435588"/>
                                  </a:lnTo>
                                  <a:lnTo>
                                    <a:pt x="40799" y="441138"/>
                                  </a:lnTo>
                                  <a:lnTo>
                                    <a:pt x="37499" y="453237"/>
                                  </a:lnTo>
                                  <a:lnTo>
                                    <a:pt x="43049" y="454387"/>
                                  </a:lnTo>
                                  <a:lnTo>
                                    <a:pt x="43049" y="465387"/>
                                  </a:lnTo>
                                  <a:lnTo>
                                    <a:pt x="47499" y="465387"/>
                                  </a:lnTo>
                                  <a:lnTo>
                                    <a:pt x="47499" y="469787"/>
                                  </a:lnTo>
                                  <a:lnTo>
                                    <a:pt x="55248" y="476437"/>
                                  </a:lnTo>
                                  <a:lnTo>
                                    <a:pt x="58548" y="491836"/>
                                  </a:lnTo>
                                  <a:lnTo>
                                    <a:pt x="68448" y="501836"/>
                                  </a:lnTo>
                                  <a:lnTo>
                                    <a:pt x="67348" y="508436"/>
                                  </a:lnTo>
                                  <a:lnTo>
                                    <a:pt x="79448" y="512886"/>
                                  </a:lnTo>
                                  <a:lnTo>
                                    <a:pt x="83898" y="521685"/>
                                  </a:lnTo>
                                  <a:lnTo>
                                    <a:pt x="88348" y="532735"/>
                                  </a:lnTo>
                                  <a:lnTo>
                                    <a:pt x="83898" y="561484"/>
                                  </a:lnTo>
                                  <a:lnTo>
                                    <a:pt x="87198" y="573634"/>
                                  </a:lnTo>
                                  <a:lnTo>
                                    <a:pt x="91647" y="575834"/>
                                  </a:lnTo>
                                  <a:lnTo>
                                    <a:pt x="84998" y="580234"/>
                                  </a:lnTo>
                                  <a:lnTo>
                                    <a:pt x="86148" y="592383"/>
                                  </a:lnTo>
                                  <a:lnTo>
                                    <a:pt x="90497" y="601233"/>
                                  </a:lnTo>
                                  <a:lnTo>
                                    <a:pt x="88348" y="618833"/>
                                  </a:lnTo>
                                  <a:lnTo>
                                    <a:pt x="93897" y="625533"/>
                                  </a:lnTo>
                                  <a:lnTo>
                                    <a:pt x="92747" y="639882"/>
                                  </a:lnTo>
                                  <a:lnTo>
                                    <a:pt x="100497" y="682981"/>
                                  </a:lnTo>
                                  <a:lnTo>
                                    <a:pt x="90497" y="713880"/>
                                  </a:lnTo>
                                  <a:lnTo>
                                    <a:pt x="90897" y="718930"/>
                                  </a:lnTo>
                                  <a:lnTo>
                                    <a:pt x="228744" y="724430"/>
                                  </a:lnTo>
                                  <a:lnTo>
                                    <a:pt x="229894" y="669231"/>
                                  </a:lnTo>
                                  <a:close/>
                                </a:path>
                              </a:pathLst>
                            </a:custGeom>
                            <a:grpFill/>
                            <a:ln w="4993" cap="flat">
                              <a:noFill/>
                              <a:prstDash val="solid"/>
                              <a:miter/>
                            </a:ln>
                          </p:spPr>
                          <p:txBody>
                            <a:bodyPr rtlCol="0" anchor="ctr"/>
                            <a:lstStyle/>
                            <a:p>
                              <a:endParaRPr lang="en-PH"/>
                            </a:p>
                          </p:txBody>
                        </p:sp>
                      </p:grpSp>
                      <p:sp>
                        <p:nvSpPr>
                          <p:cNvPr id="48" name="Freeform: Shape 188">
                            <a:extLst>
                              <a:ext uri="{FF2B5EF4-FFF2-40B4-BE49-F238E27FC236}">
                                <a16:creationId xmlns:a16="http://schemas.microsoft.com/office/drawing/2014/main" xmlns="" id="{CE2776DA-CB05-4C8F-9FB0-AF50792F8FE0}"/>
                              </a:ext>
                            </a:extLst>
                          </p:cNvPr>
                          <p:cNvSpPr/>
                          <p:nvPr/>
                        </p:nvSpPr>
                        <p:spPr>
                          <a:xfrm>
                            <a:off x="6483890" y="4043107"/>
                            <a:ext cx="326790" cy="304691"/>
                          </a:xfrm>
                          <a:custGeom>
                            <a:avLst/>
                            <a:gdLst>
                              <a:gd name="connsiteX0" fmla="*/ 275942 w 326790"/>
                              <a:gd name="connsiteY0" fmla="*/ 249493 h 304691"/>
                              <a:gd name="connsiteX1" fmla="*/ 324591 w 326790"/>
                              <a:gd name="connsiteY1" fmla="*/ 250643 h 304691"/>
                              <a:gd name="connsiteX2" fmla="*/ 326791 w 326790"/>
                              <a:gd name="connsiteY2" fmla="*/ 223044 h 304691"/>
                              <a:gd name="connsiteX3" fmla="*/ 323491 w 326790"/>
                              <a:gd name="connsiteY3" fmla="*/ 219694 h 304691"/>
                              <a:gd name="connsiteX4" fmla="*/ 320141 w 326790"/>
                              <a:gd name="connsiteY4" fmla="*/ 217544 h 304691"/>
                              <a:gd name="connsiteX5" fmla="*/ 317941 w 326790"/>
                              <a:gd name="connsiteY5" fmla="*/ 218594 h 304691"/>
                              <a:gd name="connsiteX6" fmla="*/ 314591 w 326790"/>
                              <a:gd name="connsiteY6" fmla="*/ 216394 h 304691"/>
                              <a:gd name="connsiteX7" fmla="*/ 310191 w 326790"/>
                              <a:gd name="connsiteY7" fmla="*/ 218594 h 304691"/>
                              <a:gd name="connsiteX8" fmla="*/ 306941 w 326790"/>
                              <a:gd name="connsiteY8" fmla="*/ 215294 h 304691"/>
                              <a:gd name="connsiteX9" fmla="*/ 300242 w 326790"/>
                              <a:gd name="connsiteY9" fmla="*/ 215294 h 304691"/>
                              <a:gd name="connsiteX10" fmla="*/ 296942 w 326790"/>
                              <a:gd name="connsiteY10" fmla="*/ 211994 h 304691"/>
                              <a:gd name="connsiteX11" fmla="*/ 294742 w 326790"/>
                              <a:gd name="connsiteY11" fmla="*/ 207544 h 304691"/>
                              <a:gd name="connsiteX12" fmla="*/ 291442 w 326790"/>
                              <a:gd name="connsiteY12" fmla="*/ 205344 h 304691"/>
                              <a:gd name="connsiteX13" fmla="*/ 288142 w 326790"/>
                              <a:gd name="connsiteY13" fmla="*/ 200944 h 304691"/>
                              <a:gd name="connsiteX14" fmla="*/ 288142 w 326790"/>
                              <a:gd name="connsiteY14" fmla="*/ 195445 h 304691"/>
                              <a:gd name="connsiteX15" fmla="*/ 288142 w 326790"/>
                              <a:gd name="connsiteY15" fmla="*/ 188795 h 304691"/>
                              <a:gd name="connsiteX16" fmla="*/ 281442 w 326790"/>
                              <a:gd name="connsiteY16" fmla="*/ 181045 h 304691"/>
                              <a:gd name="connsiteX17" fmla="*/ 274892 w 326790"/>
                              <a:gd name="connsiteY17" fmla="*/ 177745 h 304691"/>
                              <a:gd name="connsiteX18" fmla="*/ 270442 w 326790"/>
                              <a:gd name="connsiteY18" fmla="*/ 172195 h 304691"/>
                              <a:gd name="connsiteX19" fmla="*/ 267143 w 326790"/>
                              <a:gd name="connsiteY19" fmla="*/ 166696 h 304691"/>
                              <a:gd name="connsiteX20" fmla="*/ 263843 w 326790"/>
                              <a:gd name="connsiteY20" fmla="*/ 162296 h 304691"/>
                              <a:gd name="connsiteX21" fmla="*/ 261593 w 326790"/>
                              <a:gd name="connsiteY21" fmla="*/ 161145 h 304691"/>
                              <a:gd name="connsiteX22" fmla="*/ 248343 w 326790"/>
                              <a:gd name="connsiteY22" fmla="*/ 147896 h 304691"/>
                              <a:gd name="connsiteX23" fmla="*/ 237293 w 326790"/>
                              <a:gd name="connsiteY23" fmla="*/ 137996 h 304691"/>
                              <a:gd name="connsiteX24" fmla="*/ 229644 w 326790"/>
                              <a:gd name="connsiteY24" fmla="*/ 130246 h 304691"/>
                              <a:gd name="connsiteX25" fmla="*/ 220744 w 326790"/>
                              <a:gd name="connsiteY25" fmla="*/ 119197 h 304691"/>
                              <a:gd name="connsiteX26" fmla="*/ 215194 w 326790"/>
                              <a:gd name="connsiteY26" fmla="*/ 111497 h 304691"/>
                              <a:gd name="connsiteX27" fmla="*/ 210844 w 326790"/>
                              <a:gd name="connsiteY27" fmla="*/ 104897 h 304691"/>
                              <a:gd name="connsiteX28" fmla="*/ 207544 w 326790"/>
                              <a:gd name="connsiteY28" fmla="*/ 100447 h 304691"/>
                              <a:gd name="connsiteX29" fmla="*/ 203094 w 326790"/>
                              <a:gd name="connsiteY29" fmla="*/ 96047 h 304691"/>
                              <a:gd name="connsiteX30" fmla="*/ 198644 w 326790"/>
                              <a:gd name="connsiteY30" fmla="*/ 89398 h 304691"/>
                              <a:gd name="connsiteX31" fmla="*/ 195345 w 326790"/>
                              <a:gd name="connsiteY31" fmla="*/ 81648 h 304691"/>
                              <a:gd name="connsiteX32" fmla="*/ 194295 w 326790"/>
                              <a:gd name="connsiteY32" fmla="*/ 80548 h 304691"/>
                              <a:gd name="connsiteX33" fmla="*/ 193145 w 326790"/>
                              <a:gd name="connsiteY33" fmla="*/ 79498 h 304691"/>
                              <a:gd name="connsiteX34" fmla="*/ 192045 w 326790"/>
                              <a:gd name="connsiteY34" fmla="*/ 79498 h 304691"/>
                              <a:gd name="connsiteX35" fmla="*/ 190995 w 326790"/>
                              <a:gd name="connsiteY35" fmla="*/ 79498 h 304691"/>
                              <a:gd name="connsiteX36" fmla="*/ 188745 w 326790"/>
                              <a:gd name="connsiteY36" fmla="*/ 78348 h 304691"/>
                              <a:gd name="connsiteX37" fmla="*/ 186545 w 326790"/>
                              <a:gd name="connsiteY37" fmla="*/ 77298 h 304691"/>
                              <a:gd name="connsiteX38" fmla="*/ 182095 w 326790"/>
                              <a:gd name="connsiteY38" fmla="*/ 73998 h 304691"/>
                              <a:gd name="connsiteX39" fmla="*/ 176545 w 326790"/>
                              <a:gd name="connsiteY39" fmla="*/ 71748 h 304691"/>
                              <a:gd name="connsiteX40" fmla="*/ 171045 w 326790"/>
                              <a:gd name="connsiteY40" fmla="*/ 69548 h 304691"/>
                              <a:gd name="connsiteX41" fmla="*/ 165545 w 326790"/>
                              <a:gd name="connsiteY41" fmla="*/ 62948 h 304691"/>
                              <a:gd name="connsiteX42" fmla="*/ 162246 w 326790"/>
                              <a:gd name="connsiteY42" fmla="*/ 59549 h 304691"/>
                              <a:gd name="connsiteX43" fmla="*/ 155646 w 326790"/>
                              <a:gd name="connsiteY43" fmla="*/ 56248 h 304691"/>
                              <a:gd name="connsiteX44" fmla="*/ 150096 w 326790"/>
                              <a:gd name="connsiteY44" fmla="*/ 52949 h 304691"/>
                              <a:gd name="connsiteX45" fmla="*/ 146796 w 326790"/>
                              <a:gd name="connsiteY45" fmla="*/ 55199 h 304691"/>
                              <a:gd name="connsiteX46" fmla="*/ 141296 w 326790"/>
                              <a:gd name="connsiteY46" fmla="*/ 52949 h 304691"/>
                              <a:gd name="connsiteX47" fmla="*/ 134596 w 326790"/>
                              <a:gd name="connsiteY47" fmla="*/ 49649 h 304691"/>
                              <a:gd name="connsiteX48" fmla="*/ 131296 w 326790"/>
                              <a:gd name="connsiteY48" fmla="*/ 47449 h 304691"/>
                              <a:gd name="connsiteX49" fmla="*/ 129096 w 326790"/>
                              <a:gd name="connsiteY49" fmla="*/ 46349 h 304691"/>
                              <a:gd name="connsiteX50" fmla="*/ 122497 w 326790"/>
                              <a:gd name="connsiteY50" fmla="*/ 45199 h 304691"/>
                              <a:gd name="connsiteX51" fmla="*/ 119197 w 326790"/>
                              <a:gd name="connsiteY51" fmla="*/ 41949 h 304691"/>
                              <a:gd name="connsiteX52" fmla="*/ 116997 w 326790"/>
                              <a:gd name="connsiteY52" fmla="*/ 37499 h 304691"/>
                              <a:gd name="connsiteX53" fmla="*/ 113697 w 326790"/>
                              <a:gd name="connsiteY53" fmla="*/ 35349 h 304691"/>
                              <a:gd name="connsiteX54" fmla="*/ 109247 w 326790"/>
                              <a:gd name="connsiteY54" fmla="*/ 34199 h 304691"/>
                              <a:gd name="connsiteX55" fmla="*/ 102647 w 326790"/>
                              <a:gd name="connsiteY55" fmla="*/ 34199 h 304691"/>
                              <a:gd name="connsiteX56" fmla="*/ 98197 w 326790"/>
                              <a:gd name="connsiteY56" fmla="*/ 34199 h 304691"/>
                              <a:gd name="connsiteX57" fmla="*/ 92697 w 326790"/>
                              <a:gd name="connsiteY57" fmla="*/ 33099 h 304691"/>
                              <a:gd name="connsiteX58" fmla="*/ 89398 w 326790"/>
                              <a:gd name="connsiteY58" fmla="*/ 31949 h 304691"/>
                              <a:gd name="connsiteX59" fmla="*/ 88248 w 326790"/>
                              <a:gd name="connsiteY59" fmla="*/ 27599 h 304691"/>
                              <a:gd name="connsiteX60" fmla="*/ 87148 w 326790"/>
                              <a:gd name="connsiteY60" fmla="*/ 24299 h 304691"/>
                              <a:gd name="connsiteX61" fmla="*/ 86098 w 326790"/>
                              <a:gd name="connsiteY61" fmla="*/ 22050 h 304691"/>
                              <a:gd name="connsiteX62" fmla="*/ 86098 w 326790"/>
                              <a:gd name="connsiteY62" fmla="*/ 20899 h 304691"/>
                              <a:gd name="connsiteX63" fmla="*/ 84948 w 326790"/>
                              <a:gd name="connsiteY63" fmla="*/ 18749 h 304691"/>
                              <a:gd name="connsiteX64" fmla="*/ 82698 w 326790"/>
                              <a:gd name="connsiteY64" fmla="*/ 17600 h 304691"/>
                              <a:gd name="connsiteX65" fmla="*/ 80548 w 326790"/>
                              <a:gd name="connsiteY65" fmla="*/ 16550 h 304691"/>
                              <a:gd name="connsiteX66" fmla="*/ 77198 w 326790"/>
                              <a:gd name="connsiteY66" fmla="*/ 15400 h 304691"/>
                              <a:gd name="connsiteX67" fmla="*/ 72798 w 326790"/>
                              <a:gd name="connsiteY67" fmla="*/ 14300 h 304691"/>
                              <a:gd name="connsiteX68" fmla="*/ 68348 w 326790"/>
                              <a:gd name="connsiteY68" fmla="*/ 14300 h 304691"/>
                              <a:gd name="connsiteX69" fmla="*/ 61748 w 326790"/>
                              <a:gd name="connsiteY69" fmla="*/ 11000 h 304691"/>
                              <a:gd name="connsiteX70" fmla="*/ 55098 w 326790"/>
                              <a:gd name="connsiteY70" fmla="*/ 9900 h 304691"/>
                              <a:gd name="connsiteX71" fmla="*/ 52949 w 326790"/>
                              <a:gd name="connsiteY71" fmla="*/ 9900 h 304691"/>
                              <a:gd name="connsiteX72" fmla="*/ 50699 w 326790"/>
                              <a:gd name="connsiteY72" fmla="*/ 9900 h 304691"/>
                              <a:gd name="connsiteX73" fmla="*/ 42999 w 326790"/>
                              <a:gd name="connsiteY73" fmla="*/ 8800 h 304691"/>
                              <a:gd name="connsiteX74" fmla="*/ 38549 w 326790"/>
                              <a:gd name="connsiteY74" fmla="*/ 8800 h 304691"/>
                              <a:gd name="connsiteX75" fmla="*/ 34149 w 326790"/>
                              <a:gd name="connsiteY75" fmla="*/ 8800 h 304691"/>
                              <a:gd name="connsiteX76" fmla="*/ 30849 w 326790"/>
                              <a:gd name="connsiteY76" fmla="*/ 8800 h 304691"/>
                              <a:gd name="connsiteX77" fmla="*/ 28649 w 326790"/>
                              <a:gd name="connsiteY77" fmla="*/ 7700 h 304691"/>
                              <a:gd name="connsiteX78" fmla="*/ 23099 w 326790"/>
                              <a:gd name="connsiteY78" fmla="*/ 1050 h 304691"/>
                              <a:gd name="connsiteX79" fmla="*/ 11100 w 326790"/>
                              <a:gd name="connsiteY79" fmla="*/ 0 h 304691"/>
                              <a:gd name="connsiteX80" fmla="*/ 1800 w 326790"/>
                              <a:gd name="connsiteY80" fmla="*/ 247343 h 304691"/>
                              <a:gd name="connsiteX81" fmla="*/ 4350 w 326790"/>
                              <a:gd name="connsiteY81" fmla="*/ 185495 h 304691"/>
                              <a:gd name="connsiteX82" fmla="*/ 1800 w 326790"/>
                              <a:gd name="connsiteY82" fmla="*/ 247343 h 304691"/>
                              <a:gd name="connsiteX83" fmla="*/ 0 w 326790"/>
                              <a:gd name="connsiteY83" fmla="*/ 294842 h 304691"/>
                              <a:gd name="connsiteX84" fmla="*/ 273792 w 326790"/>
                              <a:gd name="connsiteY84" fmla="*/ 304692 h 304691"/>
                              <a:gd name="connsiteX85" fmla="*/ 275942 w 326790"/>
                              <a:gd name="connsiteY85" fmla="*/ 249493 h 30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26790" h="304691">
                                <a:moveTo>
                                  <a:pt x="275942" y="249493"/>
                                </a:moveTo>
                                <a:lnTo>
                                  <a:pt x="324591" y="250643"/>
                                </a:lnTo>
                                <a:lnTo>
                                  <a:pt x="326791" y="223044"/>
                                </a:lnTo>
                                <a:lnTo>
                                  <a:pt x="323491" y="219694"/>
                                </a:lnTo>
                                <a:lnTo>
                                  <a:pt x="320141" y="217544"/>
                                </a:lnTo>
                                <a:lnTo>
                                  <a:pt x="317941" y="218594"/>
                                </a:lnTo>
                                <a:lnTo>
                                  <a:pt x="314591" y="216394"/>
                                </a:lnTo>
                                <a:lnTo>
                                  <a:pt x="310191" y="218594"/>
                                </a:lnTo>
                                <a:lnTo>
                                  <a:pt x="306941" y="215294"/>
                                </a:lnTo>
                                <a:lnTo>
                                  <a:pt x="300242" y="215294"/>
                                </a:lnTo>
                                <a:lnTo>
                                  <a:pt x="296942" y="211994"/>
                                </a:lnTo>
                                <a:lnTo>
                                  <a:pt x="294742" y="207544"/>
                                </a:lnTo>
                                <a:lnTo>
                                  <a:pt x="291442" y="205344"/>
                                </a:lnTo>
                                <a:lnTo>
                                  <a:pt x="288142" y="200944"/>
                                </a:lnTo>
                                <a:lnTo>
                                  <a:pt x="288142" y="195445"/>
                                </a:lnTo>
                                <a:lnTo>
                                  <a:pt x="288142" y="188795"/>
                                </a:lnTo>
                                <a:lnTo>
                                  <a:pt x="281442" y="181045"/>
                                </a:lnTo>
                                <a:lnTo>
                                  <a:pt x="274892" y="177745"/>
                                </a:lnTo>
                                <a:lnTo>
                                  <a:pt x="270442" y="172195"/>
                                </a:lnTo>
                                <a:lnTo>
                                  <a:pt x="267143" y="166696"/>
                                </a:lnTo>
                                <a:lnTo>
                                  <a:pt x="263843" y="162296"/>
                                </a:lnTo>
                                <a:lnTo>
                                  <a:pt x="261593" y="161145"/>
                                </a:lnTo>
                                <a:lnTo>
                                  <a:pt x="248343" y="147896"/>
                                </a:lnTo>
                                <a:lnTo>
                                  <a:pt x="237293" y="137996"/>
                                </a:lnTo>
                                <a:lnTo>
                                  <a:pt x="229644" y="130246"/>
                                </a:lnTo>
                                <a:lnTo>
                                  <a:pt x="220744" y="119197"/>
                                </a:lnTo>
                                <a:lnTo>
                                  <a:pt x="215194" y="111497"/>
                                </a:lnTo>
                                <a:lnTo>
                                  <a:pt x="210844" y="104897"/>
                                </a:lnTo>
                                <a:lnTo>
                                  <a:pt x="207544" y="100447"/>
                                </a:lnTo>
                                <a:lnTo>
                                  <a:pt x="203094" y="96047"/>
                                </a:lnTo>
                                <a:lnTo>
                                  <a:pt x="198644" y="89398"/>
                                </a:lnTo>
                                <a:lnTo>
                                  <a:pt x="195345" y="81648"/>
                                </a:lnTo>
                                <a:lnTo>
                                  <a:pt x="194295" y="80548"/>
                                </a:lnTo>
                                <a:lnTo>
                                  <a:pt x="193145" y="79498"/>
                                </a:lnTo>
                                <a:lnTo>
                                  <a:pt x="192045" y="79498"/>
                                </a:lnTo>
                                <a:lnTo>
                                  <a:pt x="190995" y="79498"/>
                                </a:lnTo>
                                <a:lnTo>
                                  <a:pt x="188745" y="78348"/>
                                </a:lnTo>
                                <a:lnTo>
                                  <a:pt x="186545" y="77298"/>
                                </a:lnTo>
                                <a:lnTo>
                                  <a:pt x="182095" y="73998"/>
                                </a:lnTo>
                                <a:lnTo>
                                  <a:pt x="176545" y="71748"/>
                                </a:lnTo>
                                <a:lnTo>
                                  <a:pt x="171045" y="69548"/>
                                </a:lnTo>
                                <a:lnTo>
                                  <a:pt x="165545" y="62948"/>
                                </a:lnTo>
                                <a:lnTo>
                                  <a:pt x="162246" y="59549"/>
                                </a:lnTo>
                                <a:lnTo>
                                  <a:pt x="155646" y="56248"/>
                                </a:lnTo>
                                <a:lnTo>
                                  <a:pt x="150096" y="52949"/>
                                </a:lnTo>
                                <a:lnTo>
                                  <a:pt x="146796" y="55199"/>
                                </a:lnTo>
                                <a:lnTo>
                                  <a:pt x="141296" y="52949"/>
                                </a:lnTo>
                                <a:lnTo>
                                  <a:pt x="134596" y="49649"/>
                                </a:lnTo>
                                <a:lnTo>
                                  <a:pt x="131296" y="47449"/>
                                </a:lnTo>
                                <a:lnTo>
                                  <a:pt x="129096" y="46349"/>
                                </a:lnTo>
                                <a:lnTo>
                                  <a:pt x="122497" y="45199"/>
                                </a:lnTo>
                                <a:lnTo>
                                  <a:pt x="119197" y="41949"/>
                                </a:lnTo>
                                <a:lnTo>
                                  <a:pt x="116997" y="37499"/>
                                </a:lnTo>
                                <a:lnTo>
                                  <a:pt x="113697" y="35349"/>
                                </a:lnTo>
                                <a:lnTo>
                                  <a:pt x="109247" y="34199"/>
                                </a:lnTo>
                                <a:lnTo>
                                  <a:pt x="102647" y="34199"/>
                                </a:lnTo>
                                <a:lnTo>
                                  <a:pt x="98197" y="34199"/>
                                </a:lnTo>
                                <a:lnTo>
                                  <a:pt x="92697" y="33099"/>
                                </a:lnTo>
                                <a:lnTo>
                                  <a:pt x="89398" y="31949"/>
                                </a:lnTo>
                                <a:lnTo>
                                  <a:pt x="88248" y="27599"/>
                                </a:lnTo>
                                <a:lnTo>
                                  <a:pt x="87148" y="24299"/>
                                </a:lnTo>
                                <a:lnTo>
                                  <a:pt x="86098" y="22050"/>
                                </a:lnTo>
                                <a:lnTo>
                                  <a:pt x="86098" y="20899"/>
                                </a:lnTo>
                                <a:lnTo>
                                  <a:pt x="84948" y="18749"/>
                                </a:lnTo>
                                <a:lnTo>
                                  <a:pt x="82698" y="17600"/>
                                </a:lnTo>
                                <a:lnTo>
                                  <a:pt x="80548" y="16550"/>
                                </a:lnTo>
                                <a:lnTo>
                                  <a:pt x="77198" y="15400"/>
                                </a:lnTo>
                                <a:lnTo>
                                  <a:pt x="72798" y="14300"/>
                                </a:lnTo>
                                <a:lnTo>
                                  <a:pt x="68348" y="14300"/>
                                </a:lnTo>
                                <a:lnTo>
                                  <a:pt x="61748" y="11000"/>
                                </a:lnTo>
                                <a:lnTo>
                                  <a:pt x="55098" y="9900"/>
                                </a:lnTo>
                                <a:lnTo>
                                  <a:pt x="52949" y="9900"/>
                                </a:lnTo>
                                <a:lnTo>
                                  <a:pt x="50699" y="9900"/>
                                </a:lnTo>
                                <a:lnTo>
                                  <a:pt x="42999" y="8800"/>
                                </a:lnTo>
                                <a:lnTo>
                                  <a:pt x="38549" y="8800"/>
                                </a:lnTo>
                                <a:lnTo>
                                  <a:pt x="34149" y="8800"/>
                                </a:lnTo>
                                <a:lnTo>
                                  <a:pt x="30849" y="8800"/>
                                </a:lnTo>
                                <a:lnTo>
                                  <a:pt x="28649" y="7700"/>
                                </a:lnTo>
                                <a:lnTo>
                                  <a:pt x="23099" y="1050"/>
                                </a:lnTo>
                                <a:lnTo>
                                  <a:pt x="11100" y="0"/>
                                </a:lnTo>
                                <a:lnTo>
                                  <a:pt x="1800" y="247343"/>
                                </a:lnTo>
                                <a:lnTo>
                                  <a:pt x="4350" y="185495"/>
                                </a:lnTo>
                                <a:lnTo>
                                  <a:pt x="1800" y="247343"/>
                                </a:lnTo>
                                <a:lnTo>
                                  <a:pt x="0" y="294842"/>
                                </a:lnTo>
                                <a:lnTo>
                                  <a:pt x="273792" y="304692"/>
                                </a:lnTo>
                                <a:lnTo>
                                  <a:pt x="275942" y="249493"/>
                                </a:lnTo>
                                <a:close/>
                              </a:path>
                            </a:pathLst>
                          </a:custGeom>
                          <a:grpFill/>
                          <a:ln w="4993" cap="flat">
                            <a:noFill/>
                            <a:prstDash val="solid"/>
                            <a:miter/>
                          </a:ln>
                        </p:spPr>
                        <p:txBody>
                          <a:bodyPr rtlCol="0" anchor="ctr"/>
                          <a:lstStyle/>
                          <a:p>
                            <a:endParaRPr lang="en-PH"/>
                          </a:p>
                        </p:txBody>
                      </p:sp>
                    </p:grpSp>
                  </p:grpSp>
                </p:grpSp>
              </p:grpSp>
            </p:grpSp>
          </p:grpSp>
        </p:grpSp>
        <p:sp>
          <p:nvSpPr>
            <p:cNvPr id="12" name="Freeform: Shape 152">
              <a:extLst>
                <a:ext uri="{FF2B5EF4-FFF2-40B4-BE49-F238E27FC236}">
                  <a16:creationId xmlns:a16="http://schemas.microsoft.com/office/drawing/2014/main" xmlns="" id="{5FFF15A8-812E-481E-85AB-3D3B1B402A0B}"/>
                </a:ext>
              </a:extLst>
            </p:cNvPr>
            <p:cNvSpPr/>
            <p:nvPr/>
          </p:nvSpPr>
          <p:spPr>
            <a:xfrm>
              <a:off x="9885373" y="4724507"/>
              <a:ext cx="427767" cy="2781"/>
            </a:xfrm>
            <a:custGeom>
              <a:avLst/>
              <a:gdLst>
                <a:gd name="connsiteX0" fmla="*/ 339940 w 469186"/>
                <a:gd name="connsiteY0" fmla="*/ 2550 h 3050"/>
                <a:gd name="connsiteX1" fmla="*/ 327841 w 469186"/>
                <a:gd name="connsiteY1" fmla="*/ 2550 h 3050"/>
                <a:gd name="connsiteX2" fmla="*/ 219594 w 469186"/>
                <a:gd name="connsiteY2" fmla="*/ 2550 h 3050"/>
                <a:gd name="connsiteX3" fmla="*/ 122397 w 469186"/>
                <a:gd name="connsiteY3" fmla="*/ 1500 h 3050"/>
                <a:gd name="connsiteX4" fmla="*/ 52898 w 469186"/>
                <a:gd name="connsiteY4" fmla="*/ 350 h 3050"/>
                <a:gd name="connsiteX5" fmla="*/ 38549 w 469186"/>
                <a:gd name="connsiteY5" fmla="*/ 350 h 3050"/>
                <a:gd name="connsiteX6" fmla="*/ 0 w 469186"/>
                <a:gd name="connsiteY6" fmla="*/ 0 h 3050"/>
                <a:gd name="connsiteX7" fmla="*/ 219494 w 469186"/>
                <a:gd name="connsiteY7" fmla="*/ 3050 h 3050"/>
                <a:gd name="connsiteX8" fmla="*/ 469187 w 469186"/>
                <a:gd name="connsiteY8" fmla="*/ 2550 h 3050"/>
                <a:gd name="connsiteX9" fmla="*/ 406239 w 469186"/>
                <a:gd name="connsiteY9" fmla="*/ 2550 h 3050"/>
                <a:gd name="connsiteX10" fmla="*/ 339940 w 469186"/>
                <a:gd name="connsiteY10" fmla="*/ 2550 h 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186" h="3050">
                  <a:moveTo>
                    <a:pt x="339940" y="2550"/>
                  </a:moveTo>
                  <a:lnTo>
                    <a:pt x="327841" y="2550"/>
                  </a:lnTo>
                  <a:lnTo>
                    <a:pt x="219594" y="2550"/>
                  </a:lnTo>
                  <a:lnTo>
                    <a:pt x="122397" y="1500"/>
                  </a:lnTo>
                  <a:lnTo>
                    <a:pt x="52898" y="350"/>
                  </a:lnTo>
                  <a:lnTo>
                    <a:pt x="38549" y="350"/>
                  </a:lnTo>
                  <a:lnTo>
                    <a:pt x="0" y="0"/>
                  </a:lnTo>
                  <a:lnTo>
                    <a:pt x="219494" y="3050"/>
                  </a:lnTo>
                  <a:lnTo>
                    <a:pt x="469187" y="2550"/>
                  </a:lnTo>
                  <a:lnTo>
                    <a:pt x="406239" y="2550"/>
                  </a:lnTo>
                  <a:lnTo>
                    <a:pt x="339940" y="2550"/>
                  </a:lnTo>
                  <a:close/>
                </a:path>
              </a:pathLst>
            </a:custGeom>
            <a:solidFill>
              <a:srgbClr val="777777"/>
            </a:solidFill>
            <a:ln w="4993" cap="flat">
              <a:noFill/>
              <a:prstDash val="solid"/>
              <a:miter/>
            </a:ln>
          </p:spPr>
          <p:txBody>
            <a:bodyPr rtlCol="0" anchor="ctr"/>
            <a:lstStyle/>
            <a:p>
              <a:endParaRPr lang="en-PH"/>
            </a:p>
          </p:txBody>
        </p:sp>
        <p:sp>
          <p:nvSpPr>
            <p:cNvPr id="13" name="Freeform: Shape 153">
              <a:extLst>
                <a:ext uri="{FF2B5EF4-FFF2-40B4-BE49-F238E27FC236}">
                  <a16:creationId xmlns:a16="http://schemas.microsoft.com/office/drawing/2014/main" xmlns="" id="{1CAD6415-0C53-4A6D-9BE2-3F55503F598D}"/>
                </a:ext>
              </a:extLst>
            </p:cNvPr>
            <p:cNvSpPr/>
            <p:nvPr/>
          </p:nvSpPr>
          <p:spPr>
            <a:xfrm>
              <a:off x="10674401" y="2003778"/>
              <a:ext cx="16456" cy="731818"/>
            </a:xfrm>
            <a:custGeom>
              <a:avLst/>
              <a:gdLst>
                <a:gd name="connsiteX0" fmla="*/ 8800 w 18049"/>
                <a:gd name="connsiteY0" fmla="*/ 402839 h 802677"/>
                <a:gd name="connsiteX1" fmla="*/ 8800 w 18049"/>
                <a:gd name="connsiteY1" fmla="*/ 520785 h 802677"/>
                <a:gd name="connsiteX2" fmla="*/ 7600 w 18049"/>
                <a:gd name="connsiteY2" fmla="*/ 520785 h 802677"/>
                <a:gd name="connsiteX3" fmla="*/ 9900 w 18049"/>
                <a:gd name="connsiteY3" fmla="*/ 641432 h 802677"/>
                <a:gd name="connsiteX4" fmla="*/ 11050 w 18049"/>
                <a:gd name="connsiteY4" fmla="*/ 802678 h 802677"/>
                <a:gd name="connsiteX5" fmla="*/ 18050 w 18049"/>
                <a:gd name="connsiteY5" fmla="*/ 802628 h 802677"/>
                <a:gd name="connsiteX6" fmla="*/ 16900 w 18049"/>
                <a:gd name="connsiteY6" fmla="*/ 641332 h 802677"/>
                <a:gd name="connsiteX7" fmla="*/ 14750 w 18049"/>
                <a:gd name="connsiteY7" fmla="*/ 527785 h 802677"/>
                <a:gd name="connsiteX8" fmla="*/ 15850 w 18049"/>
                <a:gd name="connsiteY8" fmla="*/ 527785 h 802677"/>
                <a:gd name="connsiteX9" fmla="*/ 15800 w 18049"/>
                <a:gd name="connsiteY9" fmla="*/ 402639 h 802677"/>
                <a:gd name="connsiteX10" fmla="*/ 8100 w 18049"/>
                <a:gd name="connsiteY10" fmla="*/ 252643 h 802677"/>
                <a:gd name="connsiteX11" fmla="*/ 7000 w 18049"/>
                <a:gd name="connsiteY11" fmla="*/ 126746 h 802677"/>
                <a:gd name="connsiteX12" fmla="*/ 7000 w 18049"/>
                <a:gd name="connsiteY12" fmla="*/ 0 h 802677"/>
                <a:gd name="connsiteX13" fmla="*/ 0 w 18049"/>
                <a:gd name="connsiteY13" fmla="*/ 0 h 802677"/>
                <a:gd name="connsiteX14" fmla="*/ 0 w 18049"/>
                <a:gd name="connsiteY14" fmla="*/ 105797 h 802677"/>
                <a:gd name="connsiteX15" fmla="*/ 1100 w 18049"/>
                <a:gd name="connsiteY15" fmla="*/ 252843 h 802677"/>
                <a:gd name="connsiteX16" fmla="*/ 8800 w 18049"/>
                <a:gd name="connsiteY16" fmla="*/ 402839 h 80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49" h="802677">
                  <a:moveTo>
                    <a:pt x="8800" y="402839"/>
                  </a:moveTo>
                  <a:lnTo>
                    <a:pt x="8800" y="520785"/>
                  </a:lnTo>
                  <a:lnTo>
                    <a:pt x="7600" y="520785"/>
                  </a:lnTo>
                  <a:lnTo>
                    <a:pt x="9900" y="641432"/>
                  </a:lnTo>
                  <a:lnTo>
                    <a:pt x="11050" y="802678"/>
                  </a:lnTo>
                  <a:lnTo>
                    <a:pt x="18050" y="802628"/>
                  </a:lnTo>
                  <a:lnTo>
                    <a:pt x="16900" y="641332"/>
                  </a:lnTo>
                  <a:lnTo>
                    <a:pt x="14750" y="527785"/>
                  </a:lnTo>
                  <a:lnTo>
                    <a:pt x="15850" y="527785"/>
                  </a:lnTo>
                  <a:lnTo>
                    <a:pt x="15800" y="402639"/>
                  </a:lnTo>
                  <a:lnTo>
                    <a:pt x="8100" y="252643"/>
                  </a:lnTo>
                  <a:lnTo>
                    <a:pt x="7000" y="126746"/>
                  </a:lnTo>
                  <a:lnTo>
                    <a:pt x="7000" y="0"/>
                  </a:lnTo>
                  <a:lnTo>
                    <a:pt x="0" y="0"/>
                  </a:lnTo>
                  <a:lnTo>
                    <a:pt x="0" y="105797"/>
                  </a:lnTo>
                  <a:lnTo>
                    <a:pt x="1100" y="252843"/>
                  </a:lnTo>
                  <a:lnTo>
                    <a:pt x="8800" y="402839"/>
                  </a:lnTo>
                  <a:close/>
                </a:path>
              </a:pathLst>
            </a:custGeom>
            <a:solidFill>
              <a:srgbClr val="FFFFFF"/>
            </a:solidFill>
            <a:ln w="4993" cap="flat">
              <a:noFill/>
              <a:prstDash val="solid"/>
              <a:miter/>
            </a:ln>
          </p:spPr>
          <p:txBody>
            <a:bodyPr rtlCol="0" anchor="ctr"/>
            <a:lstStyle/>
            <a:p>
              <a:endParaRPr lang="en-PH"/>
            </a:p>
          </p:txBody>
        </p:sp>
        <p:sp>
          <p:nvSpPr>
            <p:cNvPr id="14" name="Freeform: Shape 154">
              <a:extLst>
                <a:ext uri="{FF2B5EF4-FFF2-40B4-BE49-F238E27FC236}">
                  <a16:creationId xmlns:a16="http://schemas.microsoft.com/office/drawing/2014/main" xmlns="" id="{E610C982-D90D-4876-8897-CC84DBEB0C0A}"/>
                </a:ext>
              </a:extLst>
            </p:cNvPr>
            <p:cNvSpPr/>
            <p:nvPr/>
          </p:nvSpPr>
          <p:spPr>
            <a:xfrm>
              <a:off x="10974349" y="2003048"/>
              <a:ext cx="17459" cy="422389"/>
            </a:xfrm>
            <a:custGeom>
              <a:avLst/>
              <a:gdLst>
                <a:gd name="connsiteX0" fmla="*/ 14800 w 19149"/>
                <a:gd name="connsiteY0" fmla="*/ 230294 h 463287"/>
                <a:gd name="connsiteX1" fmla="*/ 14800 w 19149"/>
                <a:gd name="connsiteY1" fmla="*/ 222394 h 463287"/>
                <a:gd name="connsiteX2" fmla="*/ 11450 w 19149"/>
                <a:gd name="connsiteY2" fmla="*/ 146446 h 463287"/>
                <a:gd name="connsiteX3" fmla="*/ 12600 w 19149"/>
                <a:gd name="connsiteY3" fmla="*/ 136346 h 463287"/>
                <a:gd name="connsiteX4" fmla="*/ 11350 w 19149"/>
                <a:gd name="connsiteY4" fmla="*/ 81048 h 463287"/>
                <a:gd name="connsiteX5" fmla="*/ 9200 w 19149"/>
                <a:gd name="connsiteY5" fmla="*/ 81048 h 463287"/>
                <a:gd name="connsiteX6" fmla="*/ 7050 w 19149"/>
                <a:gd name="connsiteY6" fmla="*/ 3950 h 463287"/>
                <a:gd name="connsiteX7" fmla="*/ 5850 w 19149"/>
                <a:gd name="connsiteY7" fmla="*/ 3950 h 463287"/>
                <a:gd name="connsiteX8" fmla="*/ 4350 w 19149"/>
                <a:gd name="connsiteY8" fmla="*/ 0 h 463287"/>
                <a:gd name="connsiteX9" fmla="*/ 0 w 19149"/>
                <a:gd name="connsiteY9" fmla="*/ 1650 h 463287"/>
                <a:gd name="connsiteX10" fmla="*/ 2350 w 19149"/>
                <a:gd name="connsiteY10" fmla="*/ 88048 h 463287"/>
                <a:gd name="connsiteX11" fmla="*/ 4500 w 19149"/>
                <a:gd name="connsiteY11" fmla="*/ 88048 h 463287"/>
                <a:gd name="connsiteX12" fmla="*/ 5600 w 19149"/>
                <a:gd name="connsiteY12" fmla="*/ 136046 h 463287"/>
                <a:gd name="connsiteX13" fmla="*/ 4450 w 19149"/>
                <a:gd name="connsiteY13" fmla="*/ 146246 h 463287"/>
                <a:gd name="connsiteX14" fmla="*/ 7800 w 19149"/>
                <a:gd name="connsiteY14" fmla="*/ 222544 h 463287"/>
                <a:gd name="connsiteX15" fmla="*/ 7800 w 19149"/>
                <a:gd name="connsiteY15" fmla="*/ 230394 h 463287"/>
                <a:gd name="connsiteX16" fmla="*/ 11100 w 19149"/>
                <a:gd name="connsiteY16" fmla="*/ 411439 h 463287"/>
                <a:gd name="connsiteX17" fmla="*/ 12150 w 19149"/>
                <a:gd name="connsiteY17" fmla="*/ 463287 h 463287"/>
                <a:gd name="connsiteX18" fmla="*/ 19150 w 19149"/>
                <a:gd name="connsiteY18" fmla="*/ 463137 h 463287"/>
                <a:gd name="connsiteX19" fmla="*/ 14800 w 19149"/>
                <a:gd name="connsiteY19" fmla="*/ 230294 h 46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9" h="463287">
                  <a:moveTo>
                    <a:pt x="14800" y="230294"/>
                  </a:moveTo>
                  <a:lnTo>
                    <a:pt x="14800" y="222394"/>
                  </a:lnTo>
                  <a:lnTo>
                    <a:pt x="11450" y="146446"/>
                  </a:lnTo>
                  <a:lnTo>
                    <a:pt x="12600" y="136346"/>
                  </a:lnTo>
                  <a:lnTo>
                    <a:pt x="11350" y="81048"/>
                  </a:lnTo>
                  <a:lnTo>
                    <a:pt x="9200" y="81048"/>
                  </a:lnTo>
                  <a:lnTo>
                    <a:pt x="7050" y="3950"/>
                  </a:lnTo>
                  <a:lnTo>
                    <a:pt x="5850" y="3950"/>
                  </a:lnTo>
                  <a:lnTo>
                    <a:pt x="4350" y="0"/>
                  </a:lnTo>
                  <a:lnTo>
                    <a:pt x="0" y="1650"/>
                  </a:lnTo>
                  <a:lnTo>
                    <a:pt x="2350" y="88048"/>
                  </a:lnTo>
                  <a:lnTo>
                    <a:pt x="4500" y="88048"/>
                  </a:lnTo>
                  <a:lnTo>
                    <a:pt x="5600" y="136046"/>
                  </a:lnTo>
                  <a:lnTo>
                    <a:pt x="4450" y="146246"/>
                  </a:lnTo>
                  <a:lnTo>
                    <a:pt x="7800" y="222544"/>
                  </a:lnTo>
                  <a:lnTo>
                    <a:pt x="7800" y="230394"/>
                  </a:lnTo>
                  <a:lnTo>
                    <a:pt x="11100" y="411439"/>
                  </a:lnTo>
                  <a:lnTo>
                    <a:pt x="12150" y="463287"/>
                  </a:lnTo>
                  <a:lnTo>
                    <a:pt x="19150" y="463137"/>
                  </a:lnTo>
                  <a:lnTo>
                    <a:pt x="14800" y="230294"/>
                  </a:lnTo>
                  <a:close/>
                </a:path>
              </a:pathLst>
            </a:custGeom>
            <a:solidFill>
              <a:srgbClr val="FFFFFF"/>
            </a:solidFill>
            <a:ln w="4993" cap="flat">
              <a:noFill/>
              <a:prstDash val="solid"/>
              <a:miter/>
            </a:ln>
          </p:spPr>
          <p:txBody>
            <a:bodyPr rtlCol="0" anchor="ctr"/>
            <a:lstStyle/>
            <a:p>
              <a:endParaRPr lang="en-PH"/>
            </a:p>
          </p:txBody>
        </p:sp>
        <p:sp>
          <p:nvSpPr>
            <p:cNvPr id="15" name="Freeform: Shape 155">
              <a:extLst>
                <a:ext uri="{FF2B5EF4-FFF2-40B4-BE49-F238E27FC236}">
                  <a16:creationId xmlns:a16="http://schemas.microsoft.com/office/drawing/2014/main" xmlns="" id="{7585D84E-143B-4519-94CB-C22D20DAAAEC}"/>
                </a:ext>
              </a:extLst>
            </p:cNvPr>
            <p:cNvSpPr/>
            <p:nvPr/>
          </p:nvSpPr>
          <p:spPr>
            <a:xfrm>
              <a:off x="8584246" y="1524316"/>
              <a:ext cx="2336404" cy="3202287"/>
            </a:xfrm>
            <a:custGeom>
              <a:avLst/>
              <a:gdLst>
                <a:gd name="connsiteX0" fmla="*/ 2341335 w 2562628"/>
                <a:gd name="connsiteY0" fmla="*/ 3285159 h 3512352"/>
                <a:gd name="connsiteX1" fmla="*/ 2203439 w 2562628"/>
                <a:gd name="connsiteY1" fmla="*/ 3286059 h 3512352"/>
                <a:gd name="connsiteX2" fmla="*/ 2203439 w 2562628"/>
                <a:gd name="connsiteY2" fmla="*/ 3285559 h 3512352"/>
                <a:gd name="connsiteX3" fmla="*/ 2201239 w 2562628"/>
                <a:gd name="connsiteY3" fmla="*/ 3125163 h 3512352"/>
                <a:gd name="connsiteX4" fmla="*/ 2201239 w 2562628"/>
                <a:gd name="connsiteY4" fmla="*/ 3073365 h 3512352"/>
                <a:gd name="connsiteX5" fmla="*/ 2297836 w 2562628"/>
                <a:gd name="connsiteY5" fmla="*/ 3073365 h 3512352"/>
                <a:gd name="connsiteX6" fmla="*/ 2297836 w 2562628"/>
                <a:gd name="connsiteY6" fmla="*/ 3066315 h 3512352"/>
                <a:gd name="connsiteX7" fmla="*/ 2194239 w 2562628"/>
                <a:gd name="connsiteY7" fmla="*/ 3066315 h 3512352"/>
                <a:gd name="connsiteX8" fmla="*/ 2194239 w 2562628"/>
                <a:gd name="connsiteY8" fmla="*/ 3121313 h 3512352"/>
                <a:gd name="connsiteX9" fmla="*/ 2092942 w 2562628"/>
                <a:gd name="connsiteY9" fmla="*/ 3121313 h 3512352"/>
                <a:gd name="connsiteX10" fmla="*/ 2091792 w 2562628"/>
                <a:gd name="connsiteY10" fmla="*/ 3067215 h 3512352"/>
                <a:gd name="connsiteX11" fmla="*/ 1985895 w 2562628"/>
                <a:gd name="connsiteY11" fmla="*/ 3066115 h 3512352"/>
                <a:gd name="connsiteX12" fmla="*/ 1985895 w 2562628"/>
                <a:gd name="connsiteY12" fmla="*/ 2963918 h 3512352"/>
                <a:gd name="connsiteX13" fmla="*/ 2039993 w 2562628"/>
                <a:gd name="connsiteY13" fmla="*/ 2962868 h 3512352"/>
                <a:gd name="connsiteX14" fmla="*/ 2041043 w 2562628"/>
                <a:gd name="connsiteY14" fmla="*/ 2907869 h 3512352"/>
                <a:gd name="connsiteX15" fmla="*/ 2121491 w 2562628"/>
                <a:gd name="connsiteY15" fmla="*/ 2907869 h 3512352"/>
                <a:gd name="connsiteX16" fmla="*/ 2121491 w 2562628"/>
                <a:gd name="connsiteY16" fmla="*/ 2900870 h 3512352"/>
                <a:gd name="connsiteX17" fmla="*/ 2034193 w 2562628"/>
                <a:gd name="connsiteY17" fmla="*/ 2900870 h 3512352"/>
                <a:gd name="connsiteX18" fmla="*/ 2033093 w 2562628"/>
                <a:gd name="connsiteY18" fmla="*/ 2955868 h 3512352"/>
                <a:gd name="connsiteX19" fmla="*/ 1978895 w 2562628"/>
                <a:gd name="connsiteY19" fmla="*/ 2956968 h 3512352"/>
                <a:gd name="connsiteX20" fmla="*/ 1978895 w 2562628"/>
                <a:gd name="connsiteY20" fmla="*/ 3066215 h 3512352"/>
                <a:gd name="connsiteX21" fmla="*/ 1763901 w 2562628"/>
                <a:gd name="connsiteY21" fmla="*/ 3066215 h 3512352"/>
                <a:gd name="connsiteX22" fmla="*/ 1763901 w 2562628"/>
                <a:gd name="connsiteY22" fmla="*/ 2871220 h 3512352"/>
                <a:gd name="connsiteX23" fmla="*/ 1767251 w 2562628"/>
                <a:gd name="connsiteY23" fmla="*/ 2871220 h 3512352"/>
                <a:gd name="connsiteX24" fmla="*/ 1768051 w 2562628"/>
                <a:gd name="connsiteY24" fmla="*/ 2868970 h 3512352"/>
                <a:gd name="connsiteX25" fmla="*/ 1770751 w 2562628"/>
                <a:gd name="connsiteY25" fmla="*/ 2870070 h 3512352"/>
                <a:gd name="connsiteX26" fmla="*/ 1775051 w 2562628"/>
                <a:gd name="connsiteY26" fmla="*/ 2870070 h 3512352"/>
                <a:gd name="connsiteX27" fmla="*/ 1777451 w 2562628"/>
                <a:gd name="connsiteY27" fmla="*/ 2867620 h 3512352"/>
                <a:gd name="connsiteX28" fmla="*/ 1781550 w 2562628"/>
                <a:gd name="connsiteY28" fmla="*/ 2866970 h 3512352"/>
                <a:gd name="connsiteX29" fmla="*/ 1785650 w 2562628"/>
                <a:gd name="connsiteY29" fmla="*/ 2870070 h 3512352"/>
                <a:gd name="connsiteX30" fmla="*/ 1790150 w 2562628"/>
                <a:gd name="connsiteY30" fmla="*/ 2870070 h 3512352"/>
                <a:gd name="connsiteX31" fmla="*/ 1794500 w 2562628"/>
                <a:gd name="connsiteY31" fmla="*/ 2869320 h 3512352"/>
                <a:gd name="connsiteX32" fmla="*/ 1801150 w 2562628"/>
                <a:gd name="connsiteY32" fmla="*/ 2876020 h 3512352"/>
                <a:gd name="connsiteX33" fmla="*/ 1805450 w 2562628"/>
                <a:gd name="connsiteY33" fmla="*/ 2871720 h 3512352"/>
                <a:gd name="connsiteX34" fmla="*/ 1805900 w 2562628"/>
                <a:gd name="connsiteY34" fmla="*/ 2871470 h 3512352"/>
                <a:gd name="connsiteX35" fmla="*/ 1809200 w 2562628"/>
                <a:gd name="connsiteY35" fmla="*/ 2872570 h 3512352"/>
                <a:gd name="connsiteX36" fmla="*/ 1812649 w 2562628"/>
                <a:gd name="connsiteY36" fmla="*/ 2870870 h 3512352"/>
                <a:gd name="connsiteX37" fmla="*/ 1817149 w 2562628"/>
                <a:gd name="connsiteY37" fmla="*/ 2867920 h 3512352"/>
                <a:gd name="connsiteX38" fmla="*/ 1819049 w 2562628"/>
                <a:gd name="connsiteY38" fmla="*/ 2864271 h 3512352"/>
                <a:gd name="connsiteX39" fmla="*/ 1819899 w 2562628"/>
                <a:gd name="connsiteY39" fmla="*/ 2852371 h 3512352"/>
                <a:gd name="connsiteX40" fmla="*/ 1876598 w 2562628"/>
                <a:gd name="connsiteY40" fmla="*/ 2851221 h 3512352"/>
                <a:gd name="connsiteX41" fmla="*/ 1874448 w 2562628"/>
                <a:gd name="connsiteY41" fmla="*/ 2797072 h 3512352"/>
                <a:gd name="connsiteX42" fmla="*/ 1900747 w 2562628"/>
                <a:gd name="connsiteY42" fmla="*/ 2795922 h 3512352"/>
                <a:gd name="connsiteX43" fmla="*/ 1900747 w 2562628"/>
                <a:gd name="connsiteY43" fmla="*/ 2776223 h 3512352"/>
                <a:gd name="connsiteX44" fmla="*/ 1902797 w 2562628"/>
                <a:gd name="connsiteY44" fmla="*/ 2743124 h 3512352"/>
                <a:gd name="connsiteX45" fmla="*/ 1895797 w 2562628"/>
                <a:gd name="connsiteY45" fmla="*/ 2742674 h 3512352"/>
                <a:gd name="connsiteX46" fmla="*/ 1893747 w 2562628"/>
                <a:gd name="connsiteY46" fmla="*/ 2776023 h 3512352"/>
                <a:gd name="connsiteX47" fmla="*/ 1893747 w 2562628"/>
                <a:gd name="connsiteY47" fmla="*/ 2789223 h 3512352"/>
                <a:gd name="connsiteX48" fmla="*/ 1867198 w 2562628"/>
                <a:gd name="connsiteY48" fmla="*/ 2790372 h 3512352"/>
                <a:gd name="connsiteX49" fmla="*/ 1869298 w 2562628"/>
                <a:gd name="connsiteY49" fmla="*/ 2844371 h 3512352"/>
                <a:gd name="connsiteX50" fmla="*/ 1813400 w 2562628"/>
                <a:gd name="connsiteY50" fmla="*/ 2845521 h 3512352"/>
                <a:gd name="connsiteX51" fmla="*/ 1812150 w 2562628"/>
                <a:gd name="connsiteY51" fmla="*/ 2862320 h 3512352"/>
                <a:gd name="connsiteX52" fmla="*/ 1811750 w 2562628"/>
                <a:gd name="connsiteY52" fmla="*/ 2863121 h 3512352"/>
                <a:gd name="connsiteX53" fmla="*/ 1809400 w 2562628"/>
                <a:gd name="connsiteY53" fmla="*/ 2864671 h 3512352"/>
                <a:gd name="connsiteX54" fmla="*/ 1808650 w 2562628"/>
                <a:gd name="connsiteY54" fmla="*/ 2865020 h 3512352"/>
                <a:gd name="connsiteX55" fmla="*/ 1805400 w 2562628"/>
                <a:gd name="connsiteY55" fmla="*/ 2863971 h 3512352"/>
                <a:gd name="connsiteX56" fmla="*/ 1801900 w 2562628"/>
                <a:gd name="connsiteY56" fmla="*/ 2865670 h 3512352"/>
                <a:gd name="connsiteX57" fmla="*/ 1801200 w 2562628"/>
                <a:gd name="connsiteY57" fmla="*/ 2866070 h 3512352"/>
                <a:gd name="connsiteX58" fmla="*/ 1796800 w 2562628"/>
                <a:gd name="connsiteY58" fmla="*/ 2861721 h 3512352"/>
                <a:gd name="connsiteX59" fmla="*/ 1789800 w 2562628"/>
                <a:gd name="connsiteY59" fmla="*/ 2863071 h 3512352"/>
                <a:gd name="connsiteX60" fmla="*/ 1788000 w 2562628"/>
                <a:gd name="connsiteY60" fmla="*/ 2863071 h 3512352"/>
                <a:gd name="connsiteX61" fmla="*/ 1783400 w 2562628"/>
                <a:gd name="connsiteY61" fmla="*/ 2859621 h 3512352"/>
                <a:gd name="connsiteX62" fmla="*/ 1774101 w 2562628"/>
                <a:gd name="connsiteY62" fmla="*/ 2861071 h 3512352"/>
                <a:gd name="connsiteX63" fmla="*/ 1772151 w 2562628"/>
                <a:gd name="connsiteY63" fmla="*/ 2863071 h 3512352"/>
                <a:gd name="connsiteX64" fmla="*/ 1763801 w 2562628"/>
                <a:gd name="connsiteY64" fmla="*/ 2859720 h 3512352"/>
                <a:gd name="connsiteX65" fmla="*/ 1762451 w 2562628"/>
                <a:gd name="connsiteY65" fmla="*/ 2863721 h 3512352"/>
                <a:gd name="connsiteX66" fmla="*/ 1756901 w 2562628"/>
                <a:gd name="connsiteY66" fmla="*/ 2860720 h 3512352"/>
                <a:gd name="connsiteX67" fmla="*/ 1756901 w 2562628"/>
                <a:gd name="connsiteY67" fmla="*/ 2890720 h 3512352"/>
                <a:gd name="connsiteX68" fmla="*/ 1653754 w 2562628"/>
                <a:gd name="connsiteY68" fmla="*/ 2890720 h 3512352"/>
                <a:gd name="connsiteX69" fmla="*/ 1655554 w 2562628"/>
                <a:gd name="connsiteY69" fmla="*/ 2851371 h 3512352"/>
                <a:gd name="connsiteX70" fmla="*/ 1655554 w 2562628"/>
                <a:gd name="connsiteY70" fmla="*/ 2851371 h 3512352"/>
                <a:gd name="connsiteX71" fmla="*/ 1655554 w 2562628"/>
                <a:gd name="connsiteY71" fmla="*/ 2847921 h 3512352"/>
                <a:gd name="connsiteX72" fmla="*/ 1655554 w 2562628"/>
                <a:gd name="connsiteY72" fmla="*/ 2844371 h 3512352"/>
                <a:gd name="connsiteX73" fmla="*/ 1655554 w 2562628"/>
                <a:gd name="connsiteY73" fmla="*/ 2844371 h 3512352"/>
                <a:gd name="connsiteX74" fmla="*/ 1655554 w 2562628"/>
                <a:gd name="connsiteY74" fmla="*/ 2789373 h 3512352"/>
                <a:gd name="connsiteX75" fmla="*/ 1637854 w 2562628"/>
                <a:gd name="connsiteY75" fmla="*/ 2788323 h 3512352"/>
                <a:gd name="connsiteX76" fmla="*/ 1636904 w 2562628"/>
                <a:gd name="connsiteY76" fmla="*/ 2735174 h 3512352"/>
                <a:gd name="connsiteX77" fmla="*/ 1634704 w 2562628"/>
                <a:gd name="connsiteY77" fmla="*/ 2735174 h 3512352"/>
                <a:gd name="connsiteX78" fmla="*/ 1633705 w 2562628"/>
                <a:gd name="connsiteY78" fmla="*/ 2693575 h 3512352"/>
                <a:gd name="connsiteX79" fmla="*/ 1640104 w 2562628"/>
                <a:gd name="connsiteY79" fmla="*/ 2693575 h 3512352"/>
                <a:gd name="connsiteX80" fmla="*/ 1644254 w 2562628"/>
                <a:gd name="connsiteY80" fmla="*/ 2690725 h 3512352"/>
                <a:gd name="connsiteX81" fmla="*/ 1645454 w 2562628"/>
                <a:gd name="connsiteY81" fmla="*/ 2689675 h 3512352"/>
                <a:gd name="connsiteX82" fmla="*/ 1646404 w 2562628"/>
                <a:gd name="connsiteY82" fmla="*/ 2689175 h 3512352"/>
                <a:gd name="connsiteX83" fmla="*/ 1648504 w 2562628"/>
                <a:gd name="connsiteY83" fmla="*/ 2689175 h 3512352"/>
                <a:gd name="connsiteX84" fmla="*/ 1652504 w 2562628"/>
                <a:gd name="connsiteY84" fmla="*/ 2687125 h 3512352"/>
                <a:gd name="connsiteX85" fmla="*/ 1653854 w 2562628"/>
                <a:gd name="connsiteY85" fmla="*/ 2684376 h 3512352"/>
                <a:gd name="connsiteX86" fmla="*/ 1655954 w 2562628"/>
                <a:gd name="connsiteY86" fmla="*/ 2683676 h 3512352"/>
                <a:gd name="connsiteX87" fmla="*/ 1661954 w 2562628"/>
                <a:gd name="connsiteY87" fmla="*/ 2683676 h 3512352"/>
                <a:gd name="connsiteX88" fmla="*/ 1666154 w 2562628"/>
                <a:gd name="connsiteY88" fmla="*/ 2680826 h 3512352"/>
                <a:gd name="connsiteX89" fmla="*/ 1668504 w 2562628"/>
                <a:gd name="connsiteY89" fmla="*/ 2678576 h 3512352"/>
                <a:gd name="connsiteX90" fmla="*/ 1670153 w 2562628"/>
                <a:gd name="connsiteY90" fmla="*/ 2677776 h 3512352"/>
                <a:gd name="connsiteX91" fmla="*/ 1673253 w 2562628"/>
                <a:gd name="connsiteY91" fmla="*/ 2674876 h 3512352"/>
                <a:gd name="connsiteX92" fmla="*/ 1674553 w 2562628"/>
                <a:gd name="connsiteY92" fmla="*/ 2672826 h 3512352"/>
                <a:gd name="connsiteX93" fmla="*/ 1675653 w 2562628"/>
                <a:gd name="connsiteY93" fmla="*/ 2672276 h 3512352"/>
                <a:gd name="connsiteX94" fmla="*/ 1678403 w 2562628"/>
                <a:gd name="connsiteY94" fmla="*/ 2669776 h 3512352"/>
                <a:gd name="connsiteX95" fmla="*/ 1682053 w 2562628"/>
                <a:gd name="connsiteY95" fmla="*/ 2667876 h 3512352"/>
                <a:gd name="connsiteX96" fmla="*/ 1682053 w 2562628"/>
                <a:gd name="connsiteY96" fmla="*/ 2663576 h 3512352"/>
                <a:gd name="connsiteX97" fmla="*/ 1684503 w 2562628"/>
                <a:gd name="connsiteY97" fmla="*/ 2662326 h 3512352"/>
                <a:gd name="connsiteX98" fmla="*/ 1688653 w 2562628"/>
                <a:gd name="connsiteY98" fmla="*/ 2658326 h 3512352"/>
                <a:gd name="connsiteX99" fmla="*/ 1688653 w 2562628"/>
                <a:gd name="connsiteY99" fmla="*/ 2655576 h 3512352"/>
                <a:gd name="connsiteX100" fmla="*/ 1692003 w 2562628"/>
                <a:gd name="connsiteY100" fmla="*/ 2650226 h 3512352"/>
                <a:gd name="connsiteX101" fmla="*/ 1692003 w 2562628"/>
                <a:gd name="connsiteY101" fmla="*/ 2646177 h 3512352"/>
                <a:gd name="connsiteX102" fmla="*/ 1694903 w 2562628"/>
                <a:gd name="connsiteY102" fmla="*/ 2643427 h 3512352"/>
                <a:gd name="connsiteX103" fmla="*/ 1696053 w 2562628"/>
                <a:gd name="connsiteY103" fmla="*/ 2639777 h 3512352"/>
                <a:gd name="connsiteX104" fmla="*/ 1699703 w 2562628"/>
                <a:gd name="connsiteY104" fmla="*/ 2634777 h 3512352"/>
                <a:gd name="connsiteX105" fmla="*/ 1699703 w 2562628"/>
                <a:gd name="connsiteY105" fmla="*/ 2634777 h 3512352"/>
                <a:gd name="connsiteX106" fmla="*/ 1699703 w 2562628"/>
                <a:gd name="connsiteY106" fmla="*/ 2631777 h 3512352"/>
                <a:gd name="connsiteX107" fmla="*/ 1703453 w 2562628"/>
                <a:gd name="connsiteY107" fmla="*/ 2627177 h 3512352"/>
                <a:gd name="connsiteX108" fmla="*/ 1705103 w 2562628"/>
                <a:gd name="connsiteY108" fmla="*/ 2627177 h 3512352"/>
                <a:gd name="connsiteX109" fmla="*/ 1710102 w 2562628"/>
                <a:gd name="connsiteY109" fmla="*/ 2625627 h 3512352"/>
                <a:gd name="connsiteX110" fmla="*/ 1712902 w 2562628"/>
                <a:gd name="connsiteY110" fmla="*/ 2622827 h 3512352"/>
                <a:gd name="connsiteX111" fmla="*/ 1716152 w 2562628"/>
                <a:gd name="connsiteY111" fmla="*/ 2618477 h 3512352"/>
                <a:gd name="connsiteX112" fmla="*/ 1719802 w 2562628"/>
                <a:gd name="connsiteY112" fmla="*/ 2616177 h 3512352"/>
                <a:gd name="connsiteX113" fmla="*/ 1721002 w 2562628"/>
                <a:gd name="connsiteY113" fmla="*/ 2613577 h 3512352"/>
                <a:gd name="connsiteX114" fmla="*/ 1722752 w 2562628"/>
                <a:gd name="connsiteY114" fmla="*/ 2611878 h 3512352"/>
                <a:gd name="connsiteX115" fmla="*/ 1737752 w 2562628"/>
                <a:gd name="connsiteY115" fmla="*/ 2611878 h 3512352"/>
                <a:gd name="connsiteX116" fmla="*/ 1748951 w 2562628"/>
                <a:gd name="connsiteY116" fmla="*/ 2612977 h 3512352"/>
                <a:gd name="connsiteX117" fmla="*/ 1752301 w 2562628"/>
                <a:gd name="connsiteY117" fmla="*/ 2612977 h 3512352"/>
                <a:gd name="connsiteX118" fmla="*/ 1762301 w 2562628"/>
                <a:gd name="connsiteY118" fmla="*/ 2626527 h 3512352"/>
                <a:gd name="connsiteX119" fmla="*/ 1764351 w 2562628"/>
                <a:gd name="connsiteY119" fmla="*/ 2633927 h 3512352"/>
                <a:gd name="connsiteX120" fmla="*/ 1766301 w 2562628"/>
                <a:gd name="connsiteY120" fmla="*/ 2638927 h 3512352"/>
                <a:gd name="connsiteX121" fmla="*/ 1766301 w 2562628"/>
                <a:gd name="connsiteY121" fmla="*/ 2662126 h 3512352"/>
                <a:gd name="connsiteX122" fmla="*/ 1764101 w 2562628"/>
                <a:gd name="connsiteY122" fmla="*/ 2678576 h 3512352"/>
                <a:gd name="connsiteX123" fmla="*/ 1764101 w 2562628"/>
                <a:gd name="connsiteY123" fmla="*/ 2682726 h 3512352"/>
                <a:gd name="connsiteX124" fmla="*/ 1761701 w 2562628"/>
                <a:gd name="connsiteY124" fmla="*/ 2687725 h 3512352"/>
                <a:gd name="connsiteX125" fmla="*/ 1765451 w 2562628"/>
                <a:gd name="connsiteY125" fmla="*/ 2699025 h 3512352"/>
                <a:gd name="connsiteX126" fmla="*/ 1769851 w 2562628"/>
                <a:gd name="connsiteY126" fmla="*/ 2706625 h 3512352"/>
                <a:gd name="connsiteX127" fmla="*/ 1777800 w 2562628"/>
                <a:gd name="connsiteY127" fmla="*/ 2708175 h 3512352"/>
                <a:gd name="connsiteX128" fmla="*/ 1784500 w 2562628"/>
                <a:gd name="connsiteY128" fmla="*/ 2705975 h 3512352"/>
                <a:gd name="connsiteX129" fmla="*/ 1790250 w 2562628"/>
                <a:gd name="connsiteY129" fmla="*/ 2706775 h 3512352"/>
                <a:gd name="connsiteX130" fmla="*/ 1794900 w 2562628"/>
                <a:gd name="connsiteY130" fmla="*/ 2711425 h 3512352"/>
                <a:gd name="connsiteX131" fmla="*/ 1803350 w 2562628"/>
                <a:gd name="connsiteY131" fmla="*/ 2711425 h 3512352"/>
                <a:gd name="connsiteX132" fmla="*/ 1807700 w 2562628"/>
                <a:gd name="connsiteY132" fmla="*/ 2706975 h 3512352"/>
                <a:gd name="connsiteX133" fmla="*/ 1809550 w 2562628"/>
                <a:gd name="connsiteY133" fmla="*/ 2703675 h 3512352"/>
                <a:gd name="connsiteX134" fmla="*/ 1814549 w 2562628"/>
                <a:gd name="connsiteY134" fmla="*/ 2703675 h 3512352"/>
                <a:gd name="connsiteX135" fmla="*/ 1818549 w 2562628"/>
                <a:gd name="connsiteY135" fmla="*/ 2704625 h 3512352"/>
                <a:gd name="connsiteX136" fmla="*/ 1824049 w 2562628"/>
                <a:gd name="connsiteY136" fmla="*/ 2704625 h 3512352"/>
                <a:gd name="connsiteX137" fmla="*/ 1830499 w 2562628"/>
                <a:gd name="connsiteY137" fmla="*/ 2708375 h 3512352"/>
                <a:gd name="connsiteX138" fmla="*/ 1834099 w 2562628"/>
                <a:gd name="connsiteY138" fmla="*/ 2712925 h 3512352"/>
                <a:gd name="connsiteX139" fmla="*/ 1837999 w 2562628"/>
                <a:gd name="connsiteY139" fmla="*/ 2719424 h 3512352"/>
                <a:gd name="connsiteX140" fmla="*/ 1844599 w 2562628"/>
                <a:gd name="connsiteY140" fmla="*/ 2722124 h 3512352"/>
                <a:gd name="connsiteX141" fmla="*/ 1850148 w 2562628"/>
                <a:gd name="connsiteY141" fmla="*/ 2723524 h 3512352"/>
                <a:gd name="connsiteX142" fmla="*/ 1856248 w 2562628"/>
                <a:gd name="connsiteY142" fmla="*/ 2722524 h 3512352"/>
                <a:gd name="connsiteX143" fmla="*/ 1861498 w 2562628"/>
                <a:gd name="connsiteY143" fmla="*/ 2725674 h 3512352"/>
                <a:gd name="connsiteX144" fmla="*/ 1862148 w 2562628"/>
                <a:gd name="connsiteY144" fmla="*/ 2725674 h 3512352"/>
                <a:gd name="connsiteX145" fmla="*/ 1862948 w 2562628"/>
                <a:gd name="connsiteY145" fmla="*/ 2726424 h 3512352"/>
                <a:gd name="connsiteX146" fmla="*/ 1871198 w 2562628"/>
                <a:gd name="connsiteY146" fmla="*/ 2728474 h 3512352"/>
                <a:gd name="connsiteX147" fmla="*/ 1872898 w 2562628"/>
                <a:gd name="connsiteY147" fmla="*/ 2721724 h 3512352"/>
                <a:gd name="connsiteX148" fmla="*/ 1866398 w 2562628"/>
                <a:gd name="connsiteY148" fmla="*/ 2720074 h 3512352"/>
                <a:gd name="connsiteX149" fmla="*/ 1864898 w 2562628"/>
                <a:gd name="connsiteY149" fmla="*/ 2718675 h 3512352"/>
                <a:gd name="connsiteX150" fmla="*/ 1863548 w 2562628"/>
                <a:gd name="connsiteY150" fmla="*/ 2718675 h 3512352"/>
                <a:gd name="connsiteX151" fmla="*/ 1858498 w 2562628"/>
                <a:gd name="connsiteY151" fmla="*/ 2715175 h 3512352"/>
                <a:gd name="connsiteX152" fmla="*/ 1851298 w 2562628"/>
                <a:gd name="connsiteY152" fmla="*/ 2716324 h 3512352"/>
                <a:gd name="connsiteX153" fmla="*/ 1847849 w 2562628"/>
                <a:gd name="connsiteY153" fmla="*/ 2715475 h 3512352"/>
                <a:gd name="connsiteX154" fmla="*/ 1843649 w 2562628"/>
                <a:gd name="connsiteY154" fmla="*/ 2713775 h 3512352"/>
                <a:gd name="connsiteX155" fmla="*/ 1840749 w 2562628"/>
                <a:gd name="connsiteY155" fmla="*/ 2708775 h 3512352"/>
                <a:gd name="connsiteX156" fmla="*/ 1837349 w 2562628"/>
                <a:gd name="connsiteY156" fmla="*/ 2704325 h 3512352"/>
                <a:gd name="connsiteX157" fmla="*/ 1835949 w 2562628"/>
                <a:gd name="connsiteY157" fmla="*/ 2702875 h 3512352"/>
                <a:gd name="connsiteX158" fmla="*/ 1829599 w 2562628"/>
                <a:gd name="connsiteY158" fmla="*/ 2698925 h 3512352"/>
                <a:gd name="connsiteX159" fmla="*/ 1826599 w 2562628"/>
                <a:gd name="connsiteY159" fmla="*/ 2697375 h 3512352"/>
                <a:gd name="connsiteX160" fmla="*/ 1820499 w 2562628"/>
                <a:gd name="connsiteY160" fmla="*/ 2697375 h 3512352"/>
                <a:gd name="connsiteX161" fmla="*/ 1816549 w 2562628"/>
                <a:gd name="connsiteY161" fmla="*/ 2696425 h 3512352"/>
                <a:gd name="connsiteX162" fmla="*/ 1805800 w 2562628"/>
                <a:gd name="connsiteY162" fmla="*/ 2696425 h 3512352"/>
                <a:gd name="connsiteX163" fmla="*/ 1802850 w 2562628"/>
                <a:gd name="connsiteY163" fmla="*/ 2702225 h 3512352"/>
                <a:gd name="connsiteX164" fmla="*/ 1800950 w 2562628"/>
                <a:gd name="connsiteY164" fmla="*/ 2704175 h 3512352"/>
                <a:gd name="connsiteX165" fmla="*/ 1798500 w 2562628"/>
                <a:gd name="connsiteY165" fmla="*/ 2704175 h 3512352"/>
                <a:gd name="connsiteX166" fmla="*/ 1794250 w 2562628"/>
                <a:gd name="connsiteY166" fmla="*/ 2699925 h 3512352"/>
                <a:gd name="connsiteX167" fmla="*/ 1784550 w 2562628"/>
                <a:gd name="connsiteY167" fmla="*/ 2698575 h 3512352"/>
                <a:gd name="connsiteX168" fmla="*/ 1778051 w 2562628"/>
                <a:gd name="connsiteY168" fmla="*/ 2700675 h 3512352"/>
                <a:gd name="connsiteX169" fmla="*/ 1774951 w 2562628"/>
                <a:gd name="connsiteY169" fmla="*/ 2700075 h 3512352"/>
                <a:gd name="connsiteX170" fmla="*/ 1772651 w 2562628"/>
                <a:gd name="connsiteY170" fmla="*/ 2696225 h 3512352"/>
                <a:gd name="connsiteX171" fmla="*/ 1769951 w 2562628"/>
                <a:gd name="connsiteY171" fmla="*/ 2687975 h 3512352"/>
                <a:gd name="connsiteX172" fmla="*/ 1771801 w 2562628"/>
                <a:gd name="connsiteY172" fmla="*/ 2684175 h 3512352"/>
                <a:gd name="connsiteX173" fmla="*/ 1771801 w 2562628"/>
                <a:gd name="connsiteY173" fmla="*/ 2679176 h 3512352"/>
                <a:gd name="connsiteX174" fmla="*/ 1774001 w 2562628"/>
                <a:gd name="connsiteY174" fmla="*/ 2662376 h 3512352"/>
                <a:gd name="connsiteX175" fmla="*/ 1774001 w 2562628"/>
                <a:gd name="connsiteY175" fmla="*/ 2637377 h 3512352"/>
                <a:gd name="connsiteX176" fmla="*/ 1771651 w 2562628"/>
                <a:gd name="connsiteY176" fmla="*/ 2631577 h 3512352"/>
                <a:gd name="connsiteX177" fmla="*/ 1771351 w 2562628"/>
                <a:gd name="connsiteY177" fmla="*/ 2630477 h 3512352"/>
                <a:gd name="connsiteX178" fmla="*/ 1788350 w 2562628"/>
                <a:gd name="connsiteY178" fmla="*/ 2630477 h 3512352"/>
                <a:gd name="connsiteX179" fmla="*/ 1789550 w 2562628"/>
                <a:gd name="connsiteY179" fmla="*/ 2475481 h 3512352"/>
                <a:gd name="connsiteX180" fmla="*/ 1773001 w 2562628"/>
                <a:gd name="connsiteY180" fmla="*/ 2475481 h 3512352"/>
                <a:gd name="connsiteX181" fmla="*/ 1773951 w 2562628"/>
                <a:gd name="connsiteY181" fmla="*/ 2374384 h 3512352"/>
                <a:gd name="connsiteX182" fmla="*/ 1773951 w 2562628"/>
                <a:gd name="connsiteY182" fmla="*/ 2372084 h 3512352"/>
                <a:gd name="connsiteX183" fmla="*/ 1873148 w 2562628"/>
                <a:gd name="connsiteY183" fmla="*/ 2373134 h 3512352"/>
                <a:gd name="connsiteX184" fmla="*/ 1894147 w 2562628"/>
                <a:gd name="connsiteY184" fmla="*/ 2373134 h 3512352"/>
                <a:gd name="connsiteX185" fmla="*/ 1894147 w 2562628"/>
                <a:gd name="connsiteY185" fmla="*/ 2366134 h 3512352"/>
                <a:gd name="connsiteX186" fmla="*/ 1774151 w 2562628"/>
                <a:gd name="connsiteY186" fmla="*/ 2365084 h 3512352"/>
                <a:gd name="connsiteX187" fmla="*/ 1774151 w 2562628"/>
                <a:gd name="connsiteY187" fmla="*/ 2299286 h 3512352"/>
                <a:gd name="connsiteX188" fmla="*/ 1774151 w 2562628"/>
                <a:gd name="connsiteY188" fmla="*/ 2299286 h 3512352"/>
                <a:gd name="connsiteX189" fmla="*/ 1774151 w 2562628"/>
                <a:gd name="connsiteY189" fmla="*/ 2292286 h 3512352"/>
                <a:gd name="connsiteX190" fmla="*/ 1774151 w 2562628"/>
                <a:gd name="connsiteY190" fmla="*/ 2292286 h 3512352"/>
                <a:gd name="connsiteX191" fmla="*/ 1773051 w 2562628"/>
                <a:gd name="connsiteY191" fmla="*/ 2200739 h 3512352"/>
                <a:gd name="connsiteX192" fmla="*/ 1721152 w 2562628"/>
                <a:gd name="connsiteY192" fmla="*/ 2198489 h 3512352"/>
                <a:gd name="connsiteX193" fmla="*/ 1720152 w 2562628"/>
                <a:gd name="connsiteY193" fmla="*/ 2097192 h 3512352"/>
                <a:gd name="connsiteX194" fmla="*/ 1853498 w 2562628"/>
                <a:gd name="connsiteY194" fmla="*/ 2097192 h 3512352"/>
                <a:gd name="connsiteX195" fmla="*/ 1853498 w 2562628"/>
                <a:gd name="connsiteY195" fmla="*/ 2090192 h 3512352"/>
                <a:gd name="connsiteX196" fmla="*/ 1719852 w 2562628"/>
                <a:gd name="connsiteY196" fmla="*/ 2090192 h 3512352"/>
                <a:gd name="connsiteX197" fmla="*/ 1720902 w 2562628"/>
                <a:gd name="connsiteY197" fmla="*/ 1938196 h 3512352"/>
                <a:gd name="connsiteX198" fmla="*/ 1759501 w 2562628"/>
                <a:gd name="connsiteY198" fmla="*/ 1938196 h 3512352"/>
                <a:gd name="connsiteX199" fmla="*/ 1761751 w 2562628"/>
                <a:gd name="connsiteY199" fmla="*/ 1721202 h 3512352"/>
                <a:gd name="connsiteX200" fmla="*/ 1759551 w 2562628"/>
                <a:gd name="connsiteY200" fmla="*/ 1697303 h 3512352"/>
                <a:gd name="connsiteX201" fmla="*/ 1759551 w 2562628"/>
                <a:gd name="connsiteY201" fmla="*/ 1661004 h 3512352"/>
                <a:gd name="connsiteX202" fmla="*/ 2092392 w 2562628"/>
                <a:gd name="connsiteY202" fmla="*/ 1661004 h 3512352"/>
                <a:gd name="connsiteX203" fmla="*/ 2092392 w 2562628"/>
                <a:gd name="connsiteY203" fmla="*/ 1654004 h 3512352"/>
                <a:gd name="connsiteX204" fmla="*/ 1759551 w 2562628"/>
                <a:gd name="connsiteY204" fmla="*/ 1654004 h 3512352"/>
                <a:gd name="connsiteX205" fmla="*/ 1759551 w 2562628"/>
                <a:gd name="connsiteY205" fmla="*/ 1544507 h 3512352"/>
                <a:gd name="connsiteX206" fmla="*/ 1756251 w 2562628"/>
                <a:gd name="connsiteY206" fmla="*/ 1543457 h 3512352"/>
                <a:gd name="connsiteX207" fmla="*/ 1756251 w 2562628"/>
                <a:gd name="connsiteY207" fmla="*/ 1495208 h 3512352"/>
                <a:gd name="connsiteX208" fmla="*/ 1757251 w 2562628"/>
                <a:gd name="connsiteY208" fmla="*/ 1440210 h 3512352"/>
                <a:gd name="connsiteX209" fmla="*/ 1892997 w 2562628"/>
                <a:gd name="connsiteY209" fmla="*/ 1440210 h 3512352"/>
                <a:gd name="connsiteX210" fmla="*/ 1925996 w 2562628"/>
                <a:gd name="connsiteY210" fmla="*/ 1439110 h 3512352"/>
                <a:gd name="connsiteX211" fmla="*/ 1957045 w 2562628"/>
                <a:gd name="connsiteY211" fmla="*/ 1440210 h 3512352"/>
                <a:gd name="connsiteX212" fmla="*/ 2084042 w 2562628"/>
                <a:gd name="connsiteY212" fmla="*/ 1440210 h 3512352"/>
                <a:gd name="connsiteX213" fmla="*/ 2088592 w 2562628"/>
                <a:gd name="connsiteY213" fmla="*/ 1500208 h 3512352"/>
                <a:gd name="connsiteX214" fmla="*/ 2095592 w 2562628"/>
                <a:gd name="connsiteY214" fmla="*/ 1499658 h 3512352"/>
                <a:gd name="connsiteX215" fmla="*/ 2090592 w 2562628"/>
                <a:gd name="connsiteY215" fmla="*/ 1433410 h 3512352"/>
                <a:gd name="connsiteX216" fmla="*/ 1957146 w 2562628"/>
                <a:gd name="connsiteY216" fmla="*/ 1433410 h 3512352"/>
                <a:gd name="connsiteX217" fmla="*/ 1925996 w 2562628"/>
                <a:gd name="connsiteY217" fmla="*/ 1432310 h 3512352"/>
                <a:gd name="connsiteX218" fmla="*/ 1897347 w 2562628"/>
                <a:gd name="connsiteY218" fmla="*/ 1433410 h 3512352"/>
                <a:gd name="connsiteX219" fmla="*/ 1757351 w 2562628"/>
                <a:gd name="connsiteY219" fmla="*/ 1433410 h 3512352"/>
                <a:gd name="connsiteX220" fmla="*/ 1757351 w 2562628"/>
                <a:gd name="connsiteY220" fmla="*/ 1424210 h 3512352"/>
                <a:gd name="connsiteX221" fmla="*/ 1758401 w 2562628"/>
                <a:gd name="connsiteY221" fmla="*/ 1272115 h 3512352"/>
                <a:gd name="connsiteX222" fmla="*/ 1759551 w 2562628"/>
                <a:gd name="connsiteY222" fmla="*/ 1216766 h 3512352"/>
                <a:gd name="connsiteX223" fmla="*/ 1755001 w 2562628"/>
                <a:gd name="connsiteY223" fmla="*/ 1216766 h 3512352"/>
                <a:gd name="connsiteX224" fmla="*/ 1752901 w 2562628"/>
                <a:gd name="connsiteY224" fmla="*/ 1003972 h 3512352"/>
                <a:gd name="connsiteX225" fmla="*/ 1755051 w 2562628"/>
                <a:gd name="connsiteY225" fmla="*/ 943074 h 3512352"/>
                <a:gd name="connsiteX226" fmla="*/ 1753951 w 2562628"/>
                <a:gd name="connsiteY226" fmla="*/ 829177 h 3512352"/>
                <a:gd name="connsiteX227" fmla="*/ 1747401 w 2562628"/>
                <a:gd name="connsiteY227" fmla="*/ 829177 h 3512352"/>
                <a:gd name="connsiteX228" fmla="*/ 1748451 w 2562628"/>
                <a:gd name="connsiteY228" fmla="*/ 723430 h 3512352"/>
                <a:gd name="connsiteX229" fmla="*/ 1749601 w 2562628"/>
                <a:gd name="connsiteY229" fmla="*/ 665681 h 3512352"/>
                <a:gd name="connsiteX230" fmla="*/ 1746201 w 2562628"/>
                <a:gd name="connsiteY230" fmla="*/ 665681 h 3512352"/>
                <a:gd name="connsiteX231" fmla="*/ 1746201 w 2562628"/>
                <a:gd name="connsiteY231" fmla="*/ 609433 h 3512352"/>
                <a:gd name="connsiteX232" fmla="*/ 1742901 w 2562628"/>
                <a:gd name="connsiteY232" fmla="*/ 609433 h 3512352"/>
                <a:gd name="connsiteX233" fmla="*/ 1742901 w 2562628"/>
                <a:gd name="connsiteY233" fmla="*/ 541185 h 3512352"/>
                <a:gd name="connsiteX234" fmla="*/ 1745151 w 2562628"/>
                <a:gd name="connsiteY234" fmla="*/ 351190 h 3512352"/>
                <a:gd name="connsiteX235" fmla="*/ 1744051 w 2562628"/>
                <a:gd name="connsiteY235" fmla="*/ 264493 h 3512352"/>
                <a:gd name="connsiteX236" fmla="*/ 1737052 w 2562628"/>
                <a:gd name="connsiteY236" fmla="*/ 264493 h 3512352"/>
                <a:gd name="connsiteX237" fmla="*/ 1738152 w 2562628"/>
                <a:gd name="connsiteY237" fmla="*/ 351090 h 3512352"/>
                <a:gd name="connsiteX238" fmla="*/ 1735902 w 2562628"/>
                <a:gd name="connsiteY238" fmla="*/ 541085 h 3512352"/>
                <a:gd name="connsiteX239" fmla="*/ 1735902 w 2562628"/>
                <a:gd name="connsiteY239" fmla="*/ 616383 h 3512352"/>
                <a:gd name="connsiteX240" fmla="*/ 1739202 w 2562628"/>
                <a:gd name="connsiteY240" fmla="*/ 616383 h 3512352"/>
                <a:gd name="connsiteX241" fmla="*/ 1739202 w 2562628"/>
                <a:gd name="connsiteY241" fmla="*/ 672631 h 3512352"/>
                <a:gd name="connsiteX242" fmla="*/ 1742452 w 2562628"/>
                <a:gd name="connsiteY242" fmla="*/ 672631 h 3512352"/>
                <a:gd name="connsiteX243" fmla="*/ 1741502 w 2562628"/>
                <a:gd name="connsiteY243" fmla="*/ 719780 h 3512352"/>
                <a:gd name="connsiteX244" fmla="*/ 1711902 w 2562628"/>
                <a:gd name="connsiteY244" fmla="*/ 719780 h 3512352"/>
                <a:gd name="connsiteX245" fmla="*/ 1578506 w 2562628"/>
                <a:gd name="connsiteY245" fmla="*/ 717630 h 3512352"/>
                <a:gd name="connsiteX246" fmla="*/ 1522208 w 2562628"/>
                <a:gd name="connsiteY246" fmla="*/ 716530 h 3512352"/>
                <a:gd name="connsiteX247" fmla="*/ 1442210 w 2562628"/>
                <a:gd name="connsiteY247" fmla="*/ 714230 h 3512352"/>
                <a:gd name="connsiteX248" fmla="*/ 1442210 w 2562628"/>
                <a:gd name="connsiteY248" fmla="*/ 747429 h 3512352"/>
                <a:gd name="connsiteX249" fmla="*/ 1223716 w 2562628"/>
                <a:gd name="connsiteY249" fmla="*/ 746379 h 3512352"/>
                <a:gd name="connsiteX250" fmla="*/ 1172167 w 2562628"/>
                <a:gd name="connsiteY250" fmla="*/ 746379 h 3512352"/>
                <a:gd name="connsiteX251" fmla="*/ 1174367 w 2562628"/>
                <a:gd name="connsiteY251" fmla="*/ 638082 h 3512352"/>
                <a:gd name="connsiteX252" fmla="*/ 1172067 w 2562628"/>
                <a:gd name="connsiteY252" fmla="*/ 638082 h 3512352"/>
                <a:gd name="connsiteX253" fmla="*/ 1173217 w 2562628"/>
                <a:gd name="connsiteY253" fmla="*/ 415088 h 3512352"/>
                <a:gd name="connsiteX254" fmla="*/ 1172067 w 2562628"/>
                <a:gd name="connsiteY254" fmla="*/ 415088 h 3512352"/>
                <a:gd name="connsiteX255" fmla="*/ 1172067 w 2562628"/>
                <a:gd name="connsiteY255" fmla="*/ 365640 h 3512352"/>
                <a:gd name="connsiteX256" fmla="*/ 1173217 w 2562628"/>
                <a:gd name="connsiteY256" fmla="*/ 325641 h 3512352"/>
                <a:gd name="connsiteX257" fmla="*/ 1173217 w 2562628"/>
                <a:gd name="connsiteY257" fmla="*/ 316891 h 3512352"/>
                <a:gd name="connsiteX258" fmla="*/ 1175467 w 2562628"/>
                <a:gd name="connsiteY258" fmla="*/ 209744 h 3512352"/>
                <a:gd name="connsiteX259" fmla="*/ 1168468 w 2562628"/>
                <a:gd name="connsiteY259" fmla="*/ 209744 h 3512352"/>
                <a:gd name="connsiteX260" fmla="*/ 1166218 w 2562628"/>
                <a:gd name="connsiteY260" fmla="*/ 316941 h 3512352"/>
                <a:gd name="connsiteX261" fmla="*/ 1166218 w 2562628"/>
                <a:gd name="connsiteY261" fmla="*/ 325691 h 3512352"/>
                <a:gd name="connsiteX262" fmla="*/ 1165068 w 2562628"/>
                <a:gd name="connsiteY262" fmla="*/ 365690 h 3512352"/>
                <a:gd name="connsiteX263" fmla="*/ 1165068 w 2562628"/>
                <a:gd name="connsiteY263" fmla="*/ 415238 h 3512352"/>
                <a:gd name="connsiteX264" fmla="*/ 919024 w 2562628"/>
                <a:gd name="connsiteY264" fmla="*/ 410839 h 3512352"/>
                <a:gd name="connsiteX265" fmla="*/ 910325 w 2562628"/>
                <a:gd name="connsiteY265" fmla="*/ 410839 h 3512352"/>
                <a:gd name="connsiteX266" fmla="*/ 872676 w 2562628"/>
                <a:gd name="connsiteY266" fmla="*/ 409789 h 3512352"/>
                <a:gd name="connsiteX267" fmla="*/ 837677 w 2562628"/>
                <a:gd name="connsiteY267" fmla="*/ 409789 h 3512352"/>
                <a:gd name="connsiteX268" fmla="*/ 839827 w 2562628"/>
                <a:gd name="connsiteY268" fmla="*/ 313891 h 3512352"/>
                <a:gd name="connsiteX269" fmla="*/ 839827 w 2562628"/>
                <a:gd name="connsiteY269" fmla="*/ 300242 h 3512352"/>
                <a:gd name="connsiteX270" fmla="*/ 808878 w 2562628"/>
                <a:gd name="connsiteY270" fmla="*/ 300242 h 3512352"/>
                <a:gd name="connsiteX271" fmla="*/ 784728 w 2562628"/>
                <a:gd name="connsiteY271" fmla="*/ 299292 h 3512352"/>
                <a:gd name="connsiteX272" fmla="*/ 787828 w 2562628"/>
                <a:gd name="connsiteY272" fmla="*/ 197894 h 3512352"/>
                <a:gd name="connsiteX273" fmla="*/ 838027 w 2562628"/>
                <a:gd name="connsiteY273" fmla="*/ 197894 h 3512352"/>
                <a:gd name="connsiteX274" fmla="*/ 848326 w 2562628"/>
                <a:gd name="connsiteY274" fmla="*/ 199094 h 3512352"/>
                <a:gd name="connsiteX275" fmla="*/ 893775 w 2562628"/>
                <a:gd name="connsiteY275" fmla="*/ 199094 h 3512352"/>
                <a:gd name="connsiteX276" fmla="*/ 896225 w 2562628"/>
                <a:gd name="connsiteY276" fmla="*/ 55548 h 3512352"/>
                <a:gd name="connsiteX277" fmla="*/ 886625 w 2562628"/>
                <a:gd name="connsiteY277" fmla="*/ 71598 h 3512352"/>
                <a:gd name="connsiteX278" fmla="*/ 878826 w 2562628"/>
                <a:gd name="connsiteY278" fmla="*/ 76598 h 3512352"/>
                <a:gd name="connsiteX279" fmla="*/ 873826 w 2562628"/>
                <a:gd name="connsiteY279" fmla="*/ 78648 h 3512352"/>
                <a:gd name="connsiteX280" fmla="*/ 864176 w 2562628"/>
                <a:gd name="connsiteY280" fmla="*/ 81848 h 3512352"/>
                <a:gd name="connsiteX281" fmla="*/ 854526 w 2562628"/>
                <a:gd name="connsiteY281" fmla="*/ 84048 h 3512352"/>
                <a:gd name="connsiteX282" fmla="*/ 832727 w 2562628"/>
                <a:gd name="connsiteY282" fmla="*/ 87298 h 3512352"/>
                <a:gd name="connsiteX283" fmla="*/ 827127 w 2562628"/>
                <a:gd name="connsiteY283" fmla="*/ 87298 h 3512352"/>
                <a:gd name="connsiteX284" fmla="*/ 823527 w 2562628"/>
                <a:gd name="connsiteY284" fmla="*/ 85248 h 3512352"/>
                <a:gd name="connsiteX285" fmla="*/ 813927 w 2562628"/>
                <a:gd name="connsiteY285" fmla="*/ 77798 h 3512352"/>
                <a:gd name="connsiteX286" fmla="*/ 811627 w 2562628"/>
                <a:gd name="connsiteY286" fmla="*/ 76548 h 3512352"/>
                <a:gd name="connsiteX287" fmla="*/ 809327 w 2562628"/>
                <a:gd name="connsiteY287" fmla="*/ 72348 h 3512352"/>
                <a:gd name="connsiteX288" fmla="*/ 807978 w 2562628"/>
                <a:gd name="connsiteY288" fmla="*/ 70698 h 3512352"/>
                <a:gd name="connsiteX289" fmla="*/ 807078 w 2562628"/>
                <a:gd name="connsiteY289" fmla="*/ 68998 h 3512352"/>
                <a:gd name="connsiteX290" fmla="*/ 804728 w 2562628"/>
                <a:gd name="connsiteY290" fmla="*/ 66348 h 3512352"/>
                <a:gd name="connsiteX291" fmla="*/ 798678 w 2562628"/>
                <a:gd name="connsiteY291" fmla="*/ 54298 h 3512352"/>
                <a:gd name="connsiteX292" fmla="*/ 798678 w 2562628"/>
                <a:gd name="connsiteY292" fmla="*/ 53949 h 3512352"/>
                <a:gd name="connsiteX293" fmla="*/ 802478 w 2562628"/>
                <a:gd name="connsiteY293" fmla="*/ 52699 h 3512352"/>
                <a:gd name="connsiteX294" fmla="*/ 803878 w 2562628"/>
                <a:gd name="connsiteY294" fmla="*/ 51399 h 3512352"/>
                <a:gd name="connsiteX295" fmla="*/ 817977 w 2562628"/>
                <a:gd name="connsiteY295" fmla="*/ 43899 h 3512352"/>
                <a:gd name="connsiteX296" fmla="*/ 805428 w 2562628"/>
                <a:gd name="connsiteY296" fmla="*/ 43899 h 3512352"/>
                <a:gd name="connsiteX297" fmla="*/ 804378 w 2562628"/>
                <a:gd name="connsiteY297" fmla="*/ 42749 h 3512352"/>
                <a:gd name="connsiteX298" fmla="*/ 801378 w 2562628"/>
                <a:gd name="connsiteY298" fmla="*/ 41049 h 3512352"/>
                <a:gd name="connsiteX299" fmla="*/ 800678 w 2562628"/>
                <a:gd name="connsiteY299" fmla="*/ 39599 h 3512352"/>
                <a:gd name="connsiteX300" fmla="*/ 799828 w 2562628"/>
                <a:gd name="connsiteY300" fmla="*/ 35899 h 3512352"/>
                <a:gd name="connsiteX301" fmla="*/ 799828 w 2562628"/>
                <a:gd name="connsiteY301" fmla="*/ 28249 h 3512352"/>
                <a:gd name="connsiteX302" fmla="*/ 801528 w 2562628"/>
                <a:gd name="connsiteY302" fmla="*/ 22949 h 3512352"/>
                <a:gd name="connsiteX303" fmla="*/ 802778 w 2562628"/>
                <a:gd name="connsiteY303" fmla="*/ 21699 h 3512352"/>
                <a:gd name="connsiteX304" fmla="*/ 803728 w 2562628"/>
                <a:gd name="connsiteY304" fmla="*/ 21199 h 3512352"/>
                <a:gd name="connsiteX305" fmla="*/ 810277 w 2562628"/>
                <a:gd name="connsiteY305" fmla="*/ 21199 h 3512352"/>
                <a:gd name="connsiteX306" fmla="*/ 813227 w 2562628"/>
                <a:gd name="connsiteY306" fmla="*/ 19799 h 3512352"/>
                <a:gd name="connsiteX307" fmla="*/ 815277 w 2562628"/>
                <a:gd name="connsiteY307" fmla="*/ 18099 h 3512352"/>
                <a:gd name="connsiteX308" fmla="*/ 810277 w 2562628"/>
                <a:gd name="connsiteY308" fmla="*/ 13100 h 3512352"/>
                <a:gd name="connsiteX309" fmla="*/ 809527 w 2562628"/>
                <a:gd name="connsiteY309" fmla="*/ 13800 h 3512352"/>
                <a:gd name="connsiteX310" fmla="*/ 808478 w 2562628"/>
                <a:gd name="connsiteY310" fmla="*/ 14300 h 3512352"/>
                <a:gd name="connsiteX311" fmla="*/ 801878 w 2562628"/>
                <a:gd name="connsiteY311" fmla="*/ 14300 h 3512352"/>
                <a:gd name="connsiteX312" fmla="*/ 798878 w 2562628"/>
                <a:gd name="connsiteY312" fmla="*/ 15850 h 3512352"/>
                <a:gd name="connsiteX313" fmla="*/ 795178 w 2562628"/>
                <a:gd name="connsiteY313" fmla="*/ 19299 h 3512352"/>
                <a:gd name="connsiteX314" fmla="*/ 792778 w 2562628"/>
                <a:gd name="connsiteY314" fmla="*/ 26699 h 3512352"/>
                <a:gd name="connsiteX315" fmla="*/ 792778 w 2562628"/>
                <a:gd name="connsiteY315" fmla="*/ 36699 h 3512352"/>
                <a:gd name="connsiteX316" fmla="*/ 793928 w 2562628"/>
                <a:gd name="connsiteY316" fmla="*/ 41699 h 3512352"/>
                <a:gd name="connsiteX317" fmla="*/ 794928 w 2562628"/>
                <a:gd name="connsiteY317" fmla="*/ 43899 h 3512352"/>
                <a:gd name="connsiteX318" fmla="*/ 794928 w 2562628"/>
                <a:gd name="connsiteY318" fmla="*/ 47699 h 3512352"/>
                <a:gd name="connsiteX319" fmla="*/ 795678 w 2562628"/>
                <a:gd name="connsiteY319" fmla="*/ 47699 h 3512352"/>
                <a:gd name="connsiteX320" fmla="*/ 791628 w 2562628"/>
                <a:gd name="connsiteY320" fmla="*/ 49799 h 3512352"/>
                <a:gd name="connsiteX321" fmla="*/ 791628 w 2562628"/>
                <a:gd name="connsiteY321" fmla="*/ 56048 h 3512352"/>
                <a:gd name="connsiteX322" fmla="*/ 798628 w 2562628"/>
                <a:gd name="connsiteY322" fmla="*/ 70048 h 3512352"/>
                <a:gd name="connsiteX323" fmla="*/ 801078 w 2562628"/>
                <a:gd name="connsiteY323" fmla="*/ 72798 h 3512352"/>
                <a:gd name="connsiteX324" fmla="*/ 801978 w 2562628"/>
                <a:gd name="connsiteY324" fmla="*/ 74498 h 3512352"/>
                <a:gd name="connsiteX325" fmla="*/ 803228 w 2562628"/>
                <a:gd name="connsiteY325" fmla="*/ 76048 h 3512352"/>
                <a:gd name="connsiteX326" fmla="*/ 805278 w 2562628"/>
                <a:gd name="connsiteY326" fmla="*/ 79998 h 3512352"/>
                <a:gd name="connsiteX327" fmla="*/ 806878 w 2562628"/>
                <a:gd name="connsiteY327" fmla="*/ 81948 h 3512352"/>
                <a:gd name="connsiteX328" fmla="*/ 809777 w 2562628"/>
                <a:gd name="connsiteY328" fmla="*/ 83598 h 3512352"/>
                <a:gd name="connsiteX329" fmla="*/ 815077 w 2562628"/>
                <a:gd name="connsiteY329" fmla="*/ 87848 h 3512352"/>
                <a:gd name="connsiteX330" fmla="*/ 819527 w 2562628"/>
                <a:gd name="connsiteY330" fmla="*/ 91147 h 3512352"/>
                <a:gd name="connsiteX331" fmla="*/ 825177 w 2562628"/>
                <a:gd name="connsiteY331" fmla="*/ 94097 h 3512352"/>
                <a:gd name="connsiteX332" fmla="*/ 832677 w 2562628"/>
                <a:gd name="connsiteY332" fmla="*/ 94097 h 3512352"/>
                <a:gd name="connsiteX333" fmla="*/ 855526 w 2562628"/>
                <a:gd name="connsiteY333" fmla="*/ 90697 h 3512352"/>
                <a:gd name="connsiteX334" fmla="*/ 865776 w 2562628"/>
                <a:gd name="connsiteY334" fmla="*/ 88398 h 3512352"/>
                <a:gd name="connsiteX335" fmla="*/ 875776 w 2562628"/>
                <a:gd name="connsiteY335" fmla="*/ 84998 h 3512352"/>
                <a:gd name="connsiteX336" fmla="*/ 881325 w 2562628"/>
                <a:gd name="connsiteY336" fmla="*/ 82798 h 3512352"/>
                <a:gd name="connsiteX337" fmla="*/ 888425 w 2562628"/>
                <a:gd name="connsiteY337" fmla="*/ 78398 h 3512352"/>
                <a:gd name="connsiteX338" fmla="*/ 886525 w 2562628"/>
                <a:gd name="connsiteY338" fmla="*/ 191995 h 3512352"/>
                <a:gd name="connsiteX339" fmla="*/ 848526 w 2562628"/>
                <a:gd name="connsiteY339" fmla="*/ 191995 h 3512352"/>
                <a:gd name="connsiteX340" fmla="*/ 838527 w 2562628"/>
                <a:gd name="connsiteY340" fmla="*/ 190895 h 3512352"/>
                <a:gd name="connsiteX341" fmla="*/ 781028 w 2562628"/>
                <a:gd name="connsiteY341" fmla="*/ 190895 h 3512352"/>
                <a:gd name="connsiteX342" fmla="*/ 777728 w 2562628"/>
                <a:gd name="connsiteY342" fmla="*/ 299092 h 3512352"/>
                <a:gd name="connsiteX343" fmla="*/ 746679 w 2562628"/>
                <a:gd name="connsiteY343" fmla="*/ 298492 h 3512352"/>
                <a:gd name="connsiteX344" fmla="*/ 670831 w 2562628"/>
                <a:gd name="connsiteY344" fmla="*/ 296942 h 3512352"/>
                <a:gd name="connsiteX345" fmla="*/ 337591 w 2562628"/>
                <a:gd name="connsiteY345" fmla="*/ 283792 h 3512352"/>
                <a:gd name="connsiteX346" fmla="*/ 342990 w 2562628"/>
                <a:gd name="connsiteY346" fmla="*/ 175245 h 3512352"/>
                <a:gd name="connsiteX347" fmla="*/ 335191 w 2562628"/>
                <a:gd name="connsiteY347" fmla="*/ 175245 h 3512352"/>
                <a:gd name="connsiteX348" fmla="*/ 341740 w 2562628"/>
                <a:gd name="connsiteY348" fmla="*/ 250 h 3512352"/>
                <a:gd name="connsiteX349" fmla="*/ 334741 w 2562628"/>
                <a:gd name="connsiteY349" fmla="*/ 0 h 3512352"/>
                <a:gd name="connsiteX350" fmla="*/ 327941 w 2562628"/>
                <a:gd name="connsiteY350" fmla="*/ 182495 h 3512352"/>
                <a:gd name="connsiteX351" fmla="*/ 335641 w 2562628"/>
                <a:gd name="connsiteY351" fmla="*/ 182495 h 3512352"/>
                <a:gd name="connsiteX352" fmla="*/ 330641 w 2562628"/>
                <a:gd name="connsiteY352" fmla="*/ 283592 h 3512352"/>
                <a:gd name="connsiteX353" fmla="*/ 143146 w 2562628"/>
                <a:gd name="connsiteY353" fmla="*/ 277142 h 3512352"/>
                <a:gd name="connsiteX354" fmla="*/ 3800 w 2562628"/>
                <a:gd name="connsiteY354" fmla="*/ 269343 h 3512352"/>
                <a:gd name="connsiteX355" fmla="*/ 100 w 2562628"/>
                <a:gd name="connsiteY355" fmla="*/ 269593 h 3512352"/>
                <a:gd name="connsiteX356" fmla="*/ 100 w 2562628"/>
                <a:gd name="connsiteY356" fmla="*/ 273292 h 3512352"/>
                <a:gd name="connsiteX357" fmla="*/ 1300 w 2562628"/>
                <a:gd name="connsiteY357" fmla="*/ 273292 h 3512352"/>
                <a:gd name="connsiteX358" fmla="*/ 0 w 2562628"/>
                <a:gd name="connsiteY358" fmla="*/ 274742 h 3512352"/>
                <a:gd name="connsiteX359" fmla="*/ 7100 w 2562628"/>
                <a:gd name="connsiteY359" fmla="*/ 280692 h 3512352"/>
                <a:gd name="connsiteX360" fmla="*/ 7100 w 2562628"/>
                <a:gd name="connsiteY360" fmla="*/ 276542 h 3512352"/>
                <a:gd name="connsiteX361" fmla="*/ 133546 w 2562628"/>
                <a:gd name="connsiteY361" fmla="*/ 283542 h 3512352"/>
                <a:gd name="connsiteX362" fmla="*/ 142846 w 2562628"/>
                <a:gd name="connsiteY362" fmla="*/ 284092 h 3512352"/>
                <a:gd name="connsiteX363" fmla="*/ 151196 w 2562628"/>
                <a:gd name="connsiteY363" fmla="*/ 284092 h 3512352"/>
                <a:gd name="connsiteX364" fmla="*/ 333541 w 2562628"/>
                <a:gd name="connsiteY364" fmla="*/ 290692 h 3512352"/>
                <a:gd name="connsiteX365" fmla="*/ 476337 w 2562628"/>
                <a:gd name="connsiteY365" fmla="*/ 296292 h 3512352"/>
                <a:gd name="connsiteX366" fmla="*/ 666831 w 2562628"/>
                <a:gd name="connsiteY366" fmla="*/ 303792 h 3512352"/>
                <a:gd name="connsiteX367" fmla="*/ 663532 w 2562628"/>
                <a:gd name="connsiteY367" fmla="*/ 413189 h 3512352"/>
                <a:gd name="connsiteX368" fmla="*/ 666881 w 2562628"/>
                <a:gd name="connsiteY368" fmla="*/ 413189 h 3512352"/>
                <a:gd name="connsiteX369" fmla="*/ 664732 w 2562628"/>
                <a:gd name="connsiteY369" fmla="*/ 518786 h 3512352"/>
                <a:gd name="connsiteX370" fmla="*/ 663932 w 2562628"/>
                <a:gd name="connsiteY370" fmla="*/ 528785 h 3512352"/>
                <a:gd name="connsiteX371" fmla="*/ 352340 w 2562628"/>
                <a:gd name="connsiteY371" fmla="*/ 517386 h 3512352"/>
                <a:gd name="connsiteX372" fmla="*/ 276342 w 2562628"/>
                <a:gd name="connsiteY372" fmla="*/ 514586 h 3512352"/>
                <a:gd name="connsiteX373" fmla="*/ 9300 w 2562628"/>
                <a:gd name="connsiteY373" fmla="*/ 503586 h 3512352"/>
                <a:gd name="connsiteX374" fmla="*/ 8250 w 2562628"/>
                <a:gd name="connsiteY374" fmla="*/ 502436 h 3512352"/>
                <a:gd name="connsiteX375" fmla="*/ 8250 w 2562628"/>
                <a:gd name="connsiteY375" fmla="*/ 502436 h 3512352"/>
                <a:gd name="connsiteX376" fmla="*/ 4850 w 2562628"/>
                <a:gd name="connsiteY376" fmla="*/ 499086 h 3512352"/>
                <a:gd name="connsiteX377" fmla="*/ 1450 w 2562628"/>
                <a:gd name="connsiteY377" fmla="*/ 499086 h 3512352"/>
                <a:gd name="connsiteX378" fmla="*/ 1450 w 2562628"/>
                <a:gd name="connsiteY378" fmla="*/ 506086 h 3512352"/>
                <a:gd name="connsiteX379" fmla="*/ 2250 w 2562628"/>
                <a:gd name="connsiteY379" fmla="*/ 506086 h 3512352"/>
                <a:gd name="connsiteX380" fmla="*/ 2250 w 2562628"/>
                <a:gd name="connsiteY380" fmla="*/ 510236 h 3512352"/>
                <a:gd name="connsiteX381" fmla="*/ 58948 w 2562628"/>
                <a:gd name="connsiteY381" fmla="*/ 512586 h 3512352"/>
                <a:gd name="connsiteX382" fmla="*/ 272692 w 2562628"/>
                <a:gd name="connsiteY382" fmla="*/ 521286 h 3512352"/>
                <a:gd name="connsiteX383" fmla="*/ 269392 w 2562628"/>
                <a:gd name="connsiteY383" fmla="*/ 618583 h 3512352"/>
                <a:gd name="connsiteX384" fmla="*/ 278542 w 2562628"/>
                <a:gd name="connsiteY384" fmla="*/ 618583 h 3512352"/>
                <a:gd name="connsiteX385" fmla="*/ 277542 w 2562628"/>
                <a:gd name="connsiteY385" fmla="*/ 650282 h 3512352"/>
                <a:gd name="connsiteX386" fmla="*/ 274092 w 2562628"/>
                <a:gd name="connsiteY386" fmla="*/ 726580 h 3512352"/>
                <a:gd name="connsiteX387" fmla="*/ 330491 w 2562628"/>
                <a:gd name="connsiteY387" fmla="*/ 729880 h 3512352"/>
                <a:gd name="connsiteX388" fmla="*/ 329391 w 2562628"/>
                <a:gd name="connsiteY388" fmla="*/ 784078 h 3512352"/>
                <a:gd name="connsiteX389" fmla="*/ 557185 w 2562628"/>
                <a:gd name="connsiteY389" fmla="*/ 793178 h 3512352"/>
                <a:gd name="connsiteX390" fmla="*/ 559334 w 2562628"/>
                <a:gd name="connsiteY390" fmla="*/ 737830 h 3512352"/>
                <a:gd name="connsiteX391" fmla="*/ 614333 w 2562628"/>
                <a:gd name="connsiteY391" fmla="*/ 737830 h 3512352"/>
                <a:gd name="connsiteX392" fmla="*/ 615533 w 2562628"/>
                <a:gd name="connsiteY392" fmla="*/ 685231 h 3512352"/>
                <a:gd name="connsiteX393" fmla="*/ 634282 w 2562628"/>
                <a:gd name="connsiteY393" fmla="*/ 685981 h 3512352"/>
                <a:gd name="connsiteX394" fmla="*/ 664882 w 2562628"/>
                <a:gd name="connsiteY394" fmla="*/ 687181 h 3512352"/>
                <a:gd name="connsiteX395" fmla="*/ 661532 w 2562628"/>
                <a:gd name="connsiteY395" fmla="*/ 850226 h 3512352"/>
                <a:gd name="connsiteX396" fmla="*/ 672581 w 2562628"/>
                <a:gd name="connsiteY396" fmla="*/ 851326 h 3512352"/>
                <a:gd name="connsiteX397" fmla="*/ 671581 w 2562628"/>
                <a:gd name="connsiteY397" fmla="*/ 952724 h 3512352"/>
                <a:gd name="connsiteX398" fmla="*/ 460787 w 2562628"/>
                <a:gd name="connsiteY398" fmla="*/ 946224 h 3512352"/>
                <a:gd name="connsiteX399" fmla="*/ 449787 w 2562628"/>
                <a:gd name="connsiteY399" fmla="*/ 946224 h 3512352"/>
                <a:gd name="connsiteX400" fmla="*/ 109797 w 2562628"/>
                <a:gd name="connsiteY400" fmla="*/ 934074 h 3512352"/>
                <a:gd name="connsiteX401" fmla="*/ 109547 w 2562628"/>
                <a:gd name="connsiteY401" fmla="*/ 941074 h 3512352"/>
                <a:gd name="connsiteX402" fmla="*/ 446138 w 2562628"/>
                <a:gd name="connsiteY402" fmla="*/ 953074 h 3512352"/>
                <a:gd name="connsiteX403" fmla="*/ 440788 w 2562628"/>
                <a:gd name="connsiteY403" fmla="*/ 1103469 h 3512352"/>
                <a:gd name="connsiteX404" fmla="*/ 438538 w 2562628"/>
                <a:gd name="connsiteY404" fmla="*/ 1164818 h 3512352"/>
                <a:gd name="connsiteX405" fmla="*/ 386839 w 2562628"/>
                <a:gd name="connsiteY405" fmla="*/ 1164818 h 3512352"/>
                <a:gd name="connsiteX406" fmla="*/ 107947 w 2562628"/>
                <a:gd name="connsiteY406" fmla="*/ 1154818 h 3512352"/>
                <a:gd name="connsiteX407" fmla="*/ 107697 w 2562628"/>
                <a:gd name="connsiteY407" fmla="*/ 1161818 h 3512352"/>
                <a:gd name="connsiteX408" fmla="*/ 383189 w 2562628"/>
                <a:gd name="connsiteY408" fmla="*/ 1171818 h 3512352"/>
                <a:gd name="connsiteX409" fmla="*/ 379889 w 2562628"/>
                <a:gd name="connsiteY409" fmla="*/ 1282364 h 3512352"/>
                <a:gd name="connsiteX410" fmla="*/ 388539 w 2562628"/>
                <a:gd name="connsiteY410" fmla="*/ 1282364 h 3512352"/>
                <a:gd name="connsiteX411" fmla="*/ 383539 w 2562628"/>
                <a:gd name="connsiteY411" fmla="*/ 1439710 h 3512352"/>
                <a:gd name="connsiteX412" fmla="*/ 383539 w 2562628"/>
                <a:gd name="connsiteY412" fmla="*/ 1439710 h 3512352"/>
                <a:gd name="connsiteX413" fmla="*/ 383539 w 2562628"/>
                <a:gd name="connsiteY413" fmla="*/ 1443210 h 3512352"/>
                <a:gd name="connsiteX414" fmla="*/ 383539 w 2562628"/>
                <a:gd name="connsiteY414" fmla="*/ 1446710 h 3512352"/>
                <a:gd name="connsiteX415" fmla="*/ 383539 w 2562628"/>
                <a:gd name="connsiteY415" fmla="*/ 1446710 h 3512352"/>
                <a:gd name="connsiteX416" fmla="*/ 382289 w 2562628"/>
                <a:gd name="connsiteY416" fmla="*/ 1495208 h 3512352"/>
                <a:gd name="connsiteX417" fmla="*/ 337291 w 2562628"/>
                <a:gd name="connsiteY417" fmla="*/ 1494109 h 3512352"/>
                <a:gd name="connsiteX418" fmla="*/ 113947 w 2562628"/>
                <a:gd name="connsiteY418" fmla="*/ 1485159 h 3512352"/>
                <a:gd name="connsiteX419" fmla="*/ 113947 w 2562628"/>
                <a:gd name="connsiteY419" fmla="*/ 1489909 h 3512352"/>
                <a:gd name="connsiteX420" fmla="*/ 117397 w 2562628"/>
                <a:gd name="connsiteY420" fmla="*/ 1489909 h 3512352"/>
                <a:gd name="connsiteX421" fmla="*/ 117397 w 2562628"/>
                <a:gd name="connsiteY421" fmla="*/ 1492309 h 3512352"/>
                <a:gd name="connsiteX422" fmla="*/ 333541 w 2562628"/>
                <a:gd name="connsiteY422" fmla="*/ 1500758 h 3512352"/>
                <a:gd name="connsiteX423" fmla="*/ 332291 w 2562628"/>
                <a:gd name="connsiteY423" fmla="*/ 1542307 h 3512352"/>
                <a:gd name="connsiteX424" fmla="*/ 326941 w 2562628"/>
                <a:gd name="connsiteY424" fmla="*/ 1719502 h 3512352"/>
                <a:gd name="connsiteX425" fmla="*/ 333541 w 2562628"/>
                <a:gd name="connsiteY425" fmla="*/ 1719502 h 3512352"/>
                <a:gd name="connsiteX426" fmla="*/ 329491 w 2562628"/>
                <a:gd name="connsiteY426" fmla="*/ 1823899 h 3512352"/>
                <a:gd name="connsiteX427" fmla="*/ 329491 w 2562628"/>
                <a:gd name="connsiteY427" fmla="*/ 1823899 h 3512352"/>
                <a:gd name="connsiteX428" fmla="*/ 329491 w 2562628"/>
                <a:gd name="connsiteY428" fmla="*/ 1827399 h 3512352"/>
                <a:gd name="connsiteX429" fmla="*/ 329491 w 2562628"/>
                <a:gd name="connsiteY429" fmla="*/ 1830899 h 3512352"/>
                <a:gd name="connsiteX430" fmla="*/ 329491 w 2562628"/>
                <a:gd name="connsiteY430" fmla="*/ 1830899 h 3512352"/>
                <a:gd name="connsiteX431" fmla="*/ 328491 w 2562628"/>
                <a:gd name="connsiteY431" fmla="*/ 1879148 h 3512352"/>
                <a:gd name="connsiteX432" fmla="*/ 194195 w 2562628"/>
                <a:gd name="connsiteY432" fmla="*/ 1873798 h 3512352"/>
                <a:gd name="connsiteX433" fmla="*/ 193945 w 2562628"/>
                <a:gd name="connsiteY433" fmla="*/ 1880798 h 3512352"/>
                <a:gd name="connsiteX434" fmla="*/ 328291 w 2562628"/>
                <a:gd name="connsiteY434" fmla="*/ 1886148 h 3512352"/>
                <a:gd name="connsiteX435" fmla="*/ 326041 w 2562628"/>
                <a:gd name="connsiteY435" fmla="*/ 1941496 h 3512352"/>
                <a:gd name="connsiteX436" fmla="*/ 330541 w 2562628"/>
                <a:gd name="connsiteY436" fmla="*/ 1941496 h 3512352"/>
                <a:gd name="connsiteX437" fmla="*/ 327441 w 2562628"/>
                <a:gd name="connsiteY437" fmla="*/ 2044793 h 3512352"/>
                <a:gd name="connsiteX438" fmla="*/ 327441 w 2562628"/>
                <a:gd name="connsiteY438" fmla="*/ 2044793 h 3512352"/>
                <a:gd name="connsiteX439" fmla="*/ 327441 w 2562628"/>
                <a:gd name="connsiteY439" fmla="*/ 2049443 h 3512352"/>
                <a:gd name="connsiteX440" fmla="*/ 327441 w 2562628"/>
                <a:gd name="connsiteY440" fmla="*/ 2051793 h 3512352"/>
                <a:gd name="connsiteX441" fmla="*/ 327441 w 2562628"/>
                <a:gd name="connsiteY441" fmla="*/ 2051793 h 3512352"/>
                <a:gd name="connsiteX442" fmla="*/ 324341 w 2562628"/>
                <a:gd name="connsiteY442" fmla="*/ 2156290 h 3512352"/>
                <a:gd name="connsiteX443" fmla="*/ 68048 w 2562628"/>
                <a:gd name="connsiteY443" fmla="*/ 2146590 h 3512352"/>
                <a:gd name="connsiteX444" fmla="*/ 68048 w 2562628"/>
                <a:gd name="connsiteY444" fmla="*/ 2153590 h 3512352"/>
                <a:gd name="connsiteX445" fmla="*/ 323541 w 2562628"/>
                <a:gd name="connsiteY445" fmla="*/ 2163290 h 3512352"/>
                <a:gd name="connsiteX446" fmla="*/ 323541 w 2562628"/>
                <a:gd name="connsiteY446" fmla="*/ 2163290 h 3512352"/>
                <a:gd name="connsiteX447" fmla="*/ 327941 w 2562628"/>
                <a:gd name="connsiteY447" fmla="*/ 2163290 h 3512352"/>
                <a:gd name="connsiteX448" fmla="*/ 324641 w 2562628"/>
                <a:gd name="connsiteY448" fmla="*/ 2272487 h 3512352"/>
                <a:gd name="connsiteX449" fmla="*/ 379639 w 2562628"/>
                <a:gd name="connsiteY449" fmla="*/ 2274687 h 3512352"/>
                <a:gd name="connsiteX450" fmla="*/ 376340 w 2562628"/>
                <a:gd name="connsiteY450" fmla="*/ 2385284 h 3512352"/>
                <a:gd name="connsiteX451" fmla="*/ 383039 w 2562628"/>
                <a:gd name="connsiteY451" fmla="*/ 2385284 h 3512352"/>
                <a:gd name="connsiteX452" fmla="*/ 381089 w 2562628"/>
                <a:gd name="connsiteY452" fmla="*/ 2413083 h 3512352"/>
                <a:gd name="connsiteX453" fmla="*/ 376440 w 2562628"/>
                <a:gd name="connsiteY453" fmla="*/ 2410733 h 3512352"/>
                <a:gd name="connsiteX454" fmla="*/ 369040 w 2562628"/>
                <a:gd name="connsiteY454" fmla="*/ 2406283 h 3512352"/>
                <a:gd name="connsiteX455" fmla="*/ 365440 w 2562628"/>
                <a:gd name="connsiteY455" fmla="*/ 2408733 h 3512352"/>
                <a:gd name="connsiteX456" fmla="*/ 361890 w 2562628"/>
                <a:gd name="connsiteY456" fmla="*/ 2407333 h 3512352"/>
                <a:gd name="connsiteX457" fmla="*/ 355640 w 2562628"/>
                <a:gd name="connsiteY457" fmla="*/ 2404233 h 3512352"/>
                <a:gd name="connsiteX458" fmla="*/ 352290 w 2562628"/>
                <a:gd name="connsiteY458" fmla="*/ 2402033 h 3512352"/>
                <a:gd name="connsiteX459" fmla="*/ 349640 w 2562628"/>
                <a:gd name="connsiteY459" fmla="*/ 2400683 h 3512352"/>
                <a:gd name="connsiteX460" fmla="*/ 343240 w 2562628"/>
                <a:gd name="connsiteY460" fmla="*/ 2399433 h 3512352"/>
                <a:gd name="connsiteX461" fmla="*/ 341140 w 2562628"/>
                <a:gd name="connsiteY461" fmla="*/ 2397333 h 3512352"/>
                <a:gd name="connsiteX462" fmla="*/ 338741 w 2562628"/>
                <a:gd name="connsiteY462" fmla="*/ 2392334 h 3512352"/>
                <a:gd name="connsiteX463" fmla="*/ 334641 w 2562628"/>
                <a:gd name="connsiteY463" fmla="*/ 2389684 h 3512352"/>
                <a:gd name="connsiteX464" fmla="*/ 329141 w 2562628"/>
                <a:gd name="connsiteY464" fmla="*/ 2388084 h 3512352"/>
                <a:gd name="connsiteX465" fmla="*/ 317591 w 2562628"/>
                <a:gd name="connsiteY465" fmla="*/ 2388084 h 3512352"/>
                <a:gd name="connsiteX466" fmla="*/ 312591 w 2562628"/>
                <a:gd name="connsiteY466" fmla="*/ 2387084 h 3512352"/>
                <a:gd name="connsiteX467" fmla="*/ 311291 w 2562628"/>
                <a:gd name="connsiteY467" fmla="*/ 2386634 h 3512352"/>
                <a:gd name="connsiteX468" fmla="*/ 309291 w 2562628"/>
                <a:gd name="connsiteY468" fmla="*/ 2380184 h 3512352"/>
                <a:gd name="connsiteX469" fmla="*/ 308591 w 2562628"/>
                <a:gd name="connsiteY469" fmla="*/ 2378634 h 3512352"/>
                <a:gd name="connsiteX470" fmla="*/ 308591 w 2562628"/>
                <a:gd name="connsiteY470" fmla="*/ 2377434 h 3512352"/>
                <a:gd name="connsiteX471" fmla="*/ 306491 w 2562628"/>
                <a:gd name="connsiteY471" fmla="*/ 2373534 h 3512352"/>
                <a:gd name="connsiteX472" fmla="*/ 300692 w 2562628"/>
                <a:gd name="connsiteY472" fmla="*/ 2370634 h 3512352"/>
                <a:gd name="connsiteX473" fmla="*/ 296992 w 2562628"/>
                <a:gd name="connsiteY473" fmla="*/ 2369384 h 3512352"/>
                <a:gd name="connsiteX474" fmla="*/ 292642 w 2562628"/>
                <a:gd name="connsiteY474" fmla="*/ 2368284 h 3512352"/>
                <a:gd name="connsiteX475" fmla="*/ 288192 w 2562628"/>
                <a:gd name="connsiteY475" fmla="*/ 2368284 h 3512352"/>
                <a:gd name="connsiteX476" fmla="*/ 282342 w 2562628"/>
                <a:gd name="connsiteY476" fmla="*/ 2365384 h 3512352"/>
                <a:gd name="connsiteX477" fmla="*/ 274392 w 2562628"/>
                <a:gd name="connsiteY477" fmla="*/ 2363884 h 3512352"/>
                <a:gd name="connsiteX478" fmla="*/ 270192 w 2562628"/>
                <a:gd name="connsiteY478" fmla="*/ 2363884 h 3512352"/>
                <a:gd name="connsiteX479" fmla="*/ 261993 w 2562628"/>
                <a:gd name="connsiteY479" fmla="*/ 2362785 h 3512352"/>
                <a:gd name="connsiteX480" fmla="*/ 250693 w 2562628"/>
                <a:gd name="connsiteY480" fmla="*/ 2362785 h 3512352"/>
                <a:gd name="connsiteX481" fmla="*/ 249893 w 2562628"/>
                <a:gd name="connsiteY481" fmla="*/ 2362384 h 3512352"/>
                <a:gd name="connsiteX482" fmla="*/ 243943 w 2562628"/>
                <a:gd name="connsiteY482" fmla="*/ 2355185 h 3512352"/>
                <a:gd name="connsiteX483" fmla="*/ 230444 w 2562628"/>
                <a:gd name="connsiteY483" fmla="*/ 2353985 h 3512352"/>
                <a:gd name="connsiteX484" fmla="*/ 229844 w 2562628"/>
                <a:gd name="connsiteY484" fmla="*/ 2360984 h 3512352"/>
                <a:gd name="connsiteX485" fmla="*/ 240393 w 2562628"/>
                <a:gd name="connsiteY485" fmla="*/ 2361885 h 3512352"/>
                <a:gd name="connsiteX486" fmla="*/ 245393 w 2562628"/>
                <a:gd name="connsiteY486" fmla="*/ 2368034 h 3512352"/>
                <a:gd name="connsiteX487" fmla="*/ 248993 w 2562628"/>
                <a:gd name="connsiteY487" fmla="*/ 2369784 h 3512352"/>
                <a:gd name="connsiteX488" fmla="*/ 261543 w 2562628"/>
                <a:gd name="connsiteY488" fmla="*/ 2369784 h 3512352"/>
                <a:gd name="connsiteX489" fmla="*/ 269792 w 2562628"/>
                <a:gd name="connsiteY489" fmla="*/ 2370934 h 3512352"/>
                <a:gd name="connsiteX490" fmla="*/ 273842 w 2562628"/>
                <a:gd name="connsiteY490" fmla="*/ 2370934 h 3512352"/>
                <a:gd name="connsiteX491" fmla="*/ 279692 w 2562628"/>
                <a:gd name="connsiteY491" fmla="*/ 2371884 h 3512352"/>
                <a:gd name="connsiteX492" fmla="*/ 286592 w 2562628"/>
                <a:gd name="connsiteY492" fmla="*/ 2375334 h 3512352"/>
                <a:gd name="connsiteX493" fmla="*/ 291592 w 2562628"/>
                <a:gd name="connsiteY493" fmla="*/ 2375334 h 3512352"/>
                <a:gd name="connsiteX494" fmla="*/ 295242 w 2562628"/>
                <a:gd name="connsiteY494" fmla="*/ 2376234 h 3512352"/>
                <a:gd name="connsiteX495" fmla="*/ 298192 w 2562628"/>
                <a:gd name="connsiteY495" fmla="*/ 2377184 h 3512352"/>
                <a:gd name="connsiteX496" fmla="*/ 301542 w 2562628"/>
                <a:gd name="connsiteY496" fmla="*/ 2378934 h 3512352"/>
                <a:gd name="connsiteX497" fmla="*/ 301542 w 2562628"/>
                <a:gd name="connsiteY497" fmla="*/ 2380384 h 3512352"/>
                <a:gd name="connsiteX498" fmla="*/ 302792 w 2562628"/>
                <a:gd name="connsiteY498" fmla="*/ 2382934 h 3512352"/>
                <a:gd name="connsiteX499" fmla="*/ 305392 w 2562628"/>
                <a:gd name="connsiteY499" fmla="*/ 2392184 h 3512352"/>
                <a:gd name="connsiteX500" fmla="*/ 310391 w 2562628"/>
                <a:gd name="connsiteY500" fmla="*/ 2393934 h 3512352"/>
                <a:gd name="connsiteX501" fmla="*/ 316441 w 2562628"/>
                <a:gd name="connsiteY501" fmla="*/ 2395133 h 3512352"/>
                <a:gd name="connsiteX502" fmla="*/ 327691 w 2562628"/>
                <a:gd name="connsiteY502" fmla="*/ 2395133 h 3512352"/>
                <a:gd name="connsiteX503" fmla="*/ 331141 w 2562628"/>
                <a:gd name="connsiteY503" fmla="*/ 2396033 h 3512352"/>
                <a:gd name="connsiteX504" fmla="*/ 333191 w 2562628"/>
                <a:gd name="connsiteY504" fmla="*/ 2397333 h 3512352"/>
                <a:gd name="connsiteX505" fmla="*/ 334941 w 2562628"/>
                <a:gd name="connsiteY505" fmla="*/ 2400933 h 3512352"/>
                <a:gd name="connsiteX506" fmla="*/ 339941 w 2562628"/>
                <a:gd name="connsiteY506" fmla="*/ 2405933 h 3512352"/>
                <a:gd name="connsiteX507" fmla="*/ 347140 w 2562628"/>
                <a:gd name="connsiteY507" fmla="*/ 2407183 h 3512352"/>
                <a:gd name="connsiteX508" fmla="*/ 352140 w 2562628"/>
                <a:gd name="connsiteY508" fmla="*/ 2410233 h 3512352"/>
                <a:gd name="connsiteX509" fmla="*/ 359090 w 2562628"/>
                <a:gd name="connsiteY509" fmla="*/ 2413633 h 3512352"/>
                <a:gd name="connsiteX510" fmla="*/ 366340 w 2562628"/>
                <a:gd name="connsiteY510" fmla="*/ 2416583 h 3512352"/>
                <a:gd name="connsiteX511" fmla="*/ 369340 w 2562628"/>
                <a:gd name="connsiteY511" fmla="*/ 2414533 h 3512352"/>
                <a:gd name="connsiteX512" fmla="*/ 373140 w 2562628"/>
                <a:gd name="connsiteY512" fmla="*/ 2416833 h 3512352"/>
                <a:gd name="connsiteX513" fmla="*/ 379239 w 2562628"/>
                <a:gd name="connsiteY513" fmla="*/ 2419883 h 3512352"/>
                <a:gd name="connsiteX514" fmla="*/ 381989 w 2562628"/>
                <a:gd name="connsiteY514" fmla="*/ 2422683 h 3512352"/>
                <a:gd name="connsiteX515" fmla="*/ 387989 w 2562628"/>
                <a:gd name="connsiteY515" fmla="*/ 2430183 h 3512352"/>
                <a:gd name="connsiteX516" fmla="*/ 399389 w 2562628"/>
                <a:gd name="connsiteY516" fmla="*/ 2434782 h 3512352"/>
                <a:gd name="connsiteX517" fmla="*/ 403489 w 2562628"/>
                <a:gd name="connsiteY517" fmla="*/ 2437832 h 3512352"/>
                <a:gd name="connsiteX518" fmla="*/ 409189 w 2562628"/>
                <a:gd name="connsiteY518" fmla="*/ 2440732 h 3512352"/>
                <a:gd name="connsiteX519" fmla="*/ 410789 w 2562628"/>
                <a:gd name="connsiteY519" fmla="*/ 2440732 h 3512352"/>
                <a:gd name="connsiteX520" fmla="*/ 411439 w 2562628"/>
                <a:gd name="connsiteY520" fmla="*/ 2441382 h 3512352"/>
                <a:gd name="connsiteX521" fmla="*/ 414488 w 2562628"/>
                <a:gd name="connsiteY521" fmla="*/ 2448482 h 3512352"/>
                <a:gd name="connsiteX522" fmla="*/ 419488 w 2562628"/>
                <a:gd name="connsiteY522" fmla="*/ 2455732 h 3512352"/>
                <a:gd name="connsiteX523" fmla="*/ 424188 w 2562628"/>
                <a:gd name="connsiteY523" fmla="*/ 2460482 h 3512352"/>
                <a:gd name="connsiteX524" fmla="*/ 427238 w 2562628"/>
                <a:gd name="connsiteY524" fmla="*/ 2464532 h 3512352"/>
                <a:gd name="connsiteX525" fmla="*/ 431638 w 2562628"/>
                <a:gd name="connsiteY525" fmla="*/ 2471232 h 3512352"/>
                <a:gd name="connsiteX526" fmla="*/ 437288 w 2562628"/>
                <a:gd name="connsiteY526" fmla="*/ 2479131 h 3512352"/>
                <a:gd name="connsiteX527" fmla="*/ 446188 w 2562628"/>
                <a:gd name="connsiteY527" fmla="*/ 2490181 h 3512352"/>
                <a:gd name="connsiteX528" fmla="*/ 453987 w 2562628"/>
                <a:gd name="connsiteY528" fmla="*/ 2498031 h 3512352"/>
                <a:gd name="connsiteX529" fmla="*/ 464887 w 2562628"/>
                <a:gd name="connsiteY529" fmla="*/ 2508030 h 3512352"/>
                <a:gd name="connsiteX530" fmla="*/ 478187 w 2562628"/>
                <a:gd name="connsiteY530" fmla="*/ 2521280 h 3512352"/>
                <a:gd name="connsiteX531" fmla="*/ 480587 w 2562628"/>
                <a:gd name="connsiteY531" fmla="*/ 2522680 h 3512352"/>
                <a:gd name="connsiteX532" fmla="*/ 483187 w 2562628"/>
                <a:gd name="connsiteY532" fmla="*/ 2526130 h 3512352"/>
                <a:gd name="connsiteX533" fmla="*/ 486736 w 2562628"/>
                <a:gd name="connsiteY533" fmla="*/ 2532030 h 3512352"/>
                <a:gd name="connsiteX534" fmla="*/ 491736 w 2562628"/>
                <a:gd name="connsiteY534" fmla="*/ 2538130 h 3512352"/>
                <a:gd name="connsiteX535" fmla="*/ 498386 w 2562628"/>
                <a:gd name="connsiteY535" fmla="*/ 2541479 h 3512352"/>
                <a:gd name="connsiteX536" fmla="*/ 503736 w 2562628"/>
                <a:gd name="connsiteY536" fmla="*/ 2547729 h 3512352"/>
                <a:gd name="connsiteX537" fmla="*/ 503736 w 2562628"/>
                <a:gd name="connsiteY537" fmla="*/ 2559779 h 3512352"/>
                <a:gd name="connsiteX538" fmla="*/ 507736 w 2562628"/>
                <a:gd name="connsiteY538" fmla="*/ 2565079 h 3512352"/>
                <a:gd name="connsiteX539" fmla="*/ 511086 w 2562628"/>
                <a:gd name="connsiteY539" fmla="*/ 2567579 h 3512352"/>
                <a:gd name="connsiteX540" fmla="*/ 512936 w 2562628"/>
                <a:gd name="connsiteY540" fmla="*/ 2571229 h 3512352"/>
                <a:gd name="connsiteX541" fmla="*/ 517936 w 2562628"/>
                <a:gd name="connsiteY541" fmla="*/ 2576229 h 3512352"/>
                <a:gd name="connsiteX542" fmla="*/ 524635 w 2562628"/>
                <a:gd name="connsiteY542" fmla="*/ 2576229 h 3512352"/>
                <a:gd name="connsiteX543" fmla="*/ 528685 w 2562628"/>
                <a:gd name="connsiteY543" fmla="*/ 2580329 h 3512352"/>
                <a:gd name="connsiteX544" fmla="*/ 533685 w 2562628"/>
                <a:gd name="connsiteY544" fmla="*/ 2577829 h 3512352"/>
                <a:gd name="connsiteX545" fmla="*/ 537035 w 2562628"/>
                <a:gd name="connsiteY545" fmla="*/ 2580078 h 3512352"/>
                <a:gd name="connsiteX546" fmla="*/ 539235 w 2562628"/>
                <a:gd name="connsiteY546" fmla="*/ 2578978 h 3512352"/>
                <a:gd name="connsiteX547" fmla="*/ 540635 w 2562628"/>
                <a:gd name="connsiteY547" fmla="*/ 2579828 h 3512352"/>
                <a:gd name="connsiteX548" fmla="*/ 542535 w 2562628"/>
                <a:gd name="connsiteY548" fmla="*/ 2581778 h 3512352"/>
                <a:gd name="connsiteX549" fmla="*/ 540685 w 2562628"/>
                <a:gd name="connsiteY549" fmla="*/ 2604528 h 3512352"/>
                <a:gd name="connsiteX550" fmla="*/ 491936 w 2562628"/>
                <a:gd name="connsiteY550" fmla="*/ 2603378 h 3512352"/>
                <a:gd name="connsiteX551" fmla="*/ 489786 w 2562628"/>
                <a:gd name="connsiteY551" fmla="*/ 2658376 h 3512352"/>
                <a:gd name="connsiteX552" fmla="*/ 219794 w 2562628"/>
                <a:gd name="connsiteY552" fmla="*/ 2648377 h 3512352"/>
                <a:gd name="connsiteX553" fmla="*/ 219794 w 2562628"/>
                <a:gd name="connsiteY553" fmla="*/ 2648377 h 3512352"/>
                <a:gd name="connsiteX554" fmla="*/ 219494 w 2562628"/>
                <a:gd name="connsiteY554" fmla="*/ 2655376 h 3512352"/>
                <a:gd name="connsiteX555" fmla="*/ 219494 w 2562628"/>
                <a:gd name="connsiteY555" fmla="*/ 2651877 h 3512352"/>
                <a:gd name="connsiteX556" fmla="*/ 219494 w 2562628"/>
                <a:gd name="connsiteY556" fmla="*/ 2655376 h 3512352"/>
                <a:gd name="connsiteX557" fmla="*/ 496736 w 2562628"/>
                <a:gd name="connsiteY557" fmla="*/ 2665376 h 3512352"/>
                <a:gd name="connsiteX558" fmla="*/ 498886 w 2562628"/>
                <a:gd name="connsiteY558" fmla="*/ 2610377 h 3512352"/>
                <a:gd name="connsiteX559" fmla="*/ 547385 w 2562628"/>
                <a:gd name="connsiteY559" fmla="*/ 2611528 h 3512352"/>
                <a:gd name="connsiteX560" fmla="*/ 548385 w 2562628"/>
                <a:gd name="connsiteY560" fmla="*/ 2598828 h 3512352"/>
                <a:gd name="connsiteX561" fmla="*/ 548385 w 2562628"/>
                <a:gd name="connsiteY561" fmla="*/ 2601178 h 3512352"/>
                <a:gd name="connsiteX562" fmla="*/ 552485 w 2562628"/>
                <a:gd name="connsiteY562" fmla="*/ 2603278 h 3512352"/>
                <a:gd name="connsiteX563" fmla="*/ 569734 w 2562628"/>
                <a:gd name="connsiteY563" fmla="*/ 2606128 h 3512352"/>
                <a:gd name="connsiteX564" fmla="*/ 572484 w 2562628"/>
                <a:gd name="connsiteY564" fmla="*/ 2603328 h 3512352"/>
                <a:gd name="connsiteX565" fmla="*/ 572484 w 2562628"/>
                <a:gd name="connsiteY565" fmla="*/ 2605578 h 3512352"/>
                <a:gd name="connsiteX566" fmla="*/ 575484 w 2562628"/>
                <a:gd name="connsiteY566" fmla="*/ 2610578 h 3512352"/>
                <a:gd name="connsiteX567" fmla="*/ 581334 w 2562628"/>
                <a:gd name="connsiteY567" fmla="*/ 2614827 h 3512352"/>
                <a:gd name="connsiteX568" fmla="*/ 580384 w 2562628"/>
                <a:gd name="connsiteY568" fmla="*/ 2616777 h 3512352"/>
                <a:gd name="connsiteX569" fmla="*/ 587184 w 2562628"/>
                <a:gd name="connsiteY569" fmla="*/ 2622227 h 3512352"/>
                <a:gd name="connsiteX570" fmla="*/ 588384 w 2562628"/>
                <a:gd name="connsiteY570" fmla="*/ 2627227 h 3512352"/>
                <a:gd name="connsiteX571" fmla="*/ 593883 w 2562628"/>
                <a:gd name="connsiteY571" fmla="*/ 2629827 h 3512352"/>
                <a:gd name="connsiteX572" fmla="*/ 596033 w 2562628"/>
                <a:gd name="connsiteY572" fmla="*/ 2631327 h 3512352"/>
                <a:gd name="connsiteX573" fmla="*/ 596683 w 2562628"/>
                <a:gd name="connsiteY573" fmla="*/ 2634027 h 3512352"/>
                <a:gd name="connsiteX574" fmla="*/ 596683 w 2562628"/>
                <a:gd name="connsiteY574" fmla="*/ 2639027 h 3512352"/>
                <a:gd name="connsiteX575" fmla="*/ 602133 w 2562628"/>
                <a:gd name="connsiteY575" fmla="*/ 2641677 h 3512352"/>
                <a:gd name="connsiteX576" fmla="*/ 604783 w 2562628"/>
                <a:gd name="connsiteY576" fmla="*/ 2640777 h 3512352"/>
                <a:gd name="connsiteX577" fmla="*/ 605583 w 2562628"/>
                <a:gd name="connsiteY577" fmla="*/ 2641577 h 3512352"/>
                <a:gd name="connsiteX578" fmla="*/ 605583 w 2562628"/>
                <a:gd name="connsiteY578" fmla="*/ 2645076 h 3512352"/>
                <a:gd name="connsiteX579" fmla="*/ 616883 w 2562628"/>
                <a:gd name="connsiteY579" fmla="*/ 2647676 h 3512352"/>
                <a:gd name="connsiteX580" fmla="*/ 618183 w 2562628"/>
                <a:gd name="connsiteY580" fmla="*/ 2649627 h 3512352"/>
                <a:gd name="connsiteX581" fmla="*/ 618783 w 2562628"/>
                <a:gd name="connsiteY581" fmla="*/ 2650876 h 3512352"/>
                <a:gd name="connsiteX582" fmla="*/ 618783 w 2562628"/>
                <a:gd name="connsiteY582" fmla="*/ 2655276 h 3512352"/>
                <a:gd name="connsiteX583" fmla="*/ 623783 w 2562628"/>
                <a:gd name="connsiteY583" fmla="*/ 2658726 h 3512352"/>
                <a:gd name="connsiteX584" fmla="*/ 628483 w 2562628"/>
                <a:gd name="connsiteY584" fmla="*/ 2661126 h 3512352"/>
                <a:gd name="connsiteX585" fmla="*/ 628483 w 2562628"/>
                <a:gd name="connsiteY585" fmla="*/ 2668076 h 3512352"/>
                <a:gd name="connsiteX586" fmla="*/ 631282 w 2562628"/>
                <a:gd name="connsiteY586" fmla="*/ 2670876 h 3512352"/>
                <a:gd name="connsiteX587" fmla="*/ 636632 w 2562628"/>
                <a:gd name="connsiteY587" fmla="*/ 2672276 h 3512352"/>
                <a:gd name="connsiteX588" fmla="*/ 638582 w 2562628"/>
                <a:gd name="connsiteY588" fmla="*/ 2672276 h 3512352"/>
                <a:gd name="connsiteX589" fmla="*/ 641832 w 2562628"/>
                <a:gd name="connsiteY589" fmla="*/ 2674726 h 3512352"/>
                <a:gd name="connsiteX590" fmla="*/ 643382 w 2562628"/>
                <a:gd name="connsiteY590" fmla="*/ 2676326 h 3512352"/>
                <a:gd name="connsiteX591" fmla="*/ 641182 w 2562628"/>
                <a:gd name="connsiteY591" fmla="*/ 2676326 h 3512352"/>
                <a:gd name="connsiteX592" fmla="*/ 637182 w 2562628"/>
                <a:gd name="connsiteY592" fmla="*/ 2678226 h 3512352"/>
                <a:gd name="connsiteX593" fmla="*/ 635082 w 2562628"/>
                <a:gd name="connsiteY593" fmla="*/ 2682275 h 3512352"/>
                <a:gd name="connsiteX594" fmla="*/ 635082 w 2562628"/>
                <a:gd name="connsiteY594" fmla="*/ 2682275 h 3512352"/>
                <a:gd name="connsiteX595" fmla="*/ 635082 w 2562628"/>
                <a:gd name="connsiteY595" fmla="*/ 2683875 h 3512352"/>
                <a:gd name="connsiteX596" fmla="*/ 631582 w 2562628"/>
                <a:gd name="connsiteY596" fmla="*/ 2687375 h 3512352"/>
                <a:gd name="connsiteX597" fmla="*/ 635982 w 2562628"/>
                <a:gd name="connsiteY597" fmla="*/ 2692375 h 3512352"/>
                <a:gd name="connsiteX598" fmla="*/ 640532 w 2562628"/>
                <a:gd name="connsiteY598" fmla="*/ 2692375 h 3512352"/>
                <a:gd name="connsiteX599" fmla="*/ 642582 w 2562628"/>
                <a:gd name="connsiteY599" fmla="*/ 2694625 h 3512352"/>
                <a:gd name="connsiteX600" fmla="*/ 646782 w 2562628"/>
                <a:gd name="connsiteY600" fmla="*/ 2694625 h 3512352"/>
                <a:gd name="connsiteX601" fmla="*/ 649082 w 2562628"/>
                <a:gd name="connsiteY601" fmla="*/ 2692125 h 3512352"/>
                <a:gd name="connsiteX602" fmla="*/ 650132 w 2562628"/>
                <a:gd name="connsiteY602" fmla="*/ 2693175 h 3512352"/>
                <a:gd name="connsiteX603" fmla="*/ 650582 w 2562628"/>
                <a:gd name="connsiteY603" fmla="*/ 2694075 h 3512352"/>
                <a:gd name="connsiteX604" fmla="*/ 650582 w 2562628"/>
                <a:gd name="connsiteY604" fmla="*/ 2696625 h 3512352"/>
                <a:gd name="connsiteX605" fmla="*/ 652632 w 2562628"/>
                <a:gd name="connsiteY605" fmla="*/ 2703425 h 3512352"/>
                <a:gd name="connsiteX606" fmla="*/ 654982 w 2562628"/>
                <a:gd name="connsiteY606" fmla="*/ 2703425 h 3512352"/>
                <a:gd name="connsiteX607" fmla="*/ 654982 w 2562628"/>
                <a:gd name="connsiteY607" fmla="*/ 2705825 h 3512352"/>
                <a:gd name="connsiteX608" fmla="*/ 659432 w 2562628"/>
                <a:gd name="connsiteY608" fmla="*/ 2703425 h 3512352"/>
                <a:gd name="connsiteX609" fmla="*/ 660482 w 2562628"/>
                <a:gd name="connsiteY609" fmla="*/ 2703425 h 3512352"/>
                <a:gd name="connsiteX610" fmla="*/ 661632 w 2562628"/>
                <a:gd name="connsiteY610" fmla="*/ 2706725 h 3512352"/>
                <a:gd name="connsiteX611" fmla="*/ 664632 w 2562628"/>
                <a:gd name="connsiteY611" fmla="*/ 2706725 h 3512352"/>
                <a:gd name="connsiteX612" fmla="*/ 665481 w 2562628"/>
                <a:gd name="connsiteY612" fmla="*/ 2710075 h 3512352"/>
                <a:gd name="connsiteX613" fmla="*/ 670481 w 2562628"/>
                <a:gd name="connsiteY613" fmla="*/ 2712425 h 3512352"/>
                <a:gd name="connsiteX614" fmla="*/ 676181 w 2562628"/>
                <a:gd name="connsiteY614" fmla="*/ 2711075 h 3512352"/>
                <a:gd name="connsiteX615" fmla="*/ 677281 w 2562628"/>
                <a:gd name="connsiteY615" fmla="*/ 2710575 h 3512352"/>
                <a:gd name="connsiteX616" fmla="*/ 678931 w 2562628"/>
                <a:gd name="connsiteY616" fmla="*/ 2711675 h 3512352"/>
                <a:gd name="connsiteX617" fmla="*/ 681631 w 2562628"/>
                <a:gd name="connsiteY617" fmla="*/ 2712675 h 3512352"/>
                <a:gd name="connsiteX618" fmla="*/ 684281 w 2562628"/>
                <a:gd name="connsiteY618" fmla="*/ 2717675 h 3512352"/>
                <a:gd name="connsiteX619" fmla="*/ 687981 w 2562628"/>
                <a:gd name="connsiteY619" fmla="*/ 2717675 h 3512352"/>
                <a:gd name="connsiteX620" fmla="*/ 689981 w 2562628"/>
                <a:gd name="connsiteY620" fmla="*/ 2718325 h 3512352"/>
                <a:gd name="connsiteX621" fmla="*/ 692781 w 2562628"/>
                <a:gd name="connsiteY621" fmla="*/ 2721124 h 3512352"/>
                <a:gd name="connsiteX622" fmla="*/ 690531 w 2562628"/>
                <a:gd name="connsiteY622" fmla="*/ 2725774 h 3512352"/>
                <a:gd name="connsiteX623" fmla="*/ 696631 w 2562628"/>
                <a:gd name="connsiteY623" fmla="*/ 2728724 h 3512352"/>
                <a:gd name="connsiteX624" fmla="*/ 697431 w 2562628"/>
                <a:gd name="connsiteY624" fmla="*/ 2728724 h 3512352"/>
                <a:gd name="connsiteX625" fmla="*/ 698581 w 2562628"/>
                <a:gd name="connsiteY625" fmla="*/ 2730924 h 3512352"/>
                <a:gd name="connsiteX626" fmla="*/ 700530 w 2562628"/>
                <a:gd name="connsiteY626" fmla="*/ 2730924 h 3512352"/>
                <a:gd name="connsiteX627" fmla="*/ 700530 w 2562628"/>
                <a:gd name="connsiteY627" fmla="*/ 2735174 h 3512352"/>
                <a:gd name="connsiteX628" fmla="*/ 705530 w 2562628"/>
                <a:gd name="connsiteY628" fmla="*/ 2737574 h 3512352"/>
                <a:gd name="connsiteX629" fmla="*/ 708180 w 2562628"/>
                <a:gd name="connsiteY629" fmla="*/ 2737574 h 3512352"/>
                <a:gd name="connsiteX630" fmla="*/ 708180 w 2562628"/>
                <a:gd name="connsiteY630" fmla="*/ 2737574 h 3512352"/>
                <a:gd name="connsiteX631" fmla="*/ 707080 w 2562628"/>
                <a:gd name="connsiteY631" fmla="*/ 2831921 h 3512352"/>
                <a:gd name="connsiteX632" fmla="*/ 605933 w 2562628"/>
                <a:gd name="connsiteY632" fmla="*/ 2828821 h 3512352"/>
                <a:gd name="connsiteX633" fmla="*/ 605933 w 2562628"/>
                <a:gd name="connsiteY633" fmla="*/ 2828821 h 3512352"/>
                <a:gd name="connsiteX634" fmla="*/ 602633 w 2562628"/>
                <a:gd name="connsiteY634" fmla="*/ 2828821 h 3512352"/>
                <a:gd name="connsiteX635" fmla="*/ 603733 w 2562628"/>
                <a:gd name="connsiteY635" fmla="*/ 2773823 h 3512352"/>
                <a:gd name="connsiteX636" fmla="*/ 382939 w 2562628"/>
                <a:gd name="connsiteY636" fmla="*/ 2766123 h 3512352"/>
                <a:gd name="connsiteX637" fmla="*/ 382039 w 2562628"/>
                <a:gd name="connsiteY637" fmla="*/ 2766123 h 3512352"/>
                <a:gd name="connsiteX638" fmla="*/ 375940 w 2562628"/>
                <a:gd name="connsiteY638" fmla="*/ 2766123 h 3512352"/>
                <a:gd name="connsiteX639" fmla="*/ 375940 w 2562628"/>
                <a:gd name="connsiteY639" fmla="*/ 2766123 h 3512352"/>
                <a:gd name="connsiteX640" fmla="*/ 215944 w 2562628"/>
                <a:gd name="connsiteY640" fmla="*/ 2760723 h 3512352"/>
                <a:gd name="connsiteX641" fmla="*/ 215944 w 2562628"/>
                <a:gd name="connsiteY641" fmla="*/ 2767723 h 3512352"/>
                <a:gd name="connsiteX642" fmla="*/ 375940 w 2562628"/>
                <a:gd name="connsiteY642" fmla="*/ 2773123 h 3512352"/>
                <a:gd name="connsiteX643" fmla="*/ 373790 w 2562628"/>
                <a:gd name="connsiteY643" fmla="*/ 2828422 h 3512352"/>
                <a:gd name="connsiteX644" fmla="*/ 381489 w 2562628"/>
                <a:gd name="connsiteY644" fmla="*/ 2828422 h 3512352"/>
                <a:gd name="connsiteX645" fmla="*/ 372940 w 2562628"/>
                <a:gd name="connsiteY645" fmla="*/ 3042166 h 3512352"/>
                <a:gd name="connsiteX646" fmla="*/ 205244 w 2562628"/>
                <a:gd name="connsiteY646" fmla="*/ 3036766 h 3512352"/>
                <a:gd name="connsiteX647" fmla="*/ 205244 w 2562628"/>
                <a:gd name="connsiteY647" fmla="*/ 3043765 h 3512352"/>
                <a:gd name="connsiteX648" fmla="*/ 372840 w 2562628"/>
                <a:gd name="connsiteY648" fmla="*/ 3049165 h 3512352"/>
                <a:gd name="connsiteX649" fmla="*/ 372840 w 2562628"/>
                <a:gd name="connsiteY649" fmla="*/ 3049165 h 3512352"/>
                <a:gd name="connsiteX650" fmla="*/ 376440 w 2562628"/>
                <a:gd name="connsiteY650" fmla="*/ 3049165 h 3512352"/>
                <a:gd name="connsiteX651" fmla="*/ 379539 w 2562628"/>
                <a:gd name="connsiteY651" fmla="*/ 3049165 h 3512352"/>
                <a:gd name="connsiteX652" fmla="*/ 372040 w 2562628"/>
                <a:gd name="connsiteY652" fmla="*/ 3262810 h 3512352"/>
                <a:gd name="connsiteX653" fmla="*/ 193545 w 2562628"/>
                <a:gd name="connsiteY653" fmla="*/ 3257259 h 3512352"/>
                <a:gd name="connsiteX654" fmla="*/ 193545 w 2562628"/>
                <a:gd name="connsiteY654" fmla="*/ 3261959 h 3512352"/>
                <a:gd name="connsiteX655" fmla="*/ 196995 w 2562628"/>
                <a:gd name="connsiteY655" fmla="*/ 3261959 h 3512352"/>
                <a:gd name="connsiteX656" fmla="*/ 196995 w 2562628"/>
                <a:gd name="connsiteY656" fmla="*/ 3264359 h 3512352"/>
                <a:gd name="connsiteX657" fmla="*/ 371290 w 2562628"/>
                <a:gd name="connsiteY657" fmla="*/ 3269759 h 3512352"/>
                <a:gd name="connsiteX658" fmla="*/ 371290 w 2562628"/>
                <a:gd name="connsiteY658" fmla="*/ 3269759 h 3512352"/>
                <a:gd name="connsiteX659" fmla="*/ 374890 w 2562628"/>
                <a:gd name="connsiteY659" fmla="*/ 3269759 h 3512352"/>
                <a:gd name="connsiteX660" fmla="*/ 376840 w 2562628"/>
                <a:gd name="connsiteY660" fmla="*/ 3269759 h 3512352"/>
                <a:gd name="connsiteX661" fmla="*/ 368990 w 2562628"/>
                <a:gd name="connsiteY661" fmla="*/ 3488153 h 3512352"/>
                <a:gd name="connsiteX662" fmla="*/ 375990 w 2562628"/>
                <a:gd name="connsiteY662" fmla="*/ 3488153 h 3512352"/>
                <a:gd name="connsiteX663" fmla="*/ 383539 w 2562628"/>
                <a:gd name="connsiteY663" fmla="*/ 3270159 h 3512352"/>
                <a:gd name="connsiteX664" fmla="*/ 643782 w 2562628"/>
                <a:gd name="connsiteY664" fmla="*/ 3278609 h 3512352"/>
                <a:gd name="connsiteX665" fmla="*/ 650182 w 2562628"/>
                <a:gd name="connsiteY665" fmla="*/ 3278859 h 3512352"/>
                <a:gd name="connsiteX666" fmla="*/ 651482 w 2562628"/>
                <a:gd name="connsiteY666" fmla="*/ 3279159 h 3512352"/>
                <a:gd name="connsiteX667" fmla="*/ 644982 w 2562628"/>
                <a:gd name="connsiteY667" fmla="*/ 3495753 h 3512352"/>
                <a:gd name="connsiteX668" fmla="*/ 651982 w 2562628"/>
                <a:gd name="connsiteY668" fmla="*/ 3495753 h 3512352"/>
                <a:gd name="connsiteX669" fmla="*/ 658532 w 2562628"/>
                <a:gd name="connsiteY669" fmla="*/ 3279859 h 3512352"/>
                <a:gd name="connsiteX670" fmla="*/ 922074 w 2562628"/>
                <a:gd name="connsiteY670" fmla="*/ 3286359 h 3512352"/>
                <a:gd name="connsiteX671" fmla="*/ 922074 w 2562628"/>
                <a:gd name="connsiteY671" fmla="*/ 3286359 h 3512352"/>
                <a:gd name="connsiteX672" fmla="*/ 925474 w 2562628"/>
                <a:gd name="connsiteY672" fmla="*/ 3286359 h 3512352"/>
                <a:gd name="connsiteX673" fmla="*/ 918924 w 2562628"/>
                <a:gd name="connsiteY673" fmla="*/ 3502853 h 3512352"/>
                <a:gd name="connsiteX674" fmla="*/ 922324 w 2562628"/>
                <a:gd name="connsiteY674" fmla="*/ 3502853 h 3512352"/>
                <a:gd name="connsiteX675" fmla="*/ 922324 w 2562628"/>
                <a:gd name="connsiteY675" fmla="*/ 3506353 h 3512352"/>
                <a:gd name="connsiteX676" fmla="*/ 925724 w 2562628"/>
                <a:gd name="connsiteY676" fmla="*/ 3506353 h 3512352"/>
                <a:gd name="connsiteX677" fmla="*/ 932374 w 2562628"/>
                <a:gd name="connsiteY677" fmla="*/ 3286359 h 3512352"/>
                <a:gd name="connsiteX678" fmla="*/ 1146868 w 2562628"/>
                <a:gd name="connsiteY678" fmla="*/ 3289409 h 3512352"/>
                <a:gd name="connsiteX679" fmla="*/ 1150818 w 2562628"/>
                <a:gd name="connsiteY679" fmla="*/ 3289409 h 3512352"/>
                <a:gd name="connsiteX680" fmla="*/ 1202567 w 2562628"/>
                <a:gd name="connsiteY680" fmla="*/ 3290409 h 3512352"/>
                <a:gd name="connsiteX681" fmla="*/ 1199317 w 2562628"/>
                <a:gd name="connsiteY681" fmla="*/ 3506602 h 3512352"/>
                <a:gd name="connsiteX682" fmla="*/ 1206316 w 2562628"/>
                <a:gd name="connsiteY682" fmla="*/ 3506602 h 3512352"/>
                <a:gd name="connsiteX683" fmla="*/ 1209566 w 2562628"/>
                <a:gd name="connsiteY683" fmla="*/ 3290409 h 3512352"/>
                <a:gd name="connsiteX684" fmla="*/ 1306614 w 2562628"/>
                <a:gd name="connsiteY684" fmla="*/ 3291359 h 3512352"/>
                <a:gd name="connsiteX685" fmla="*/ 1423460 w 2562628"/>
                <a:gd name="connsiteY685" fmla="*/ 3292558 h 3512352"/>
                <a:gd name="connsiteX686" fmla="*/ 1477509 w 2562628"/>
                <a:gd name="connsiteY686" fmla="*/ 3292558 h 3512352"/>
                <a:gd name="connsiteX687" fmla="*/ 1476459 w 2562628"/>
                <a:gd name="connsiteY687" fmla="*/ 3510153 h 3512352"/>
                <a:gd name="connsiteX688" fmla="*/ 1483509 w 2562628"/>
                <a:gd name="connsiteY688" fmla="*/ 3510153 h 3512352"/>
                <a:gd name="connsiteX689" fmla="*/ 1484559 w 2562628"/>
                <a:gd name="connsiteY689" fmla="*/ 3292858 h 3512352"/>
                <a:gd name="connsiteX690" fmla="*/ 1568406 w 2562628"/>
                <a:gd name="connsiteY690" fmla="*/ 3294559 h 3512352"/>
                <a:gd name="connsiteX691" fmla="*/ 1589106 w 2562628"/>
                <a:gd name="connsiteY691" fmla="*/ 3294959 h 3512352"/>
                <a:gd name="connsiteX692" fmla="*/ 1589106 w 2562628"/>
                <a:gd name="connsiteY692" fmla="*/ 3294959 h 3512352"/>
                <a:gd name="connsiteX693" fmla="*/ 1592706 w 2562628"/>
                <a:gd name="connsiteY693" fmla="*/ 3294959 h 3512352"/>
                <a:gd name="connsiteX694" fmla="*/ 1596106 w 2562628"/>
                <a:gd name="connsiteY694" fmla="*/ 3294959 h 3512352"/>
                <a:gd name="connsiteX695" fmla="*/ 1596106 w 2562628"/>
                <a:gd name="connsiteY695" fmla="*/ 3294959 h 3512352"/>
                <a:gd name="connsiteX696" fmla="*/ 1661104 w 2562628"/>
                <a:gd name="connsiteY696" fmla="*/ 3294508 h 3512352"/>
                <a:gd name="connsiteX697" fmla="*/ 1751651 w 2562628"/>
                <a:gd name="connsiteY697" fmla="*/ 3293909 h 3512352"/>
                <a:gd name="connsiteX698" fmla="*/ 1751651 w 2562628"/>
                <a:gd name="connsiteY698" fmla="*/ 3512302 h 3512352"/>
                <a:gd name="connsiteX699" fmla="*/ 1758501 w 2562628"/>
                <a:gd name="connsiteY699" fmla="*/ 3512302 h 3512352"/>
                <a:gd name="connsiteX700" fmla="*/ 1758501 w 2562628"/>
                <a:gd name="connsiteY700" fmla="*/ 3294209 h 3512352"/>
                <a:gd name="connsiteX701" fmla="*/ 1917147 w 2562628"/>
                <a:gd name="connsiteY701" fmla="*/ 3294209 h 3512352"/>
                <a:gd name="connsiteX702" fmla="*/ 1917147 w 2562628"/>
                <a:gd name="connsiteY702" fmla="*/ 3302958 h 3512352"/>
                <a:gd name="connsiteX703" fmla="*/ 2026444 w 2562628"/>
                <a:gd name="connsiteY703" fmla="*/ 3304058 h 3512352"/>
                <a:gd name="connsiteX704" fmla="*/ 2027594 w 2562628"/>
                <a:gd name="connsiteY704" fmla="*/ 3512352 h 3512352"/>
                <a:gd name="connsiteX705" fmla="*/ 2027594 w 2562628"/>
                <a:gd name="connsiteY705" fmla="*/ 3512352 h 3512352"/>
                <a:gd name="connsiteX706" fmla="*/ 2034593 w 2562628"/>
                <a:gd name="connsiteY706" fmla="*/ 3512352 h 3512352"/>
                <a:gd name="connsiteX707" fmla="*/ 2034593 w 2562628"/>
                <a:gd name="connsiteY707" fmla="*/ 3512352 h 3512352"/>
                <a:gd name="connsiteX708" fmla="*/ 2034593 w 2562628"/>
                <a:gd name="connsiteY708" fmla="*/ 3512352 h 3512352"/>
                <a:gd name="connsiteX709" fmla="*/ 2033493 w 2562628"/>
                <a:gd name="connsiteY709" fmla="*/ 3300558 h 3512352"/>
                <a:gd name="connsiteX710" fmla="*/ 2033493 w 2562628"/>
                <a:gd name="connsiteY710" fmla="*/ 3294158 h 3512352"/>
                <a:gd name="connsiteX711" fmla="*/ 2356684 w 2562628"/>
                <a:gd name="connsiteY711" fmla="*/ 3292009 h 3512352"/>
                <a:gd name="connsiteX712" fmla="*/ 2358884 w 2562628"/>
                <a:gd name="connsiteY712" fmla="*/ 3509802 h 3512352"/>
                <a:gd name="connsiteX713" fmla="*/ 2358884 w 2562628"/>
                <a:gd name="connsiteY713" fmla="*/ 3509802 h 3512352"/>
                <a:gd name="connsiteX714" fmla="*/ 2358884 w 2562628"/>
                <a:gd name="connsiteY714" fmla="*/ 3510402 h 3512352"/>
                <a:gd name="connsiteX715" fmla="*/ 2365884 w 2562628"/>
                <a:gd name="connsiteY715" fmla="*/ 3510402 h 3512352"/>
                <a:gd name="connsiteX716" fmla="*/ 2365884 w 2562628"/>
                <a:gd name="connsiteY716" fmla="*/ 3509802 h 3512352"/>
                <a:gd name="connsiteX717" fmla="*/ 2365884 w 2562628"/>
                <a:gd name="connsiteY717" fmla="*/ 3509802 h 3512352"/>
                <a:gd name="connsiteX718" fmla="*/ 2363484 w 2562628"/>
                <a:gd name="connsiteY718" fmla="*/ 3291908 h 3512352"/>
                <a:gd name="connsiteX719" fmla="*/ 2555429 w 2562628"/>
                <a:gd name="connsiteY719" fmla="*/ 3288659 h 3512352"/>
                <a:gd name="connsiteX720" fmla="*/ 2562629 w 2562628"/>
                <a:gd name="connsiteY720" fmla="*/ 3288659 h 3512352"/>
                <a:gd name="connsiteX721" fmla="*/ 2562629 w 2562628"/>
                <a:gd name="connsiteY721" fmla="*/ 3281659 h 3512352"/>
                <a:gd name="connsiteX722" fmla="*/ 2360034 w 2562628"/>
                <a:gd name="connsiteY722" fmla="*/ 3284959 h 3512352"/>
                <a:gd name="connsiteX723" fmla="*/ 1757001 w 2562628"/>
                <a:gd name="connsiteY723" fmla="*/ 2897720 h 3512352"/>
                <a:gd name="connsiteX724" fmla="*/ 1757001 w 2562628"/>
                <a:gd name="connsiteY724" fmla="*/ 3066315 h 3512352"/>
                <a:gd name="connsiteX725" fmla="*/ 1593756 w 2562628"/>
                <a:gd name="connsiteY725" fmla="*/ 3066315 h 3512352"/>
                <a:gd name="connsiteX726" fmla="*/ 1543157 w 2562628"/>
                <a:gd name="connsiteY726" fmla="*/ 3065165 h 3512352"/>
                <a:gd name="connsiteX727" fmla="*/ 1544157 w 2562628"/>
                <a:gd name="connsiteY727" fmla="*/ 2854321 h 3512352"/>
                <a:gd name="connsiteX728" fmla="*/ 1544157 w 2562628"/>
                <a:gd name="connsiteY728" fmla="*/ 2850171 h 3512352"/>
                <a:gd name="connsiteX729" fmla="*/ 1648504 w 2562628"/>
                <a:gd name="connsiteY729" fmla="*/ 2851171 h 3512352"/>
                <a:gd name="connsiteX730" fmla="*/ 1646354 w 2562628"/>
                <a:gd name="connsiteY730" fmla="*/ 2897569 h 3512352"/>
                <a:gd name="connsiteX731" fmla="*/ 1306464 w 2562628"/>
                <a:gd name="connsiteY731" fmla="*/ 3284809 h 3512352"/>
                <a:gd name="connsiteX732" fmla="*/ 1206466 w 2562628"/>
                <a:gd name="connsiteY732" fmla="*/ 3283809 h 3512352"/>
                <a:gd name="connsiteX733" fmla="*/ 1161168 w 2562628"/>
                <a:gd name="connsiteY733" fmla="*/ 3282909 h 3512352"/>
                <a:gd name="connsiteX734" fmla="*/ 1154718 w 2562628"/>
                <a:gd name="connsiteY734" fmla="*/ 3282909 h 3512352"/>
                <a:gd name="connsiteX735" fmla="*/ 1155418 w 2562628"/>
                <a:gd name="connsiteY735" fmla="*/ 3231810 h 3512352"/>
                <a:gd name="connsiteX736" fmla="*/ 1156918 w 2562628"/>
                <a:gd name="connsiteY736" fmla="*/ 3120763 h 3512352"/>
                <a:gd name="connsiteX737" fmla="*/ 1159268 w 2562628"/>
                <a:gd name="connsiteY737" fmla="*/ 3063065 h 3512352"/>
                <a:gd name="connsiteX738" fmla="*/ 1157068 w 2562628"/>
                <a:gd name="connsiteY738" fmla="*/ 3063065 h 3512352"/>
                <a:gd name="connsiteX739" fmla="*/ 1158668 w 2562628"/>
                <a:gd name="connsiteY739" fmla="*/ 3031516 h 3512352"/>
                <a:gd name="connsiteX740" fmla="*/ 1163268 w 2562628"/>
                <a:gd name="connsiteY740" fmla="*/ 3031516 h 3512352"/>
                <a:gd name="connsiteX741" fmla="*/ 1165068 w 2562628"/>
                <a:gd name="connsiteY741" fmla="*/ 3030266 h 3512352"/>
                <a:gd name="connsiteX742" fmla="*/ 1165318 w 2562628"/>
                <a:gd name="connsiteY742" fmla="*/ 3033616 h 3512352"/>
                <a:gd name="connsiteX743" fmla="*/ 1171367 w 2562628"/>
                <a:gd name="connsiteY743" fmla="*/ 3033616 h 3512352"/>
                <a:gd name="connsiteX744" fmla="*/ 1173617 w 2562628"/>
                <a:gd name="connsiteY744" fmla="*/ 3037016 h 3512352"/>
                <a:gd name="connsiteX745" fmla="*/ 1176067 w 2562628"/>
                <a:gd name="connsiteY745" fmla="*/ 3037016 h 3512352"/>
                <a:gd name="connsiteX746" fmla="*/ 1178267 w 2562628"/>
                <a:gd name="connsiteY746" fmla="*/ 3041566 h 3512352"/>
                <a:gd name="connsiteX747" fmla="*/ 1183267 w 2562628"/>
                <a:gd name="connsiteY747" fmla="*/ 3038916 h 3512352"/>
                <a:gd name="connsiteX748" fmla="*/ 1183967 w 2562628"/>
                <a:gd name="connsiteY748" fmla="*/ 3039415 h 3512352"/>
                <a:gd name="connsiteX749" fmla="*/ 1183967 w 2562628"/>
                <a:gd name="connsiteY749" fmla="*/ 3044415 h 3512352"/>
                <a:gd name="connsiteX750" fmla="*/ 1190467 w 2562628"/>
                <a:gd name="connsiteY750" fmla="*/ 3044415 h 3512352"/>
                <a:gd name="connsiteX751" fmla="*/ 1191117 w 2562628"/>
                <a:gd name="connsiteY751" fmla="*/ 3044115 h 3512352"/>
                <a:gd name="connsiteX752" fmla="*/ 1192267 w 2562628"/>
                <a:gd name="connsiteY752" fmla="*/ 3047615 h 3512352"/>
                <a:gd name="connsiteX753" fmla="*/ 1197267 w 2562628"/>
                <a:gd name="connsiteY753" fmla="*/ 3051115 h 3512352"/>
                <a:gd name="connsiteX754" fmla="*/ 1201167 w 2562628"/>
                <a:gd name="connsiteY754" fmla="*/ 3051115 h 3512352"/>
                <a:gd name="connsiteX755" fmla="*/ 1201667 w 2562628"/>
                <a:gd name="connsiteY755" fmla="*/ 3052165 h 3512352"/>
                <a:gd name="connsiteX756" fmla="*/ 1204616 w 2562628"/>
                <a:gd name="connsiteY756" fmla="*/ 3052165 h 3512352"/>
                <a:gd name="connsiteX757" fmla="*/ 1212366 w 2562628"/>
                <a:gd name="connsiteY757" fmla="*/ 3059915 h 3512352"/>
                <a:gd name="connsiteX758" fmla="*/ 1216366 w 2562628"/>
                <a:gd name="connsiteY758" fmla="*/ 3059915 h 3512352"/>
                <a:gd name="connsiteX759" fmla="*/ 1218566 w 2562628"/>
                <a:gd name="connsiteY759" fmla="*/ 3061015 h 3512352"/>
                <a:gd name="connsiteX760" fmla="*/ 1220216 w 2562628"/>
                <a:gd name="connsiteY760" fmla="*/ 3061015 h 3512352"/>
                <a:gd name="connsiteX761" fmla="*/ 1220216 w 2562628"/>
                <a:gd name="connsiteY761" fmla="*/ 3064315 h 3512352"/>
                <a:gd name="connsiteX762" fmla="*/ 1227116 w 2562628"/>
                <a:gd name="connsiteY762" fmla="*/ 3064315 h 3512352"/>
                <a:gd name="connsiteX763" fmla="*/ 1228266 w 2562628"/>
                <a:gd name="connsiteY763" fmla="*/ 3066515 h 3512352"/>
                <a:gd name="connsiteX764" fmla="*/ 1233266 w 2562628"/>
                <a:gd name="connsiteY764" fmla="*/ 3066515 h 3512352"/>
                <a:gd name="connsiteX765" fmla="*/ 1235616 w 2562628"/>
                <a:gd name="connsiteY765" fmla="*/ 3067315 h 3512352"/>
                <a:gd name="connsiteX766" fmla="*/ 1238516 w 2562628"/>
                <a:gd name="connsiteY766" fmla="*/ 3069265 h 3512352"/>
                <a:gd name="connsiteX767" fmla="*/ 1244915 w 2562628"/>
                <a:gd name="connsiteY767" fmla="*/ 3070815 h 3512352"/>
                <a:gd name="connsiteX768" fmla="*/ 1248265 w 2562628"/>
                <a:gd name="connsiteY768" fmla="*/ 3071865 h 3512352"/>
                <a:gd name="connsiteX769" fmla="*/ 1252665 w 2562628"/>
                <a:gd name="connsiteY769" fmla="*/ 3071865 h 3512352"/>
                <a:gd name="connsiteX770" fmla="*/ 1256715 w 2562628"/>
                <a:gd name="connsiteY770" fmla="*/ 3074665 h 3512352"/>
                <a:gd name="connsiteX771" fmla="*/ 1259215 w 2562628"/>
                <a:gd name="connsiteY771" fmla="*/ 3073415 h 3512352"/>
                <a:gd name="connsiteX772" fmla="*/ 1262565 w 2562628"/>
                <a:gd name="connsiteY772" fmla="*/ 3075565 h 3512352"/>
                <a:gd name="connsiteX773" fmla="*/ 1263515 w 2562628"/>
                <a:gd name="connsiteY773" fmla="*/ 3076465 h 3512352"/>
                <a:gd name="connsiteX774" fmla="*/ 1265465 w 2562628"/>
                <a:gd name="connsiteY774" fmla="*/ 3077665 h 3512352"/>
                <a:gd name="connsiteX775" fmla="*/ 1266115 w 2562628"/>
                <a:gd name="connsiteY775" fmla="*/ 3078864 h 3512352"/>
                <a:gd name="connsiteX776" fmla="*/ 1268765 w 2562628"/>
                <a:gd name="connsiteY776" fmla="*/ 3081865 h 3512352"/>
                <a:gd name="connsiteX777" fmla="*/ 1270065 w 2562628"/>
                <a:gd name="connsiteY777" fmla="*/ 3081865 h 3512352"/>
                <a:gd name="connsiteX778" fmla="*/ 1274365 w 2562628"/>
                <a:gd name="connsiteY778" fmla="*/ 3086214 h 3512352"/>
                <a:gd name="connsiteX779" fmla="*/ 1276564 w 2562628"/>
                <a:gd name="connsiteY779" fmla="*/ 3086214 h 3512352"/>
                <a:gd name="connsiteX780" fmla="*/ 1277764 w 2562628"/>
                <a:gd name="connsiteY780" fmla="*/ 3087414 h 3512352"/>
                <a:gd name="connsiteX781" fmla="*/ 1280364 w 2562628"/>
                <a:gd name="connsiteY781" fmla="*/ 3088964 h 3512352"/>
                <a:gd name="connsiteX782" fmla="*/ 1281664 w 2562628"/>
                <a:gd name="connsiteY782" fmla="*/ 3090264 h 3512352"/>
                <a:gd name="connsiteX783" fmla="*/ 1284964 w 2562628"/>
                <a:gd name="connsiteY783" fmla="*/ 3091314 h 3512352"/>
                <a:gd name="connsiteX784" fmla="*/ 1286114 w 2562628"/>
                <a:gd name="connsiteY784" fmla="*/ 3092464 h 3512352"/>
                <a:gd name="connsiteX785" fmla="*/ 1295614 w 2562628"/>
                <a:gd name="connsiteY785" fmla="*/ 3095664 h 3512352"/>
                <a:gd name="connsiteX786" fmla="*/ 1296264 w 2562628"/>
                <a:gd name="connsiteY786" fmla="*/ 3094964 h 3512352"/>
                <a:gd name="connsiteX787" fmla="*/ 1296914 w 2562628"/>
                <a:gd name="connsiteY787" fmla="*/ 3096214 h 3512352"/>
                <a:gd name="connsiteX788" fmla="*/ 1303514 w 2562628"/>
                <a:gd name="connsiteY788" fmla="*/ 3096214 h 3512352"/>
                <a:gd name="connsiteX789" fmla="*/ 1307464 w 2562628"/>
                <a:gd name="connsiteY789" fmla="*/ 3092264 h 3512352"/>
                <a:gd name="connsiteX790" fmla="*/ 1308864 w 2562628"/>
                <a:gd name="connsiteY790" fmla="*/ 3091564 h 3512352"/>
                <a:gd name="connsiteX791" fmla="*/ 1312413 w 2562628"/>
                <a:gd name="connsiteY791" fmla="*/ 3090664 h 3512352"/>
                <a:gd name="connsiteX792" fmla="*/ 1317413 w 2562628"/>
                <a:gd name="connsiteY792" fmla="*/ 3090664 h 3512352"/>
                <a:gd name="connsiteX793" fmla="*/ 1320363 w 2562628"/>
                <a:gd name="connsiteY793" fmla="*/ 3089264 h 3512352"/>
                <a:gd name="connsiteX794" fmla="*/ 1325663 w 2562628"/>
                <a:gd name="connsiteY794" fmla="*/ 3084264 h 3512352"/>
                <a:gd name="connsiteX795" fmla="*/ 1325663 w 2562628"/>
                <a:gd name="connsiteY795" fmla="*/ 3078665 h 3512352"/>
                <a:gd name="connsiteX796" fmla="*/ 1323113 w 2562628"/>
                <a:gd name="connsiteY796" fmla="*/ 3074915 h 3512352"/>
                <a:gd name="connsiteX797" fmla="*/ 1320763 w 2562628"/>
                <a:gd name="connsiteY797" fmla="*/ 3067965 h 3512352"/>
                <a:gd name="connsiteX798" fmla="*/ 1320763 w 2562628"/>
                <a:gd name="connsiteY798" fmla="*/ 3067965 h 3512352"/>
                <a:gd name="connsiteX799" fmla="*/ 1321213 w 2562628"/>
                <a:gd name="connsiteY799" fmla="*/ 3066615 h 3512352"/>
                <a:gd name="connsiteX800" fmla="*/ 1321213 w 2562628"/>
                <a:gd name="connsiteY800" fmla="*/ 3062515 h 3512352"/>
                <a:gd name="connsiteX801" fmla="*/ 1319663 w 2562628"/>
                <a:gd name="connsiteY801" fmla="*/ 3059415 h 3512352"/>
                <a:gd name="connsiteX802" fmla="*/ 1321213 w 2562628"/>
                <a:gd name="connsiteY802" fmla="*/ 3060165 h 3512352"/>
                <a:gd name="connsiteX803" fmla="*/ 1321213 w 2562628"/>
                <a:gd name="connsiteY803" fmla="*/ 3047515 h 3512352"/>
                <a:gd name="connsiteX804" fmla="*/ 1320163 w 2562628"/>
                <a:gd name="connsiteY804" fmla="*/ 3046516 h 3512352"/>
                <a:gd name="connsiteX805" fmla="*/ 1320163 w 2562628"/>
                <a:gd name="connsiteY805" fmla="*/ 3043865 h 3512352"/>
                <a:gd name="connsiteX806" fmla="*/ 1320463 w 2562628"/>
                <a:gd name="connsiteY806" fmla="*/ 3042666 h 3512352"/>
                <a:gd name="connsiteX807" fmla="*/ 1424660 w 2562628"/>
                <a:gd name="connsiteY807" fmla="*/ 3043615 h 3512352"/>
                <a:gd name="connsiteX808" fmla="*/ 1424660 w 2562628"/>
                <a:gd name="connsiteY808" fmla="*/ 3068615 h 3512352"/>
                <a:gd name="connsiteX809" fmla="*/ 1423510 w 2562628"/>
                <a:gd name="connsiteY809" fmla="*/ 3207861 h 3512352"/>
                <a:gd name="connsiteX810" fmla="*/ 1423510 w 2562628"/>
                <a:gd name="connsiteY810" fmla="*/ 3286009 h 3512352"/>
                <a:gd name="connsiteX811" fmla="*/ 714880 w 2562628"/>
                <a:gd name="connsiteY811" fmla="*/ 2740924 h 3512352"/>
                <a:gd name="connsiteX812" fmla="*/ 719480 w 2562628"/>
                <a:gd name="connsiteY812" fmla="*/ 2740924 h 3512352"/>
                <a:gd name="connsiteX813" fmla="*/ 726580 w 2562628"/>
                <a:gd name="connsiteY813" fmla="*/ 2744624 h 3512352"/>
                <a:gd name="connsiteX814" fmla="*/ 730230 w 2562628"/>
                <a:gd name="connsiteY814" fmla="*/ 2743374 h 3512352"/>
                <a:gd name="connsiteX815" fmla="*/ 730780 w 2562628"/>
                <a:gd name="connsiteY815" fmla="*/ 2743374 h 3512352"/>
                <a:gd name="connsiteX816" fmla="*/ 730780 w 2562628"/>
                <a:gd name="connsiteY816" fmla="*/ 2743924 h 3512352"/>
                <a:gd name="connsiteX817" fmla="*/ 729730 w 2562628"/>
                <a:gd name="connsiteY817" fmla="*/ 2747224 h 3512352"/>
                <a:gd name="connsiteX818" fmla="*/ 731130 w 2562628"/>
                <a:gd name="connsiteY818" fmla="*/ 2751623 h 3512352"/>
                <a:gd name="connsiteX819" fmla="*/ 735030 w 2562628"/>
                <a:gd name="connsiteY819" fmla="*/ 2759523 h 3512352"/>
                <a:gd name="connsiteX820" fmla="*/ 740029 w 2562628"/>
                <a:gd name="connsiteY820" fmla="*/ 2763323 h 3512352"/>
                <a:gd name="connsiteX821" fmla="*/ 744329 w 2562628"/>
                <a:gd name="connsiteY821" fmla="*/ 2764923 h 3512352"/>
                <a:gd name="connsiteX822" fmla="*/ 756329 w 2562628"/>
                <a:gd name="connsiteY822" fmla="*/ 2764923 h 3512352"/>
                <a:gd name="connsiteX823" fmla="*/ 761879 w 2562628"/>
                <a:gd name="connsiteY823" fmla="*/ 2761623 h 3512352"/>
                <a:gd name="connsiteX824" fmla="*/ 762329 w 2562628"/>
                <a:gd name="connsiteY824" fmla="*/ 2761623 h 3512352"/>
                <a:gd name="connsiteX825" fmla="*/ 766229 w 2562628"/>
                <a:gd name="connsiteY825" fmla="*/ 2767423 h 3512352"/>
                <a:gd name="connsiteX826" fmla="*/ 770279 w 2562628"/>
                <a:gd name="connsiteY826" fmla="*/ 2769473 h 3512352"/>
                <a:gd name="connsiteX827" fmla="*/ 772878 w 2562628"/>
                <a:gd name="connsiteY827" fmla="*/ 2775973 h 3512352"/>
                <a:gd name="connsiteX828" fmla="*/ 777078 w 2562628"/>
                <a:gd name="connsiteY828" fmla="*/ 2775973 h 3512352"/>
                <a:gd name="connsiteX829" fmla="*/ 781178 w 2562628"/>
                <a:gd name="connsiteY829" fmla="*/ 2780073 h 3512352"/>
                <a:gd name="connsiteX830" fmla="*/ 783178 w 2562628"/>
                <a:gd name="connsiteY830" fmla="*/ 2784023 h 3512352"/>
                <a:gd name="connsiteX831" fmla="*/ 789028 w 2562628"/>
                <a:gd name="connsiteY831" fmla="*/ 2790173 h 3512352"/>
                <a:gd name="connsiteX832" fmla="*/ 795178 w 2562628"/>
                <a:gd name="connsiteY832" fmla="*/ 2792672 h 3512352"/>
                <a:gd name="connsiteX833" fmla="*/ 800528 w 2562628"/>
                <a:gd name="connsiteY833" fmla="*/ 2793872 h 3512352"/>
                <a:gd name="connsiteX834" fmla="*/ 803678 w 2562628"/>
                <a:gd name="connsiteY834" fmla="*/ 2796222 h 3512352"/>
                <a:gd name="connsiteX835" fmla="*/ 804428 w 2562628"/>
                <a:gd name="connsiteY835" fmla="*/ 2797722 h 3512352"/>
                <a:gd name="connsiteX836" fmla="*/ 810177 w 2562628"/>
                <a:gd name="connsiteY836" fmla="*/ 2803722 h 3512352"/>
                <a:gd name="connsiteX837" fmla="*/ 811977 w 2562628"/>
                <a:gd name="connsiteY837" fmla="*/ 2807272 h 3512352"/>
                <a:gd name="connsiteX838" fmla="*/ 816977 w 2562628"/>
                <a:gd name="connsiteY838" fmla="*/ 2807272 h 3512352"/>
                <a:gd name="connsiteX839" fmla="*/ 819727 w 2562628"/>
                <a:gd name="connsiteY839" fmla="*/ 2810972 h 3512352"/>
                <a:gd name="connsiteX840" fmla="*/ 823677 w 2562628"/>
                <a:gd name="connsiteY840" fmla="*/ 2812972 h 3512352"/>
                <a:gd name="connsiteX841" fmla="*/ 825977 w 2562628"/>
                <a:gd name="connsiteY841" fmla="*/ 2818722 h 3512352"/>
                <a:gd name="connsiteX842" fmla="*/ 824727 w 2562628"/>
                <a:gd name="connsiteY842" fmla="*/ 2820622 h 3512352"/>
                <a:gd name="connsiteX843" fmla="*/ 833727 w 2562628"/>
                <a:gd name="connsiteY843" fmla="*/ 2825172 h 3512352"/>
                <a:gd name="connsiteX844" fmla="*/ 838177 w 2562628"/>
                <a:gd name="connsiteY844" fmla="*/ 2824072 h 3512352"/>
                <a:gd name="connsiteX845" fmla="*/ 843176 w 2562628"/>
                <a:gd name="connsiteY845" fmla="*/ 2826572 h 3512352"/>
                <a:gd name="connsiteX846" fmla="*/ 851526 w 2562628"/>
                <a:gd name="connsiteY846" fmla="*/ 2834871 h 3512352"/>
                <a:gd name="connsiteX847" fmla="*/ 857076 w 2562628"/>
                <a:gd name="connsiteY847" fmla="*/ 2834871 h 3512352"/>
                <a:gd name="connsiteX848" fmla="*/ 857826 w 2562628"/>
                <a:gd name="connsiteY848" fmla="*/ 2835671 h 3512352"/>
                <a:gd name="connsiteX849" fmla="*/ 859976 w 2562628"/>
                <a:gd name="connsiteY849" fmla="*/ 2840121 h 3512352"/>
                <a:gd name="connsiteX850" fmla="*/ 862776 w 2562628"/>
                <a:gd name="connsiteY850" fmla="*/ 2839221 h 3512352"/>
                <a:gd name="connsiteX851" fmla="*/ 862776 w 2562628"/>
                <a:gd name="connsiteY851" fmla="*/ 2840521 h 3512352"/>
                <a:gd name="connsiteX852" fmla="*/ 865826 w 2562628"/>
                <a:gd name="connsiteY852" fmla="*/ 2843771 h 3512352"/>
                <a:gd name="connsiteX853" fmla="*/ 871776 w 2562628"/>
                <a:gd name="connsiteY853" fmla="*/ 2843771 h 3512352"/>
                <a:gd name="connsiteX854" fmla="*/ 876226 w 2562628"/>
                <a:gd name="connsiteY854" fmla="*/ 2842721 h 3512352"/>
                <a:gd name="connsiteX855" fmla="*/ 879975 w 2562628"/>
                <a:gd name="connsiteY855" fmla="*/ 2843521 h 3512352"/>
                <a:gd name="connsiteX856" fmla="*/ 881075 w 2562628"/>
                <a:gd name="connsiteY856" fmla="*/ 2844571 h 3512352"/>
                <a:gd name="connsiteX857" fmla="*/ 883325 w 2562628"/>
                <a:gd name="connsiteY857" fmla="*/ 2848921 h 3512352"/>
                <a:gd name="connsiteX858" fmla="*/ 886525 w 2562628"/>
                <a:gd name="connsiteY858" fmla="*/ 2847871 h 3512352"/>
                <a:gd name="connsiteX859" fmla="*/ 888175 w 2562628"/>
                <a:gd name="connsiteY859" fmla="*/ 2849421 h 3512352"/>
                <a:gd name="connsiteX860" fmla="*/ 891175 w 2562628"/>
                <a:gd name="connsiteY860" fmla="*/ 2851071 h 3512352"/>
                <a:gd name="connsiteX861" fmla="*/ 895375 w 2562628"/>
                <a:gd name="connsiteY861" fmla="*/ 2852271 h 3512352"/>
                <a:gd name="connsiteX862" fmla="*/ 897925 w 2562628"/>
                <a:gd name="connsiteY862" fmla="*/ 2854821 h 3512352"/>
                <a:gd name="connsiteX863" fmla="*/ 901025 w 2562628"/>
                <a:gd name="connsiteY863" fmla="*/ 2854821 h 3512352"/>
                <a:gd name="connsiteX864" fmla="*/ 903375 w 2562628"/>
                <a:gd name="connsiteY864" fmla="*/ 2855571 h 3512352"/>
                <a:gd name="connsiteX865" fmla="*/ 904725 w 2562628"/>
                <a:gd name="connsiteY865" fmla="*/ 2856471 h 3512352"/>
                <a:gd name="connsiteX866" fmla="*/ 904725 w 2562628"/>
                <a:gd name="connsiteY866" fmla="*/ 2860171 h 3512352"/>
                <a:gd name="connsiteX867" fmla="*/ 917624 w 2562628"/>
                <a:gd name="connsiteY867" fmla="*/ 2860171 h 3512352"/>
                <a:gd name="connsiteX868" fmla="*/ 919574 w 2562628"/>
                <a:gd name="connsiteY868" fmla="*/ 2860821 h 3512352"/>
                <a:gd name="connsiteX869" fmla="*/ 922224 w 2562628"/>
                <a:gd name="connsiteY869" fmla="*/ 2863470 h 3512352"/>
                <a:gd name="connsiteX870" fmla="*/ 924424 w 2562628"/>
                <a:gd name="connsiteY870" fmla="*/ 2863470 h 3512352"/>
                <a:gd name="connsiteX871" fmla="*/ 925974 w 2562628"/>
                <a:gd name="connsiteY871" fmla="*/ 2866871 h 3512352"/>
                <a:gd name="connsiteX872" fmla="*/ 927524 w 2562628"/>
                <a:gd name="connsiteY872" fmla="*/ 2871570 h 3512352"/>
                <a:gd name="connsiteX873" fmla="*/ 930024 w 2562628"/>
                <a:gd name="connsiteY873" fmla="*/ 2872470 h 3512352"/>
                <a:gd name="connsiteX874" fmla="*/ 926874 w 2562628"/>
                <a:gd name="connsiteY874" fmla="*/ 3003267 h 3512352"/>
                <a:gd name="connsiteX875" fmla="*/ 817577 w 2562628"/>
                <a:gd name="connsiteY875" fmla="*/ 3001017 h 3512352"/>
                <a:gd name="connsiteX876" fmla="*/ 815227 w 2562628"/>
                <a:gd name="connsiteY876" fmla="*/ 3055165 h 3512352"/>
                <a:gd name="connsiteX877" fmla="*/ 659832 w 2562628"/>
                <a:gd name="connsiteY877" fmla="*/ 3050915 h 3512352"/>
                <a:gd name="connsiteX878" fmla="*/ 655782 w 2562628"/>
                <a:gd name="connsiteY878" fmla="*/ 3050915 h 3512352"/>
                <a:gd name="connsiteX879" fmla="*/ 652832 w 2562628"/>
                <a:gd name="connsiteY879" fmla="*/ 3050915 h 3512352"/>
                <a:gd name="connsiteX880" fmla="*/ 652832 w 2562628"/>
                <a:gd name="connsiteY880" fmla="*/ 3050915 h 3512352"/>
                <a:gd name="connsiteX881" fmla="*/ 601333 w 2562628"/>
                <a:gd name="connsiteY881" fmla="*/ 3050015 h 3512352"/>
                <a:gd name="connsiteX882" fmla="*/ 605533 w 2562628"/>
                <a:gd name="connsiteY882" fmla="*/ 2836171 h 3512352"/>
                <a:gd name="connsiteX883" fmla="*/ 713780 w 2562628"/>
                <a:gd name="connsiteY883" fmla="*/ 2839471 h 3512352"/>
                <a:gd name="connsiteX884" fmla="*/ 942674 w 2562628"/>
                <a:gd name="connsiteY884" fmla="*/ 2878870 h 3512352"/>
                <a:gd name="connsiteX885" fmla="*/ 947674 w 2562628"/>
                <a:gd name="connsiteY885" fmla="*/ 2882120 h 3512352"/>
                <a:gd name="connsiteX886" fmla="*/ 952173 w 2562628"/>
                <a:gd name="connsiteY886" fmla="*/ 2883020 h 3512352"/>
                <a:gd name="connsiteX887" fmla="*/ 955423 w 2562628"/>
                <a:gd name="connsiteY887" fmla="*/ 2886870 h 3512352"/>
                <a:gd name="connsiteX888" fmla="*/ 955423 w 2562628"/>
                <a:gd name="connsiteY888" fmla="*/ 2891220 h 3512352"/>
                <a:gd name="connsiteX889" fmla="*/ 959823 w 2562628"/>
                <a:gd name="connsiteY889" fmla="*/ 2892720 h 3512352"/>
                <a:gd name="connsiteX890" fmla="*/ 959823 w 2562628"/>
                <a:gd name="connsiteY890" fmla="*/ 2892720 h 3512352"/>
                <a:gd name="connsiteX891" fmla="*/ 956973 w 2562628"/>
                <a:gd name="connsiteY891" fmla="*/ 2892720 h 3512352"/>
                <a:gd name="connsiteX892" fmla="*/ 962673 w 2562628"/>
                <a:gd name="connsiteY892" fmla="*/ 2898420 h 3512352"/>
                <a:gd name="connsiteX893" fmla="*/ 963373 w 2562628"/>
                <a:gd name="connsiteY893" fmla="*/ 2899819 h 3512352"/>
                <a:gd name="connsiteX894" fmla="*/ 964073 w 2562628"/>
                <a:gd name="connsiteY894" fmla="*/ 2899819 h 3512352"/>
                <a:gd name="connsiteX895" fmla="*/ 966373 w 2562628"/>
                <a:gd name="connsiteY895" fmla="*/ 2902119 h 3512352"/>
                <a:gd name="connsiteX896" fmla="*/ 970573 w 2562628"/>
                <a:gd name="connsiteY896" fmla="*/ 2905019 h 3512352"/>
                <a:gd name="connsiteX897" fmla="*/ 979073 w 2562628"/>
                <a:gd name="connsiteY897" fmla="*/ 2909219 h 3512352"/>
                <a:gd name="connsiteX898" fmla="*/ 983173 w 2562628"/>
                <a:gd name="connsiteY898" fmla="*/ 2906469 h 3512352"/>
                <a:gd name="connsiteX899" fmla="*/ 985023 w 2562628"/>
                <a:gd name="connsiteY899" fmla="*/ 2906469 h 3512352"/>
                <a:gd name="connsiteX900" fmla="*/ 988473 w 2562628"/>
                <a:gd name="connsiteY900" fmla="*/ 2909869 h 3512352"/>
                <a:gd name="connsiteX901" fmla="*/ 994622 w 2562628"/>
                <a:gd name="connsiteY901" fmla="*/ 2913719 h 3512352"/>
                <a:gd name="connsiteX902" fmla="*/ 1000672 w 2562628"/>
                <a:gd name="connsiteY902" fmla="*/ 2916169 h 3512352"/>
                <a:gd name="connsiteX903" fmla="*/ 1005672 w 2562628"/>
                <a:gd name="connsiteY903" fmla="*/ 2917219 h 3512352"/>
                <a:gd name="connsiteX904" fmla="*/ 1005972 w 2562628"/>
                <a:gd name="connsiteY904" fmla="*/ 2917569 h 3512352"/>
                <a:gd name="connsiteX905" fmla="*/ 1003872 w 2562628"/>
                <a:gd name="connsiteY905" fmla="*/ 2920669 h 3512352"/>
                <a:gd name="connsiteX906" fmla="*/ 1003872 w 2562628"/>
                <a:gd name="connsiteY906" fmla="*/ 2926169 h 3512352"/>
                <a:gd name="connsiteX907" fmla="*/ 1008872 w 2562628"/>
                <a:gd name="connsiteY907" fmla="*/ 2928519 h 3512352"/>
                <a:gd name="connsiteX908" fmla="*/ 1009472 w 2562628"/>
                <a:gd name="connsiteY908" fmla="*/ 2928519 h 3512352"/>
                <a:gd name="connsiteX909" fmla="*/ 1009472 w 2562628"/>
                <a:gd name="connsiteY909" fmla="*/ 2935368 h 3512352"/>
                <a:gd name="connsiteX910" fmla="*/ 1016822 w 2562628"/>
                <a:gd name="connsiteY910" fmla="*/ 2932969 h 3512352"/>
                <a:gd name="connsiteX911" fmla="*/ 1016822 w 2562628"/>
                <a:gd name="connsiteY911" fmla="*/ 2933518 h 3512352"/>
                <a:gd name="connsiteX912" fmla="*/ 1015072 w 2562628"/>
                <a:gd name="connsiteY912" fmla="*/ 2936718 h 3512352"/>
                <a:gd name="connsiteX913" fmla="*/ 1021172 w 2562628"/>
                <a:gd name="connsiteY913" fmla="*/ 2942818 h 3512352"/>
                <a:gd name="connsiteX914" fmla="*/ 1026171 w 2562628"/>
                <a:gd name="connsiteY914" fmla="*/ 2939568 h 3512352"/>
                <a:gd name="connsiteX915" fmla="*/ 1027021 w 2562628"/>
                <a:gd name="connsiteY915" fmla="*/ 2939568 h 3512352"/>
                <a:gd name="connsiteX916" fmla="*/ 1031321 w 2562628"/>
                <a:gd name="connsiteY916" fmla="*/ 2943968 h 3512352"/>
                <a:gd name="connsiteX917" fmla="*/ 1035371 w 2562628"/>
                <a:gd name="connsiteY917" fmla="*/ 2941268 h 3512352"/>
                <a:gd name="connsiteX918" fmla="*/ 1036921 w 2562628"/>
                <a:gd name="connsiteY918" fmla="*/ 2942068 h 3512352"/>
                <a:gd name="connsiteX919" fmla="*/ 1039121 w 2562628"/>
                <a:gd name="connsiteY919" fmla="*/ 2950268 h 3512352"/>
                <a:gd name="connsiteX920" fmla="*/ 1051421 w 2562628"/>
                <a:gd name="connsiteY920" fmla="*/ 2947468 h 3512352"/>
                <a:gd name="connsiteX921" fmla="*/ 1052221 w 2562628"/>
                <a:gd name="connsiteY921" fmla="*/ 2947468 h 3512352"/>
                <a:gd name="connsiteX922" fmla="*/ 1053371 w 2562628"/>
                <a:gd name="connsiteY922" fmla="*/ 2950818 h 3512352"/>
                <a:gd name="connsiteX923" fmla="*/ 1058071 w 2562628"/>
                <a:gd name="connsiteY923" fmla="*/ 2952368 h 3512352"/>
                <a:gd name="connsiteX924" fmla="*/ 1063070 w 2562628"/>
                <a:gd name="connsiteY924" fmla="*/ 2954818 h 3512352"/>
                <a:gd name="connsiteX925" fmla="*/ 1071970 w 2562628"/>
                <a:gd name="connsiteY925" fmla="*/ 2954818 h 3512352"/>
                <a:gd name="connsiteX926" fmla="*/ 1073170 w 2562628"/>
                <a:gd name="connsiteY926" fmla="*/ 2956568 h 3512352"/>
                <a:gd name="connsiteX927" fmla="*/ 1078170 w 2562628"/>
                <a:gd name="connsiteY927" fmla="*/ 2961568 h 3512352"/>
                <a:gd name="connsiteX928" fmla="*/ 1084870 w 2562628"/>
                <a:gd name="connsiteY928" fmla="*/ 2961568 h 3512352"/>
                <a:gd name="connsiteX929" fmla="*/ 1087170 w 2562628"/>
                <a:gd name="connsiteY929" fmla="*/ 2960418 h 3512352"/>
                <a:gd name="connsiteX930" fmla="*/ 1087170 w 2562628"/>
                <a:gd name="connsiteY930" fmla="*/ 2962168 h 3512352"/>
                <a:gd name="connsiteX931" fmla="*/ 1092170 w 2562628"/>
                <a:gd name="connsiteY931" fmla="*/ 2965418 h 3512352"/>
                <a:gd name="connsiteX932" fmla="*/ 1097419 w 2562628"/>
                <a:gd name="connsiteY932" fmla="*/ 2967268 h 3512352"/>
                <a:gd name="connsiteX933" fmla="*/ 1098969 w 2562628"/>
                <a:gd name="connsiteY933" fmla="*/ 2966768 h 3512352"/>
                <a:gd name="connsiteX934" fmla="*/ 1101669 w 2562628"/>
                <a:gd name="connsiteY934" fmla="*/ 2969467 h 3512352"/>
                <a:gd name="connsiteX935" fmla="*/ 1105219 w 2562628"/>
                <a:gd name="connsiteY935" fmla="*/ 2971868 h 3512352"/>
                <a:gd name="connsiteX936" fmla="*/ 1106969 w 2562628"/>
                <a:gd name="connsiteY936" fmla="*/ 2973617 h 3512352"/>
                <a:gd name="connsiteX937" fmla="*/ 1110119 w 2562628"/>
                <a:gd name="connsiteY937" fmla="*/ 2977867 h 3512352"/>
                <a:gd name="connsiteX938" fmla="*/ 1114769 w 2562628"/>
                <a:gd name="connsiteY938" fmla="*/ 2981517 h 3512352"/>
                <a:gd name="connsiteX939" fmla="*/ 1116019 w 2562628"/>
                <a:gd name="connsiteY939" fmla="*/ 2983417 h 3512352"/>
                <a:gd name="connsiteX940" fmla="*/ 1116019 w 2562628"/>
                <a:gd name="connsiteY940" fmla="*/ 2986467 h 3512352"/>
                <a:gd name="connsiteX941" fmla="*/ 1121019 w 2562628"/>
                <a:gd name="connsiteY941" fmla="*/ 2989917 h 3512352"/>
                <a:gd name="connsiteX942" fmla="*/ 1118169 w 2562628"/>
                <a:gd name="connsiteY942" fmla="*/ 2995867 h 3512352"/>
                <a:gd name="connsiteX943" fmla="*/ 1122469 w 2562628"/>
                <a:gd name="connsiteY943" fmla="*/ 2995867 h 3512352"/>
                <a:gd name="connsiteX944" fmla="*/ 1122469 w 2562628"/>
                <a:gd name="connsiteY944" fmla="*/ 2998967 h 3512352"/>
                <a:gd name="connsiteX945" fmla="*/ 1124469 w 2562628"/>
                <a:gd name="connsiteY945" fmla="*/ 3005716 h 3512352"/>
                <a:gd name="connsiteX946" fmla="*/ 1127969 w 2562628"/>
                <a:gd name="connsiteY946" fmla="*/ 3005716 h 3512352"/>
                <a:gd name="connsiteX947" fmla="*/ 1130969 w 2562628"/>
                <a:gd name="connsiteY947" fmla="*/ 3008916 h 3512352"/>
                <a:gd name="connsiteX948" fmla="*/ 1132369 w 2562628"/>
                <a:gd name="connsiteY948" fmla="*/ 3011016 h 3512352"/>
                <a:gd name="connsiteX949" fmla="*/ 1132369 w 2562628"/>
                <a:gd name="connsiteY949" fmla="*/ 3012216 h 3512352"/>
                <a:gd name="connsiteX950" fmla="*/ 1133818 w 2562628"/>
                <a:gd name="connsiteY950" fmla="*/ 3017216 h 3512352"/>
                <a:gd name="connsiteX951" fmla="*/ 1135868 w 2562628"/>
                <a:gd name="connsiteY951" fmla="*/ 3021416 h 3512352"/>
                <a:gd name="connsiteX952" fmla="*/ 1140318 w 2562628"/>
                <a:gd name="connsiteY952" fmla="*/ 3021416 h 3512352"/>
                <a:gd name="connsiteX953" fmla="*/ 1142818 w 2562628"/>
                <a:gd name="connsiteY953" fmla="*/ 3023066 h 3512352"/>
                <a:gd name="connsiteX954" fmla="*/ 1146168 w 2562628"/>
                <a:gd name="connsiteY954" fmla="*/ 3024316 h 3512352"/>
                <a:gd name="connsiteX955" fmla="*/ 1147768 w 2562628"/>
                <a:gd name="connsiteY955" fmla="*/ 3025916 h 3512352"/>
                <a:gd name="connsiteX956" fmla="*/ 1151968 w 2562628"/>
                <a:gd name="connsiteY956" fmla="*/ 3028216 h 3512352"/>
                <a:gd name="connsiteX957" fmla="*/ 1149868 w 2562628"/>
                <a:gd name="connsiteY957" fmla="*/ 3069965 h 3512352"/>
                <a:gd name="connsiteX958" fmla="*/ 1152118 w 2562628"/>
                <a:gd name="connsiteY958" fmla="*/ 3069965 h 3512352"/>
                <a:gd name="connsiteX959" fmla="*/ 1150218 w 2562628"/>
                <a:gd name="connsiteY959" fmla="*/ 3117063 h 3512352"/>
                <a:gd name="connsiteX960" fmla="*/ 930574 w 2562628"/>
                <a:gd name="connsiteY960" fmla="*/ 3113813 h 3512352"/>
                <a:gd name="connsiteX961" fmla="*/ 822677 w 2562628"/>
                <a:gd name="connsiteY961" fmla="*/ 3111664 h 3512352"/>
                <a:gd name="connsiteX962" fmla="*/ 825927 w 2562628"/>
                <a:gd name="connsiteY962" fmla="*/ 3057365 h 3512352"/>
                <a:gd name="connsiteX963" fmla="*/ 822577 w 2562628"/>
                <a:gd name="connsiteY963" fmla="*/ 3056315 h 3512352"/>
                <a:gd name="connsiteX964" fmla="*/ 824477 w 2562628"/>
                <a:gd name="connsiteY964" fmla="*/ 3008216 h 3512352"/>
                <a:gd name="connsiteX965" fmla="*/ 933924 w 2562628"/>
                <a:gd name="connsiteY965" fmla="*/ 3010466 h 3512352"/>
                <a:gd name="connsiteX966" fmla="*/ 937124 w 2562628"/>
                <a:gd name="connsiteY966" fmla="*/ 2876570 h 3512352"/>
                <a:gd name="connsiteX967" fmla="*/ 938474 w 2562628"/>
                <a:gd name="connsiteY967" fmla="*/ 2880320 h 3512352"/>
                <a:gd name="connsiteX968" fmla="*/ 942824 w 2562628"/>
                <a:gd name="connsiteY968" fmla="*/ 2878170 h 3512352"/>
                <a:gd name="connsiteX969" fmla="*/ 833177 w 2562628"/>
                <a:gd name="connsiteY969" fmla="*/ 1508208 h 3512352"/>
                <a:gd name="connsiteX970" fmla="*/ 834127 w 2562628"/>
                <a:gd name="connsiteY970" fmla="*/ 1458759 h 3512352"/>
                <a:gd name="connsiteX971" fmla="*/ 835277 w 2562628"/>
                <a:gd name="connsiteY971" fmla="*/ 1402761 h 3512352"/>
                <a:gd name="connsiteX972" fmla="*/ 957573 w 2562628"/>
                <a:gd name="connsiteY972" fmla="*/ 1407011 h 3512352"/>
                <a:gd name="connsiteX973" fmla="*/ 993872 w 2562628"/>
                <a:gd name="connsiteY973" fmla="*/ 1408061 h 3512352"/>
                <a:gd name="connsiteX974" fmla="*/ 992822 w 2562628"/>
                <a:gd name="connsiteY974" fmla="*/ 1518608 h 3512352"/>
                <a:gd name="connsiteX975" fmla="*/ 993822 w 2562628"/>
                <a:gd name="connsiteY975" fmla="*/ 1518608 h 3512352"/>
                <a:gd name="connsiteX976" fmla="*/ 989472 w 2562628"/>
                <a:gd name="connsiteY976" fmla="*/ 1652704 h 3512352"/>
                <a:gd name="connsiteX977" fmla="*/ 991672 w 2562628"/>
                <a:gd name="connsiteY977" fmla="*/ 1654204 h 3512352"/>
                <a:gd name="connsiteX978" fmla="*/ 990822 w 2562628"/>
                <a:gd name="connsiteY978" fmla="*/ 1657404 h 3512352"/>
                <a:gd name="connsiteX979" fmla="*/ 989122 w 2562628"/>
                <a:gd name="connsiteY979" fmla="*/ 1660754 h 3512352"/>
                <a:gd name="connsiteX980" fmla="*/ 990972 w 2562628"/>
                <a:gd name="connsiteY980" fmla="*/ 1664554 h 3512352"/>
                <a:gd name="connsiteX981" fmla="*/ 996322 w 2562628"/>
                <a:gd name="connsiteY981" fmla="*/ 1670204 h 3512352"/>
                <a:gd name="connsiteX982" fmla="*/ 997772 w 2562628"/>
                <a:gd name="connsiteY982" fmla="*/ 1668754 h 3512352"/>
                <a:gd name="connsiteX983" fmla="*/ 998522 w 2562628"/>
                <a:gd name="connsiteY983" fmla="*/ 1668754 h 3512352"/>
                <a:gd name="connsiteX984" fmla="*/ 998522 w 2562628"/>
                <a:gd name="connsiteY984" fmla="*/ 1671154 h 3512352"/>
                <a:gd name="connsiteX985" fmla="*/ 1001772 w 2562628"/>
                <a:gd name="connsiteY985" fmla="*/ 1674353 h 3512352"/>
                <a:gd name="connsiteX986" fmla="*/ 1006222 w 2562628"/>
                <a:gd name="connsiteY986" fmla="*/ 1676753 h 3512352"/>
                <a:gd name="connsiteX987" fmla="*/ 1010372 w 2562628"/>
                <a:gd name="connsiteY987" fmla="*/ 1675353 h 3512352"/>
                <a:gd name="connsiteX988" fmla="*/ 1011122 w 2562628"/>
                <a:gd name="connsiteY988" fmla="*/ 1675353 h 3512352"/>
                <a:gd name="connsiteX989" fmla="*/ 1011522 w 2562628"/>
                <a:gd name="connsiteY989" fmla="*/ 1675353 h 3512352"/>
                <a:gd name="connsiteX990" fmla="*/ 1012322 w 2562628"/>
                <a:gd name="connsiteY990" fmla="*/ 1676953 h 3512352"/>
                <a:gd name="connsiteX991" fmla="*/ 832327 w 2562628"/>
                <a:gd name="connsiteY991" fmla="*/ 1672653 h 3512352"/>
                <a:gd name="connsiteX992" fmla="*/ 836777 w 2562628"/>
                <a:gd name="connsiteY992" fmla="*/ 1508008 h 3512352"/>
                <a:gd name="connsiteX993" fmla="*/ 835277 w 2562628"/>
                <a:gd name="connsiteY993" fmla="*/ 1246815 h 3512352"/>
                <a:gd name="connsiteX994" fmla="*/ 837377 w 2562628"/>
                <a:gd name="connsiteY994" fmla="*/ 1186317 h 3512352"/>
                <a:gd name="connsiteX995" fmla="*/ 837377 w 2562628"/>
                <a:gd name="connsiteY995" fmla="*/ 1186317 h 3512352"/>
                <a:gd name="connsiteX996" fmla="*/ 837377 w 2562628"/>
                <a:gd name="connsiteY996" fmla="*/ 1182667 h 3512352"/>
                <a:gd name="connsiteX997" fmla="*/ 837377 w 2562628"/>
                <a:gd name="connsiteY997" fmla="*/ 1179317 h 3512352"/>
                <a:gd name="connsiteX998" fmla="*/ 837377 w 2562628"/>
                <a:gd name="connsiteY998" fmla="*/ 1179317 h 3512352"/>
                <a:gd name="connsiteX999" fmla="*/ 840677 w 2562628"/>
                <a:gd name="connsiteY999" fmla="*/ 1068770 h 3512352"/>
                <a:gd name="connsiteX1000" fmla="*/ 834077 w 2562628"/>
                <a:gd name="connsiteY1000" fmla="*/ 1068770 h 3512352"/>
                <a:gd name="connsiteX1001" fmla="*/ 836027 w 2562628"/>
                <a:gd name="connsiteY1001" fmla="*/ 1020622 h 3512352"/>
                <a:gd name="connsiteX1002" fmla="*/ 1045771 w 2562628"/>
                <a:gd name="connsiteY1002" fmla="*/ 1026071 h 3512352"/>
                <a:gd name="connsiteX1003" fmla="*/ 1051021 w 2562628"/>
                <a:gd name="connsiteY1003" fmla="*/ 1026071 h 3512352"/>
                <a:gd name="connsiteX1004" fmla="*/ 1050221 w 2562628"/>
                <a:gd name="connsiteY1004" fmla="*/ 1080220 h 3512352"/>
                <a:gd name="connsiteX1005" fmla="*/ 1053521 w 2562628"/>
                <a:gd name="connsiteY1005" fmla="*/ 1081320 h 3512352"/>
                <a:gd name="connsiteX1006" fmla="*/ 1051371 w 2562628"/>
                <a:gd name="connsiteY1006" fmla="*/ 1187067 h 3512352"/>
                <a:gd name="connsiteX1007" fmla="*/ 1051371 w 2562628"/>
                <a:gd name="connsiteY1007" fmla="*/ 1191367 h 3512352"/>
                <a:gd name="connsiteX1008" fmla="*/ 1049021 w 2562628"/>
                <a:gd name="connsiteY1008" fmla="*/ 1299864 h 3512352"/>
                <a:gd name="connsiteX1009" fmla="*/ 1052371 w 2562628"/>
                <a:gd name="connsiteY1009" fmla="*/ 1299864 h 3512352"/>
                <a:gd name="connsiteX1010" fmla="*/ 1049221 w 2562628"/>
                <a:gd name="connsiteY1010" fmla="*/ 1402111 h 3512352"/>
                <a:gd name="connsiteX1011" fmla="*/ 997522 w 2562628"/>
                <a:gd name="connsiteY1011" fmla="*/ 1401111 h 3512352"/>
                <a:gd name="connsiteX1012" fmla="*/ 957823 w 2562628"/>
                <a:gd name="connsiteY1012" fmla="*/ 1399961 h 3512352"/>
                <a:gd name="connsiteX1013" fmla="*/ 835427 w 2562628"/>
                <a:gd name="connsiteY1013" fmla="*/ 1395711 h 3512352"/>
                <a:gd name="connsiteX1014" fmla="*/ 837577 w 2562628"/>
                <a:gd name="connsiteY1014" fmla="*/ 1287314 h 3512352"/>
                <a:gd name="connsiteX1015" fmla="*/ 834277 w 2562628"/>
                <a:gd name="connsiteY1015" fmla="*/ 1287314 h 3512352"/>
                <a:gd name="connsiteX1016" fmla="*/ 1168767 w 2562628"/>
                <a:gd name="connsiteY1016" fmla="*/ 1028321 h 3512352"/>
                <a:gd name="connsiteX1017" fmla="*/ 1168767 w 2562628"/>
                <a:gd name="connsiteY1017" fmla="*/ 1012722 h 3512352"/>
                <a:gd name="connsiteX1018" fmla="*/ 1171467 w 2562628"/>
                <a:gd name="connsiteY1018" fmla="*/ 1013622 h 3512352"/>
                <a:gd name="connsiteX1019" fmla="*/ 1174367 w 2562628"/>
                <a:gd name="connsiteY1019" fmla="*/ 1015572 h 3512352"/>
                <a:gd name="connsiteX1020" fmla="*/ 1183117 w 2562628"/>
                <a:gd name="connsiteY1020" fmla="*/ 1018572 h 3512352"/>
                <a:gd name="connsiteX1021" fmla="*/ 1183117 w 2562628"/>
                <a:gd name="connsiteY1021" fmla="*/ 1016972 h 3512352"/>
                <a:gd name="connsiteX1022" fmla="*/ 1185217 w 2562628"/>
                <a:gd name="connsiteY1022" fmla="*/ 1018372 h 3512352"/>
                <a:gd name="connsiteX1023" fmla="*/ 1190217 w 2562628"/>
                <a:gd name="connsiteY1023" fmla="*/ 1018372 h 3512352"/>
                <a:gd name="connsiteX1024" fmla="*/ 1193917 w 2562628"/>
                <a:gd name="connsiteY1024" fmla="*/ 1019272 h 3512352"/>
                <a:gd name="connsiteX1025" fmla="*/ 1197717 w 2562628"/>
                <a:gd name="connsiteY1025" fmla="*/ 1021172 h 3512352"/>
                <a:gd name="connsiteX1026" fmla="*/ 1202717 w 2562628"/>
                <a:gd name="connsiteY1026" fmla="*/ 1024972 h 3512352"/>
                <a:gd name="connsiteX1027" fmla="*/ 1206116 w 2562628"/>
                <a:gd name="connsiteY1027" fmla="*/ 1024972 h 3512352"/>
                <a:gd name="connsiteX1028" fmla="*/ 1209966 w 2562628"/>
                <a:gd name="connsiteY1028" fmla="*/ 1023922 h 3512352"/>
                <a:gd name="connsiteX1029" fmla="*/ 1212366 w 2562628"/>
                <a:gd name="connsiteY1029" fmla="*/ 1023922 h 3512352"/>
                <a:gd name="connsiteX1030" fmla="*/ 1298514 w 2562628"/>
                <a:gd name="connsiteY1030" fmla="*/ 986323 h 3512352"/>
                <a:gd name="connsiteX1031" fmla="*/ 1300664 w 2562628"/>
                <a:gd name="connsiteY1031" fmla="*/ 986323 h 3512352"/>
                <a:gd name="connsiteX1032" fmla="*/ 1304014 w 2562628"/>
                <a:gd name="connsiteY1032" fmla="*/ 987123 h 3512352"/>
                <a:gd name="connsiteX1033" fmla="*/ 1307264 w 2562628"/>
                <a:gd name="connsiteY1033" fmla="*/ 989623 h 3512352"/>
                <a:gd name="connsiteX1034" fmla="*/ 1312263 w 2562628"/>
                <a:gd name="connsiteY1034" fmla="*/ 998572 h 3512352"/>
                <a:gd name="connsiteX1035" fmla="*/ 1315663 w 2562628"/>
                <a:gd name="connsiteY1035" fmla="*/ 1008572 h 3512352"/>
                <a:gd name="connsiteX1036" fmla="*/ 1318363 w 2562628"/>
                <a:gd name="connsiteY1036" fmla="*/ 1013922 h 3512352"/>
                <a:gd name="connsiteX1037" fmla="*/ 1320563 w 2562628"/>
                <a:gd name="connsiteY1037" fmla="*/ 1015072 h 3512352"/>
                <a:gd name="connsiteX1038" fmla="*/ 1322263 w 2562628"/>
                <a:gd name="connsiteY1038" fmla="*/ 1018472 h 3512352"/>
                <a:gd name="connsiteX1039" fmla="*/ 1325963 w 2562628"/>
                <a:gd name="connsiteY1039" fmla="*/ 1022472 h 3512352"/>
                <a:gd name="connsiteX1040" fmla="*/ 1328463 w 2562628"/>
                <a:gd name="connsiteY1040" fmla="*/ 1026172 h 3512352"/>
                <a:gd name="connsiteX1041" fmla="*/ 1326513 w 2562628"/>
                <a:gd name="connsiteY1041" fmla="*/ 1031171 h 3512352"/>
                <a:gd name="connsiteX1042" fmla="*/ 1325113 w 2562628"/>
                <a:gd name="connsiteY1042" fmla="*/ 1043571 h 3512352"/>
                <a:gd name="connsiteX1043" fmla="*/ 1327563 w 2562628"/>
                <a:gd name="connsiteY1043" fmla="*/ 1053121 h 3512352"/>
                <a:gd name="connsiteX1044" fmla="*/ 1329963 w 2562628"/>
                <a:gd name="connsiteY1044" fmla="*/ 1061570 h 3512352"/>
                <a:gd name="connsiteX1045" fmla="*/ 1336763 w 2562628"/>
                <a:gd name="connsiteY1045" fmla="*/ 1069670 h 3512352"/>
                <a:gd name="connsiteX1046" fmla="*/ 1343013 w 2562628"/>
                <a:gd name="connsiteY1046" fmla="*/ 1070970 h 3512352"/>
                <a:gd name="connsiteX1047" fmla="*/ 1351062 w 2562628"/>
                <a:gd name="connsiteY1047" fmla="*/ 1074920 h 3512352"/>
                <a:gd name="connsiteX1048" fmla="*/ 1357462 w 2562628"/>
                <a:gd name="connsiteY1048" fmla="*/ 1079170 h 3512352"/>
                <a:gd name="connsiteX1049" fmla="*/ 1360512 w 2562628"/>
                <a:gd name="connsiteY1049" fmla="*/ 1082220 h 3512352"/>
                <a:gd name="connsiteX1050" fmla="*/ 1362562 w 2562628"/>
                <a:gd name="connsiteY1050" fmla="*/ 1083470 h 3512352"/>
                <a:gd name="connsiteX1051" fmla="*/ 1363812 w 2562628"/>
                <a:gd name="connsiteY1051" fmla="*/ 1086070 h 3512352"/>
                <a:gd name="connsiteX1052" fmla="*/ 1363812 w 2562628"/>
                <a:gd name="connsiteY1052" fmla="*/ 1090220 h 3512352"/>
                <a:gd name="connsiteX1053" fmla="*/ 1370362 w 2562628"/>
                <a:gd name="connsiteY1053" fmla="*/ 1096719 h 3512352"/>
                <a:gd name="connsiteX1054" fmla="*/ 1371762 w 2562628"/>
                <a:gd name="connsiteY1054" fmla="*/ 1096719 h 3512352"/>
                <a:gd name="connsiteX1055" fmla="*/ 1373012 w 2562628"/>
                <a:gd name="connsiteY1055" fmla="*/ 1097170 h 3512352"/>
                <a:gd name="connsiteX1056" fmla="*/ 1374162 w 2562628"/>
                <a:gd name="connsiteY1056" fmla="*/ 1099170 h 3512352"/>
                <a:gd name="connsiteX1057" fmla="*/ 1376512 w 2562628"/>
                <a:gd name="connsiteY1057" fmla="*/ 1101819 h 3512352"/>
                <a:gd name="connsiteX1058" fmla="*/ 1382711 w 2562628"/>
                <a:gd name="connsiteY1058" fmla="*/ 1103769 h 3512352"/>
                <a:gd name="connsiteX1059" fmla="*/ 1384861 w 2562628"/>
                <a:gd name="connsiteY1059" fmla="*/ 1101619 h 3512352"/>
                <a:gd name="connsiteX1060" fmla="*/ 1386561 w 2562628"/>
                <a:gd name="connsiteY1060" fmla="*/ 1100819 h 3512352"/>
                <a:gd name="connsiteX1061" fmla="*/ 1392911 w 2562628"/>
                <a:gd name="connsiteY1061" fmla="*/ 1094620 h 3512352"/>
                <a:gd name="connsiteX1062" fmla="*/ 1392911 w 2562628"/>
                <a:gd name="connsiteY1062" fmla="*/ 1092070 h 3512352"/>
                <a:gd name="connsiteX1063" fmla="*/ 1397211 w 2562628"/>
                <a:gd name="connsiteY1063" fmla="*/ 1085670 h 3512352"/>
                <a:gd name="connsiteX1064" fmla="*/ 1399611 w 2562628"/>
                <a:gd name="connsiteY1064" fmla="*/ 1085670 h 3512352"/>
                <a:gd name="connsiteX1065" fmla="*/ 1402861 w 2562628"/>
                <a:gd name="connsiteY1065" fmla="*/ 1087270 h 3512352"/>
                <a:gd name="connsiteX1066" fmla="*/ 1410161 w 2562628"/>
                <a:gd name="connsiteY1066" fmla="*/ 1094570 h 3512352"/>
                <a:gd name="connsiteX1067" fmla="*/ 1414711 w 2562628"/>
                <a:gd name="connsiteY1067" fmla="*/ 1097669 h 3512352"/>
                <a:gd name="connsiteX1068" fmla="*/ 1426310 w 2562628"/>
                <a:gd name="connsiteY1068" fmla="*/ 1099020 h 3512352"/>
                <a:gd name="connsiteX1069" fmla="*/ 1430060 w 2562628"/>
                <a:gd name="connsiteY1069" fmla="*/ 1097720 h 3512352"/>
                <a:gd name="connsiteX1070" fmla="*/ 1436960 w 2562628"/>
                <a:gd name="connsiteY1070" fmla="*/ 1096719 h 3512352"/>
                <a:gd name="connsiteX1071" fmla="*/ 1439460 w 2562628"/>
                <a:gd name="connsiteY1071" fmla="*/ 1096719 h 3512352"/>
                <a:gd name="connsiteX1072" fmla="*/ 1440010 w 2562628"/>
                <a:gd name="connsiteY1072" fmla="*/ 1097019 h 3512352"/>
                <a:gd name="connsiteX1073" fmla="*/ 1436760 w 2562628"/>
                <a:gd name="connsiteY1073" fmla="*/ 1102019 h 3512352"/>
                <a:gd name="connsiteX1074" fmla="*/ 1436760 w 2562628"/>
                <a:gd name="connsiteY1074" fmla="*/ 1108069 h 3512352"/>
                <a:gd name="connsiteX1075" fmla="*/ 1433460 w 2562628"/>
                <a:gd name="connsiteY1075" fmla="*/ 1111519 h 3512352"/>
                <a:gd name="connsiteX1076" fmla="*/ 1433460 w 2562628"/>
                <a:gd name="connsiteY1076" fmla="*/ 1119269 h 3512352"/>
                <a:gd name="connsiteX1077" fmla="*/ 1431660 w 2562628"/>
                <a:gd name="connsiteY1077" fmla="*/ 1118819 h 3512352"/>
                <a:gd name="connsiteX1078" fmla="*/ 1429660 w 2562628"/>
                <a:gd name="connsiteY1078" fmla="*/ 1123019 h 3512352"/>
                <a:gd name="connsiteX1079" fmla="*/ 1426660 w 2562628"/>
                <a:gd name="connsiteY1079" fmla="*/ 1126019 h 3512352"/>
                <a:gd name="connsiteX1080" fmla="*/ 1424560 w 2562628"/>
                <a:gd name="connsiteY1080" fmla="*/ 1129669 h 3512352"/>
                <a:gd name="connsiteX1081" fmla="*/ 1424560 w 2562628"/>
                <a:gd name="connsiteY1081" fmla="*/ 1136918 h 3512352"/>
                <a:gd name="connsiteX1082" fmla="*/ 1426960 w 2562628"/>
                <a:gd name="connsiteY1082" fmla="*/ 1141668 h 3512352"/>
                <a:gd name="connsiteX1083" fmla="*/ 1429760 w 2562628"/>
                <a:gd name="connsiteY1083" fmla="*/ 1154018 h 3512352"/>
                <a:gd name="connsiteX1084" fmla="*/ 1432510 w 2562628"/>
                <a:gd name="connsiteY1084" fmla="*/ 1154018 h 3512352"/>
                <a:gd name="connsiteX1085" fmla="*/ 1435660 w 2562628"/>
                <a:gd name="connsiteY1085" fmla="*/ 1154818 h 3512352"/>
                <a:gd name="connsiteX1086" fmla="*/ 1437010 w 2562628"/>
                <a:gd name="connsiteY1086" fmla="*/ 1155518 h 3512352"/>
                <a:gd name="connsiteX1087" fmla="*/ 1437810 w 2562628"/>
                <a:gd name="connsiteY1087" fmla="*/ 1156318 h 3512352"/>
                <a:gd name="connsiteX1088" fmla="*/ 1437810 w 2562628"/>
                <a:gd name="connsiteY1088" fmla="*/ 1301664 h 3512352"/>
                <a:gd name="connsiteX1089" fmla="*/ 1436810 w 2562628"/>
                <a:gd name="connsiteY1089" fmla="*/ 1407511 h 3512352"/>
                <a:gd name="connsiteX1090" fmla="*/ 1188517 w 2562628"/>
                <a:gd name="connsiteY1090" fmla="*/ 1403261 h 3512352"/>
                <a:gd name="connsiteX1091" fmla="*/ 1185017 w 2562628"/>
                <a:gd name="connsiteY1091" fmla="*/ 1521908 h 3512352"/>
                <a:gd name="connsiteX1092" fmla="*/ 1191667 w 2562628"/>
                <a:gd name="connsiteY1092" fmla="*/ 1521908 h 3512352"/>
                <a:gd name="connsiteX1093" fmla="*/ 1190617 w 2562628"/>
                <a:gd name="connsiteY1093" fmla="*/ 1613205 h 3512352"/>
                <a:gd name="connsiteX1094" fmla="*/ 1189467 w 2562628"/>
                <a:gd name="connsiteY1094" fmla="*/ 1643204 h 3512352"/>
                <a:gd name="connsiteX1095" fmla="*/ 1188417 w 2562628"/>
                <a:gd name="connsiteY1095" fmla="*/ 1723202 h 3512352"/>
                <a:gd name="connsiteX1096" fmla="*/ 1190567 w 2562628"/>
                <a:gd name="connsiteY1096" fmla="*/ 1731752 h 3512352"/>
                <a:gd name="connsiteX1097" fmla="*/ 1189817 w 2562628"/>
                <a:gd name="connsiteY1097" fmla="*/ 1736752 h 3512352"/>
                <a:gd name="connsiteX1098" fmla="*/ 1188517 w 2562628"/>
                <a:gd name="connsiteY1098" fmla="*/ 1736752 h 3512352"/>
                <a:gd name="connsiteX1099" fmla="*/ 1188517 w 2562628"/>
                <a:gd name="connsiteY1099" fmla="*/ 1733952 h 3512352"/>
                <a:gd name="connsiteX1100" fmla="*/ 1187117 w 2562628"/>
                <a:gd name="connsiteY1100" fmla="*/ 1731002 h 3512352"/>
                <a:gd name="connsiteX1101" fmla="*/ 1185367 w 2562628"/>
                <a:gd name="connsiteY1101" fmla="*/ 1728952 h 3512352"/>
                <a:gd name="connsiteX1102" fmla="*/ 1182717 w 2562628"/>
                <a:gd name="connsiteY1102" fmla="*/ 1727502 h 3512352"/>
                <a:gd name="connsiteX1103" fmla="*/ 1180967 w 2562628"/>
                <a:gd name="connsiteY1103" fmla="*/ 1725702 h 3512352"/>
                <a:gd name="connsiteX1104" fmla="*/ 1173967 w 2562628"/>
                <a:gd name="connsiteY1104" fmla="*/ 1725702 h 3512352"/>
                <a:gd name="connsiteX1105" fmla="*/ 1170317 w 2562628"/>
                <a:gd name="connsiteY1105" fmla="*/ 1725002 h 3512352"/>
                <a:gd name="connsiteX1106" fmla="*/ 1167118 w 2562628"/>
                <a:gd name="connsiteY1106" fmla="*/ 1721802 h 3512352"/>
                <a:gd name="connsiteX1107" fmla="*/ 1166118 w 2562628"/>
                <a:gd name="connsiteY1107" fmla="*/ 1718902 h 3512352"/>
                <a:gd name="connsiteX1108" fmla="*/ 1163968 w 2562628"/>
                <a:gd name="connsiteY1108" fmla="*/ 1714452 h 3512352"/>
                <a:gd name="connsiteX1109" fmla="*/ 1159268 w 2562628"/>
                <a:gd name="connsiteY1109" fmla="*/ 1709453 h 3512352"/>
                <a:gd name="connsiteX1110" fmla="*/ 1156068 w 2562628"/>
                <a:gd name="connsiteY1110" fmla="*/ 1708403 h 3512352"/>
                <a:gd name="connsiteX1111" fmla="*/ 1152618 w 2562628"/>
                <a:gd name="connsiteY1111" fmla="*/ 1705003 h 3512352"/>
                <a:gd name="connsiteX1112" fmla="*/ 1146168 w 2562628"/>
                <a:gd name="connsiteY1112" fmla="*/ 1703303 h 3512352"/>
                <a:gd name="connsiteX1113" fmla="*/ 1140018 w 2562628"/>
                <a:gd name="connsiteY1113" fmla="*/ 1705803 h 3512352"/>
                <a:gd name="connsiteX1114" fmla="*/ 1135368 w 2562628"/>
                <a:gd name="connsiteY1114" fmla="*/ 1707003 h 3512352"/>
                <a:gd name="connsiteX1115" fmla="*/ 1132069 w 2562628"/>
                <a:gd name="connsiteY1115" fmla="*/ 1708153 h 3512352"/>
                <a:gd name="connsiteX1116" fmla="*/ 1123519 w 2562628"/>
                <a:gd name="connsiteY1116" fmla="*/ 1714752 h 3512352"/>
                <a:gd name="connsiteX1117" fmla="*/ 1121069 w 2562628"/>
                <a:gd name="connsiteY1117" fmla="*/ 1714752 h 3512352"/>
                <a:gd name="connsiteX1118" fmla="*/ 1118319 w 2562628"/>
                <a:gd name="connsiteY1118" fmla="*/ 1713402 h 3512352"/>
                <a:gd name="connsiteX1119" fmla="*/ 1114219 w 2562628"/>
                <a:gd name="connsiteY1119" fmla="*/ 1714752 h 3512352"/>
                <a:gd name="connsiteX1120" fmla="*/ 1111469 w 2562628"/>
                <a:gd name="connsiteY1120" fmla="*/ 1714752 h 3512352"/>
                <a:gd name="connsiteX1121" fmla="*/ 1108169 w 2562628"/>
                <a:gd name="connsiteY1121" fmla="*/ 1716952 h 3512352"/>
                <a:gd name="connsiteX1122" fmla="*/ 1107019 w 2562628"/>
                <a:gd name="connsiteY1122" fmla="*/ 1716952 h 3512352"/>
                <a:gd name="connsiteX1123" fmla="*/ 1102019 w 2562628"/>
                <a:gd name="connsiteY1123" fmla="*/ 1718002 h 3512352"/>
                <a:gd name="connsiteX1124" fmla="*/ 1097819 w 2562628"/>
                <a:gd name="connsiteY1124" fmla="*/ 1718002 h 3512352"/>
                <a:gd name="connsiteX1125" fmla="*/ 1097819 w 2562628"/>
                <a:gd name="connsiteY1125" fmla="*/ 1721252 h 3512352"/>
                <a:gd name="connsiteX1126" fmla="*/ 1097469 w 2562628"/>
                <a:gd name="connsiteY1126" fmla="*/ 1721252 h 3512352"/>
                <a:gd name="connsiteX1127" fmla="*/ 1095519 w 2562628"/>
                <a:gd name="connsiteY1127" fmla="*/ 1720552 h 3512352"/>
                <a:gd name="connsiteX1128" fmla="*/ 1093870 w 2562628"/>
                <a:gd name="connsiteY1128" fmla="*/ 1718902 h 3512352"/>
                <a:gd name="connsiteX1129" fmla="*/ 1090320 w 2562628"/>
                <a:gd name="connsiteY1129" fmla="*/ 1716502 h 3512352"/>
                <a:gd name="connsiteX1130" fmla="*/ 1086220 w 2562628"/>
                <a:gd name="connsiteY1130" fmla="*/ 1712352 h 3512352"/>
                <a:gd name="connsiteX1131" fmla="*/ 1079970 w 2562628"/>
                <a:gd name="connsiteY1131" fmla="*/ 1708503 h 3512352"/>
                <a:gd name="connsiteX1132" fmla="*/ 1074970 w 2562628"/>
                <a:gd name="connsiteY1132" fmla="*/ 1706653 h 3512352"/>
                <a:gd name="connsiteX1133" fmla="*/ 1071070 w 2562628"/>
                <a:gd name="connsiteY1133" fmla="*/ 1708003 h 3512352"/>
                <a:gd name="connsiteX1134" fmla="*/ 1068520 w 2562628"/>
                <a:gd name="connsiteY1134" fmla="*/ 1708003 h 3512352"/>
                <a:gd name="connsiteX1135" fmla="*/ 1067820 w 2562628"/>
                <a:gd name="connsiteY1135" fmla="*/ 1708353 h 3512352"/>
                <a:gd name="connsiteX1136" fmla="*/ 1067420 w 2562628"/>
                <a:gd name="connsiteY1136" fmla="*/ 1708003 h 3512352"/>
                <a:gd name="connsiteX1137" fmla="*/ 1066420 w 2562628"/>
                <a:gd name="connsiteY1137" fmla="*/ 1708003 h 3512352"/>
                <a:gd name="connsiteX1138" fmla="*/ 1064970 w 2562628"/>
                <a:gd name="connsiteY1138" fmla="*/ 1704753 h 3512352"/>
                <a:gd name="connsiteX1139" fmla="*/ 1064020 w 2562628"/>
                <a:gd name="connsiteY1139" fmla="*/ 1701053 h 3512352"/>
                <a:gd name="connsiteX1140" fmla="*/ 1064020 w 2562628"/>
                <a:gd name="connsiteY1140" fmla="*/ 1698453 h 3512352"/>
                <a:gd name="connsiteX1141" fmla="*/ 1062070 w 2562628"/>
                <a:gd name="connsiteY1141" fmla="*/ 1694553 h 3512352"/>
                <a:gd name="connsiteX1142" fmla="*/ 1057071 w 2562628"/>
                <a:gd name="connsiteY1142" fmla="*/ 1692053 h 3512352"/>
                <a:gd name="connsiteX1143" fmla="*/ 1054021 w 2562628"/>
                <a:gd name="connsiteY1143" fmla="*/ 1693653 h 3512352"/>
                <a:gd name="connsiteX1144" fmla="*/ 1053121 w 2562628"/>
                <a:gd name="connsiteY1144" fmla="*/ 1693653 h 3512352"/>
                <a:gd name="connsiteX1145" fmla="*/ 1052771 w 2562628"/>
                <a:gd name="connsiteY1145" fmla="*/ 1693303 h 3512352"/>
                <a:gd name="connsiteX1146" fmla="*/ 1050621 w 2562628"/>
                <a:gd name="connsiteY1146" fmla="*/ 1691003 h 3512352"/>
                <a:gd name="connsiteX1147" fmla="*/ 1050621 w 2562628"/>
                <a:gd name="connsiteY1147" fmla="*/ 1689253 h 3512352"/>
                <a:gd name="connsiteX1148" fmla="*/ 1047921 w 2562628"/>
                <a:gd name="connsiteY1148" fmla="*/ 1688203 h 3512352"/>
                <a:gd name="connsiteX1149" fmla="*/ 1047221 w 2562628"/>
                <a:gd name="connsiteY1149" fmla="*/ 1687453 h 3512352"/>
                <a:gd name="connsiteX1150" fmla="*/ 1047221 w 2562628"/>
                <a:gd name="connsiteY1150" fmla="*/ 1687903 h 3512352"/>
                <a:gd name="connsiteX1151" fmla="*/ 1040721 w 2562628"/>
                <a:gd name="connsiteY1151" fmla="*/ 1685253 h 3512352"/>
                <a:gd name="connsiteX1152" fmla="*/ 1037971 w 2562628"/>
                <a:gd name="connsiteY1152" fmla="*/ 1688103 h 3512352"/>
                <a:gd name="connsiteX1153" fmla="*/ 1035771 w 2562628"/>
                <a:gd name="connsiteY1153" fmla="*/ 1688103 h 3512352"/>
                <a:gd name="connsiteX1154" fmla="*/ 1033921 w 2562628"/>
                <a:gd name="connsiteY1154" fmla="*/ 1689903 h 3512352"/>
                <a:gd name="connsiteX1155" fmla="*/ 1028021 w 2562628"/>
                <a:gd name="connsiteY1155" fmla="*/ 1688203 h 3512352"/>
                <a:gd name="connsiteX1156" fmla="*/ 1019722 w 2562628"/>
                <a:gd name="connsiteY1156" fmla="*/ 1686353 h 3512352"/>
                <a:gd name="connsiteX1157" fmla="*/ 1018622 w 2562628"/>
                <a:gd name="connsiteY1157" fmla="*/ 1684103 h 3512352"/>
                <a:gd name="connsiteX1158" fmla="*/ 1018622 w 2562628"/>
                <a:gd name="connsiteY1158" fmla="*/ 1681653 h 3512352"/>
                <a:gd name="connsiteX1159" fmla="*/ 1019972 w 2562628"/>
                <a:gd name="connsiteY1159" fmla="*/ 1676903 h 3512352"/>
                <a:gd name="connsiteX1160" fmla="*/ 1016622 w 2562628"/>
                <a:gd name="connsiteY1160" fmla="*/ 1670254 h 3512352"/>
                <a:gd name="connsiteX1161" fmla="*/ 1012722 w 2562628"/>
                <a:gd name="connsiteY1161" fmla="*/ 1668204 h 3512352"/>
                <a:gd name="connsiteX1162" fmla="*/ 1009622 w 2562628"/>
                <a:gd name="connsiteY1162" fmla="*/ 1668204 h 3512352"/>
                <a:gd name="connsiteX1163" fmla="*/ 1006572 w 2562628"/>
                <a:gd name="connsiteY1163" fmla="*/ 1669054 h 3512352"/>
                <a:gd name="connsiteX1164" fmla="*/ 1005372 w 2562628"/>
                <a:gd name="connsiteY1164" fmla="*/ 1668054 h 3512352"/>
                <a:gd name="connsiteX1165" fmla="*/ 1005372 w 2562628"/>
                <a:gd name="connsiteY1165" fmla="*/ 1664704 h 3512352"/>
                <a:gd name="connsiteX1166" fmla="*/ 1002222 w 2562628"/>
                <a:gd name="connsiteY1166" fmla="*/ 1661604 h 3512352"/>
                <a:gd name="connsiteX1167" fmla="*/ 999972 w 2562628"/>
                <a:gd name="connsiteY1167" fmla="*/ 1661604 h 3512352"/>
                <a:gd name="connsiteX1168" fmla="*/ 997522 w 2562628"/>
                <a:gd name="connsiteY1168" fmla="*/ 1659304 h 3512352"/>
                <a:gd name="connsiteX1169" fmla="*/ 998422 w 2562628"/>
                <a:gd name="connsiteY1169" fmla="*/ 1655854 h 3512352"/>
                <a:gd name="connsiteX1170" fmla="*/ 1001822 w 2562628"/>
                <a:gd name="connsiteY1170" fmla="*/ 1652454 h 3512352"/>
                <a:gd name="connsiteX1171" fmla="*/ 996822 w 2562628"/>
                <a:gd name="connsiteY1171" fmla="*/ 1648954 h 3512352"/>
                <a:gd name="connsiteX1172" fmla="*/ 1001222 w 2562628"/>
                <a:gd name="connsiteY1172" fmla="*/ 1511458 h 3512352"/>
                <a:gd name="connsiteX1173" fmla="*/ 1000072 w 2562628"/>
                <a:gd name="connsiteY1173" fmla="*/ 1511458 h 3512352"/>
                <a:gd name="connsiteX1174" fmla="*/ 1001072 w 2562628"/>
                <a:gd name="connsiteY1174" fmla="*/ 1408111 h 3512352"/>
                <a:gd name="connsiteX1175" fmla="*/ 1056071 w 2562628"/>
                <a:gd name="connsiteY1175" fmla="*/ 1409161 h 3512352"/>
                <a:gd name="connsiteX1176" fmla="*/ 1059670 w 2562628"/>
                <a:gd name="connsiteY1176" fmla="*/ 1292764 h 3512352"/>
                <a:gd name="connsiteX1177" fmla="*/ 1056221 w 2562628"/>
                <a:gd name="connsiteY1177" fmla="*/ 1292764 h 3512352"/>
                <a:gd name="connsiteX1178" fmla="*/ 1058421 w 2562628"/>
                <a:gd name="connsiteY1178" fmla="*/ 1191317 h 3512352"/>
                <a:gd name="connsiteX1179" fmla="*/ 1058421 w 2562628"/>
                <a:gd name="connsiteY1179" fmla="*/ 1187067 h 3512352"/>
                <a:gd name="connsiteX1180" fmla="*/ 1060670 w 2562628"/>
                <a:gd name="connsiteY1180" fmla="*/ 1076320 h 3512352"/>
                <a:gd name="connsiteX1181" fmla="*/ 1057371 w 2562628"/>
                <a:gd name="connsiteY1181" fmla="*/ 1075170 h 3512352"/>
                <a:gd name="connsiteX1182" fmla="*/ 1058321 w 2562628"/>
                <a:gd name="connsiteY1182" fmla="*/ 1026022 h 3512352"/>
                <a:gd name="connsiteX1183" fmla="*/ 1087970 w 2562628"/>
                <a:gd name="connsiteY1183" fmla="*/ 1027071 h 3512352"/>
                <a:gd name="connsiteX1184" fmla="*/ 1750301 w 2562628"/>
                <a:gd name="connsiteY1184" fmla="*/ 1436760 h 3512352"/>
                <a:gd name="connsiteX1185" fmla="*/ 1749251 w 2562628"/>
                <a:gd name="connsiteY1185" fmla="*/ 1495208 h 3512352"/>
                <a:gd name="connsiteX1186" fmla="*/ 1749251 w 2562628"/>
                <a:gd name="connsiteY1186" fmla="*/ 1548607 h 3512352"/>
                <a:gd name="connsiteX1187" fmla="*/ 1752551 w 2562628"/>
                <a:gd name="connsiteY1187" fmla="*/ 1549657 h 3512352"/>
                <a:gd name="connsiteX1188" fmla="*/ 1752551 w 2562628"/>
                <a:gd name="connsiteY1188" fmla="*/ 1661054 h 3512352"/>
                <a:gd name="connsiteX1189" fmla="*/ 1752551 w 2562628"/>
                <a:gd name="connsiteY1189" fmla="*/ 1661054 h 3512352"/>
                <a:gd name="connsiteX1190" fmla="*/ 1752551 w 2562628"/>
                <a:gd name="connsiteY1190" fmla="*/ 1697653 h 3512352"/>
                <a:gd name="connsiteX1191" fmla="*/ 1754751 w 2562628"/>
                <a:gd name="connsiteY1191" fmla="*/ 1721552 h 3512352"/>
                <a:gd name="connsiteX1192" fmla="*/ 1753651 w 2562628"/>
                <a:gd name="connsiteY1192" fmla="*/ 1818550 h 3512352"/>
                <a:gd name="connsiteX1193" fmla="*/ 1676403 w 2562628"/>
                <a:gd name="connsiteY1193" fmla="*/ 1817450 h 3512352"/>
                <a:gd name="connsiteX1194" fmla="*/ 1593906 w 2562628"/>
                <a:gd name="connsiteY1194" fmla="*/ 1820699 h 3512352"/>
                <a:gd name="connsiteX1195" fmla="*/ 1593906 w 2562628"/>
                <a:gd name="connsiteY1195" fmla="*/ 1764401 h 3512352"/>
                <a:gd name="connsiteX1196" fmla="*/ 1425010 w 2562628"/>
                <a:gd name="connsiteY1196" fmla="*/ 1764401 h 3512352"/>
                <a:gd name="connsiteX1197" fmla="*/ 1426010 w 2562628"/>
                <a:gd name="connsiteY1197" fmla="*/ 1554407 h 3512352"/>
                <a:gd name="connsiteX1198" fmla="*/ 1439710 w 2562628"/>
                <a:gd name="connsiteY1198" fmla="*/ 1551307 h 3512352"/>
                <a:gd name="connsiteX1199" fmla="*/ 1441360 w 2562628"/>
                <a:gd name="connsiteY1199" fmla="*/ 1546007 h 3512352"/>
                <a:gd name="connsiteX1200" fmla="*/ 1443710 w 2562628"/>
                <a:gd name="connsiteY1200" fmla="*/ 1414911 h 3512352"/>
                <a:gd name="connsiteX1201" fmla="*/ 1443710 w 2562628"/>
                <a:gd name="connsiteY1201" fmla="*/ 1414911 h 3512352"/>
                <a:gd name="connsiteX1202" fmla="*/ 1443710 w 2562628"/>
                <a:gd name="connsiteY1202" fmla="*/ 1407911 h 3512352"/>
                <a:gd name="connsiteX1203" fmla="*/ 1443710 w 2562628"/>
                <a:gd name="connsiteY1203" fmla="*/ 1407911 h 3512352"/>
                <a:gd name="connsiteX1204" fmla="*/ 1444710 w 2562628"/>
                <a:gd name="connsiteY1204" fmla="*/ 1302014 h 3512352"/>
                <a:gd name="connsiteX1205" fmla="*/ 1444710 w 2562628"/>
                <a:gd name="connsiteY1205" fmla="*/ 1271215 h 3512352"/>
                <a:gd name="connsiteX1206" fmla="*/ 1523958 w 2562628"/>
                <a:gd name="connsiteY1206" fmla="*/ 1271215 h 3512352"/>
                <a:gd name="connsiteX1207" fmla="*/ 1705203 w 2562628"/>
                <a:gd name="connsiteY1207" fmla="*/ 1275665 h 3512352"/>
                <a:gd name="connsiteX1208" fmla="*/ 1751351 w 2562628"/>
                <a:gd name="connsiteY1208" fmla="*/ 1275665 h 3512352"/>
                <a:gd name="connsiteX1209" fmla="*/ 1766851 w 2562628"/>
                <a:gd name="connsiteY1209" fmla="*/ 2299136 h 3512352"/>
                <a:gd name="connsiteX1210" fmla="*/ 1766851 w 2562628"/>
                <a:gd name="connsiteY1210" fmla="*/ 2368634 h 3512352"/>
                <a:gd name="connsiteX1211" fmla="*/ 1766551 w 2562628"/>
                <a:gd name="connsiteY1211" fmla="*/ 2404283 h 3512352"/>
                <a:gd name="connsiteX1212" fmla="*/ 1765851 w 2562628"/>
                <a:gd name="connsiteY1212" fmla="*/ 2475581 h 3512352"/>
                <a:gd name="connsiteX1213" fmla="*/ 1674253 w 2562628"/>
                <a:gd name="connsiteY1213" fmla="*/ 2475581 h 3512352"/>
                <a:gd name="connsiteX1214" fmla="*/ 1673103 w 2562628"/>
                <a:gd name="connsiteY1214" fmla="*/ 2531730 h 3512352"/>
                <a:gd name="connsiteX1215" fmla="*/ 1655704 w 2562628"/>
                <a:gd name="connsiteY1215" fmla="*/ 2530930 h 3512352"/>
                <a:gd name="connsiteX1216" fmla="*/ 1655704 w 2562628"/>
                <a:gd name="connsiteY1216" fmla="*/ 2514430 h 3512352"/>
                <a:gd name="connsiteX1217" fmla="*/ 1656854 w 2562628"/>
                <a:gd name="connsiteY1217" fmla="*/ 2511880 h 3512352"/>
                <a:gd name="connsiteX1218" fmla="*/ 1656854 w 2562628"/>
                <a:gd name="connsiteY1218" fmla="*/ 2489681 h 3512352"/>
                <a:gd name="connsiteX1219" fmla="*/ 1654904 w 2562628"/>
                <a:gd name="connsiteY1219" fmla="*/ 2487881 h 3512352"/>
                <a:gd name="connsiteX1220" fmla="*/ 1653004 w 2562628"/>
                <a:gd name="connsiteY1220" fmla="*/ 2484881 h 3512352"/>
                <a:gd name="connsiteX1221" fmla="*/ 1650304 w 2562628"/>
                <a:gd name="connsiteY1221" fmla="*/ 2482081 h 3512352"/>
                <a:gd name="connsiteX1222" fmla="*/ 1650304 w 2562628"/>
                <a:gd name="connsiteY1222" fmla="*/ 2480481 h 3512352"/>
                <a:gd name="connsiteX1223" fmla="*/ 1649204 w 2562628"/>
                <a:gd name="connsiteY1223" fmla="*/ 2478281 h 3512352"/>
                <a:gd name="connsiteX1224" fmla="*/ 1649204 w 2562628"/>
                <a:gd name="connsiteY1224" fmla="*/ 2475181 h 3512352"/>
                <a:gd name="connsiteX1225" fmla="*/ 1647804 w 2562628"/>
                <a:gd name="connsiteY1225" fmla="*/ 2472231 h 3512352"/>
                <a:gd name="connsiteX1226" fmla="*/ 1647154 w 2562628"/>
                <a:gd name="connsiteY1226" fmla="*/ 2471281 h 3512352"/>
                <a:gd name="connsiteX1227" fmla="*/ 1647154 w 2562628"/>
                <a:gd name="connsiteY1227" fmla="*/ 2468982 h 3512352"/>
                <a:gd name="connsiteX1228" fmla="*/ 1641204 w 2562628"/>
                <a:gd name="connsiteY1228" fmla="*/ 2462932 h 3512352"/>
                <a:gd name="connsiteX1229" fmla="*/ 1637854 w 2562628"/>
                <a:gd name="connsiteY1229" fmla="*/ 2461882 h 3512352"/>
                <a:gd name="connsiteX1230" fmla="*/ 1634655 w 2562628"/>
                <a:gd name="connsiteY1230" fmla="*/ 2459832 h 3512352"/>
                <a:gd name="connsiteX1231" fmla="*/ 1631855 w 2562628"/>
                <a:gd name="connsiteY1231" fmla="*/ 2456982 h 3512352"/>
                <a:gd name="connsiteX1232" fmla="*/ 1630755 w 2562628"/>
                <a:gd name="connsiteY1232" fmla="*/ 2456982 h 3512352"/>
                <a:gd name="connsiteX1233" fmla="*/ 1628055 w 2562628"/>
                <a:gd name="connsiteY1233" fmla="*/ 2455382 h 3512352"/>
                <a:gd name="connsiteX1234" fmla="*/ 1625855 w 2562628"/>
                <a:gd name="connsiteY1234" fmla="*/ 2451232 h 3512352"/>
                <a:gd name="connsiteX1235" fmla="*/ 1623305 w 2562628"/>
                <a:gd name="connsiteY1235" fmla="*/ 2448432 h 3512352"/>
                <a:gd name="connsiteX1236" fmla="*/ 1622455 w 2562628"/>
                <a:gd name="connsiteY1236" fmla="*/ 2446732 h 3512352"/>
                <a:gd name="connsiteX1237" fmla="*/ 1618655 w 2562628"/>
                <a:gd name="connsiteY1237" fmla="*/ 2442632 h 3512352"/>
                <a:gd name="connsiteX1238" fmla="*/ 1615805 w 2562628"/>
                <a:gd name="connsiteY1238" fmla="*/ 2442632 h 3512352"/>
                <a:gd name="connsiteX1239" fmla="*/ 1612555 w 2562628"/>
                <a:gd name="connsiteY1239" fmla="*/ 2441032 h 3512352"/>
                <a:gd name="connsiteX1240" fmla="*/ 1605255 w 2562628"/>
                <a:gd name="connsiteY1240" fmla="*/ 2433733 h 3512352"/>
                <a:gd name="connsiteX1241" fmla="*/ 1596356 w 2562628"/>
                <a:gd name="connsiteY1241" fmla="*/ 2429083 h 3512352"/>
                <a:gd name="connsiteX1242" fmla="*/ 1594756 w 2562628"/>
                <a:gd name="connsiteY1242" fmla="*/ 2423233 h 3512352"/>
                <a:gd name="connsiteX1243" fmla="*/ 1588506 w 2562628"/>
                <a:gd name="connsiteY1243" fmla="*/ 2417083 h 3512352"/>
                <a:gd name="connsiteX1244" fmla="*/ 1577506 w 2562628"/>
                <a:gd name="connsiteY1244" fmla="*/ 2417083 h 3512352"/>
                <a:gd name="connsiteX1245" fmla="*/ 1573006 w 2562628"/>
                <a:gd name="connsiteY1245" fmla="*/ 2412583 h 3512352"/>
                <a:gd name="connsiteX1246" fmla="*/ 1568506 w 2562628"/>
                <a:gd name="connsiteY1246" fmla="*/ 2410183 h 3512352"/>
                <a:gd name="connsiteX1247" fmla="*/ 1564306 w 2562628"/>
                <a:gd name="connsiteY1247" fmla="*/ 2411633 h 3512352"/>
                <a:gd name="connsiteX1248" fmla="*/ 1563506 w 2562628"/>
                <a:gd name="connsiteY1248" fmla="*/ 2410183 h 3512352"/>
                <a:gd name="connsiteX1249" fmla="*/ 1561307 w 2562628"/>
                <a:gd name="connsiteY1249" fmla="*/ 2410183 h 3512352"/>
                <a:gd name="connsiteX1250" fmla="*/ 1559607 w 2562628"/>
                <a:gd name="connsiteY1250" fmla="*/ 2406633 h 3512352"/>
                <a:gd name="connsiteX1251" fmla="*/ 1554607 w 2562628"/>
                <a:gd name="connsiteY1251" fmla="*/ 2401333 h 3512352"/>
                <a:gd name="connsiteX1252" fmla="*/ 1552407 w 2562628"/>
                <a:gd name="connsiteY1252" fmla="*/ 2399983 h 3512352"/>
                <a:gd name="connsiteX1253" fmla="*/ 1554507 w 2562628"/>
                <a:gd name="connsiteY1253" fmla="*/ 2296886 h 3512352"/>
                <a:gd name="connsiteX1254" fmla="*/ 1722152 w 2562628"/>
                <a:gd name="connsiteY1254" fmla="*/ 2297936 h 3512352"/>
                <a:gd name="connsiteX1255" fmla="*/ 1483059 w 2562628"/>
                <a:gd name="connsiteY1255" fmla="*/ 2441232 h 3512352"/>
                <a:gd name="connsiteX1256" fmla="*/ 1483059 w 2562628"/>
                <a:gd name="connsiteY1256" fmla="*/ 2449782 h 3512352"/>
                <a:gd name="connsiteX1257" fmla="*/ 1482259 w 2562628"/>
                <a:gd name="connsiteY1257" fmla="*/ 2452382 h 3512352"/>
                <a:gd name="connsiteX1258" fmla="*/ 1481559 w 2562628"/>
                <a:gd name="connsiteY1258" fmla="*/ 2453732 h 3512352"/>
                <a:gd name="connsiteX1259" fmla="*/ 1475359 w 2562628"/>
                <a:gd name="connsiteY1259" fmla="*/ 2454732 h 3512352"/>
                <a:gd name="connsiteX1260" fmla="*/ 1471459 w 2562628"/>
                <a:gd name="connsiteY1260" fmla="*/ 2457382 h 3512352"/>
                <a:gd name="connsiteX1261" fmla="*/ 1453810 w 2562628"/>
                <a:gd name="connsiteY1261" fmla="*/ 2475181 h 3512352"/>
                <a:gd name="connsiteX1262" fmla="*/ 1452360 w 2562628"/>
                <a:gd name="connsiteY1262" fmla="*/ 2479231 h 3512352"/>
                <a:gd name="connsiteX1263" fmla="*/ 1451210 w 2562628"/>
                <a:gd name="connsiteY1263" fmla="*/ 2486131 h 3512352"/>
                <a:gd name="connsiteX1264" fmla="*/ 1449260 w 2562628"/>
                <a:gd name="connsiteY1264" fmla="*/ 2491131 h 3512352"/>
                <a:gd name="connsiteX1265" fmla="*/ 1447260 w 2562628"/>
                <a:gd name="connsiteY1265" fmla="*/ 2494131 h 3512352"/>
                <a:gd name="connsiteX1266" fmla="*/ 1446310 w 2562628"/>
                <a:gd name="connsiteY1266" fmla="*/ 2496581 h 3512352"/>
                <a:gd name="connsiteX1267" fmla="*/ 1444710 w 2562628"/>
                <a:gd name="connsiteY1267" fmla="*/ 2497131 h 3512352"/>
                <a:gd name="connsiteX1268" fmla="*/ 1439260 w 2562628"/>
                <a:gd name="connsiteY1268" fmla="*/ 2500331 h 3512352"/>
                <a:gd name="connsiteX1269" fmla="*/ 1433060 w 2562628"/>
                <a:gd name="connsiteY1269" fmla="*/ 2500331 h 3512352"/>
                <a:gd name="connsiteX1270" fmla="*/ 1431560 w 2562628"/>
                <a:gd name="connsiteY1270" fmla="*/ 2506430 h 3512352"/>
                <a:gd name="connsiteX1271" fmla="*/ 1429010 w 2562628"/>
                <a:gd name="connsiteY1271" fmla="*/ 2508980 h 3512352"/>
                <a:gd name="connsiteX1272" fmla="*/ 1429010 w 2562628"/>
                <a:gd name="connsiteY1272" fmla="*/ 2567579 h 3512352"/>
                <a:gd name="connsiteX1273" fmla="*/ 1254015 w 2562628"/>
                <a:gd name="connsiteY1273" fmla="*/ 2564029 h 3512352"/>
                <a:gd name="connsiteX1274" fmla="*/ 1217166 w 2562628"/>
                <a:gd name="connsiteY1274" fmla="*/ 2563279 h 3512352"/>
                <a:gd name="connsiteX1275" fmla="*/ 1219416 w 2562628"/>
                <a:gd name="connsiteY1275" fmla="*/ 2407533 h 3512352"/>
                <a:gd name="connsiteX1276" fmla="*/ 1217016 w 2562628"/>
                <a:gd name="connsiteY1276" fmla="*/ 2407533 h 3512352"/>
                <a:gd name="connsiteX1277" fmla="*/ 1216016 w 2562628"/>
                <a:gd name="connsiteY1277" fmla="*/ 2377934 h 3512352"/>
                <a:gd name="connsiteX1278" fmla="*/ 1216016 w 2562628"/>
                <a:gd name="connsiteY1278" fmla="*/ 2374834 h 3512352"/>
                <a:gd name="connsiteX1279" fmla="*/ 1216916 w 2562628"/>
                <a:gd name="connsiteY1279" fmla="*/ 2367834 h 3512352"/>
                <a:gd name="connsiteX1280" fmla="*/ 1221916 w 2562628"/>
                <a:gd name="connsiteY1280" fmla="*/ 2364534 h 3512352"/>
                <a:gd name="connsiteX1281" fmla="*/ 1220366 w 2562628"/>
                <a:gd name="connsiteY1281" fmla="*/ 2362284 h 3512352"/>
                <a:gd name="connsiteX1282" fmla="*/ 1230916 w 2562628"/>
                <a:gd name="connsiteY1282" fmla="*/ 2360335 h 3512352"/>
                <a:gd name="connsiteX1283" fmla="*/ 1234066 w 2562628"/>
                <a:gd name="connsiteY1283" fmla="*/ 2358985 h 3512352"/>
                <a:gd name="connsiteX1284" fmla="*/ 1237066 w 2562628"/>
                <a:gd name="connsiteY1284" fmla="*/ 2356985 h 3512352"/>
                <a:gd name="connsiteX1285" fmla="*/ 1244065 w 2562628"/>
                <a:gd name="connsiteY1285" fmla="*/ 2356135 h 3512352"/>
                <a:gd name="connsiteX1286" fmla="*/ 1246465 w 2562628"/>
                <a:gd name="connsiteY1286" fmla="*/ 2357335 h 3512352"/>
                <a:gd name="connsiteX1287" fmla="*/ 1247015 w 2562628"/>
                <a:gd name="connsiteY1287" fmla="*/ 2358484 h 3512352"/>
                <a:gd name="connsiteX1288" fmla="*/ 1249665 w 2562628"/>
                <a:gd name="connsiteY1288" fmla="*/ 2367084 h 3512352"/>
                <a:gd name="connsiteX1289" fmla="*/ 1259165 w 2562628"/>
                <a:gd name="connsiteY1289" fmla="*/ 2367084 h 3512352"/>
                <a:gd name="connsiteX1290" fmla="*/ 1271415 w 2562628"/>
                <a:gd name="connsiteY1290" fmla="*/ 2357085 h 3512352"/>
                <a:gd name="connsiteX1291" fmla="*/ 1280564 w 2562628"/>
                <a:gd name="connsiteY1291" fmla="*/ 2347835 h 3512352"/>
                <a:gd name="connsiteX1292" fmla="*/ 1283864 w 2562628"/>
                <a:gd name="connsiteY1292" fmla="*/ 2343435 h 3512352"/>
                <a:gd name="connsiteX1293" fmla="*/ 1285064 w 2562628"/>
                <a:gd name="connsiteY1293" fmla="*/ 2340485 h 3512352"/>
                <a:gd name="connsiteX1294" fmla="*/ 1288114 w 2562628"/>
                <a:gd name="connsiteY1294" fmla="*/ 2338985 h 3512352"/>
                <a:gd name="connsiteX1295" fmla="*/ 1293414 w 2562628"/>
                <a:gd name="connsiteY1295" fmla="*/ 2333985 h 3512352"/>
                <a:gd name="connsiteX1296" fmla="*/ 1293414 w 2562628"/>
                <a:gd name="connsiteY1296" fmla="*/ 2328985 h 3512352"/>
                <a:gd name="connsiteX1297" fmla="*/ 1296414 w 2562628"/>
                <a:gd name="connsiteY1297" fmla="*/ 2323986 h 3512352"/>
                <a:gd name="connsiteX1298" fmla="*/ 1298564 w 2562628"/>
                <a:gd name="connsiteY1298" fmla="*/ 2319536 h 3512352"/>
                <a:gd name="connsiteX1299" fmla="*/ 1296814 w 2562628"/>
                <a:gd name="connsiteY1299" fmla="*/ 2317736 h 3512352"/>
                <a:gd name="connsiteX1300" fmla="*/ 1296814 w 2562628"/>
                <a:gd name="connsiteY1300" fmla="*/ 2313636 h 3512352"/>
                <a:gd name="connsiteX1301" fmla="*/ 1300514 w 2562628"/>
                <a:gd name="connsiteY1301" fmla="*/ 2306886 h 3512352"/>
                <a:gd name="connsiteX1302" fmla="*/ 1303814 w 2562628"/>
                <a:gd name="connsiteY1302" fmla="*/ 2302436 h 3512352"/>
                <a:gd name="connsiteX1303" fmla="*/ 1305514 w 2562628"/>
                <a:gd name="connsiteY1303" fmla="*/ 2297886 h 3512352"/>
                <a:gd name="connsiteX1304" fmla="*/ 1306364 w 2562628"/>
                <a:gd name="connsiteY1304" fmla="*/ 2294436 h 3512352"/>
                <a:gd name="connsiteX1305" fmla="*/ 1310414 w 2562628"/>
                <a:gd name="connsiteY1305" fmla="*/ 2290386 h 3512352"/>
                <a:gd name="connsiteX1306" fmla="*/ 1312263 w 2562628"/>
                <a:gd name="connsiteY1306" fmla="*/ 2293086 h 3512352"/>
                <a:gd name="connsiteX1307" fmla="*/ 1314913 w 2562628"/>
                <a:gd name="connsiteY1307" fmla="*/ 2298486 h 3512352"/>
                <a:gd name="connsiteX1308" fmla="*/ 1317163 w 2562628"/>
                <a:gd name="connsiteY1308" fmla="*/ 2299686 h 3512352"/>
                <a:gd name="connsiteX1309" fmla="*/ 1317813 w 2562628"/>
                <a:gd name="connsiteY1309" fmla="*/ 2300886 h 3512352"/>
                <a:gd name="connsiteX1310" fmla="*/ 1320563 w 2562628"/>
                <a:gd name="connsiteY1310" fmla="*/ 2303886 h 3512352"/>
                <a:gd name="connsiteX1311" fmla="*/ 1325063 w 2562628"/>
                <a:gd name="connsiteY1311" fmla="*/ 2303886 h 3512352"/>
                <a:gd name="connsiteX1312" fmla="*/ 1325063 w 2562628"/>
                <a:gd name="connsiteY1312" fmla="*/ 2304936 h 3512352"/>
                <a:gd name="connsiteX1313" fmla="*/ 1332763 w 2562628"/>
                <a:gd name="connsiteY1313" fmla="*/ 2304936 h 3512352"/>
                <a:gd name="connsiteX1314" fmla="*/ 1334163 w 2562628"/>
                <a:gd name="connsiteY1314" fmla="*/ 2304236 h 3512352"/>
                <a:gd name="connsiteX1315" fmla="*/ 1335063 w 2562628"/>
                <a:gd name="connsiteY1315" fmla="*/ 2304736 h 3512352"/>
                <a:gd name="connsiteX1316" fmla="*/ 1335063 w 2562628"/>
                <a:gd name="connsiteY1316" fmla="*/ 2306286 h 3512352"/>
                <a:gd name="connsiteX1317" fmla="*/ 1341513 w 2562628"/>
                <a:gd name="connsiteY1317" fmla="*/ 2312736 h 3512352"/>
                <a:gd name="connsiteX1318" fmla="*/ 1344713 w 2562628"/>
                <a:gd name="connsiteY1318" fmla="*/ 2314936 h 3512352"/>
                <a:gd name="connsiteX1319" fmla="*/ 1345413 w 2562628"/>
                <a:gd name="connsiteY1319" fmla="*/ 2316336 h 3512352"/>
                <a:gd name="connsiteX1320" fmla="*/ 1348062 w 2562628"/>
                <a:gd name="connsiteY1320" fmla="*/ 2319386 h 3512352"/>
                <a:gd name="connsiteX1321" fmla="*/ 1354012 w 2562628"/>
                <a:gd name="connsiteY1321" fmla="*/ 2319386 h 3512352"/>
                <a:gd name="connsiteX1322" fmla="*/ 1355762 w 2562628"/>
                <a:gd name="connsiteY1322" fmla="*/ 2315686 h 3512352"/>
                <a:gd name="connsiteX1323" fmla="*/ 1356212 w 2562628"/>
                <a:gd name="connsiteY1323" fmla="*/ 2315286 h 3512352"/>
                <a:gd name="connsiteX1324" fmla="*/ 1358762 w 2562628"/>
                <a:gd name="connsiteY1324" fmla="*/ 2315886 h 3512352"/>
                <a:gd name="connsiteX1325" fmla="*/ 1362112 w 2562628"/>
                <a:gd name="connsiteY1325" fmla="*/ 2315886 h 3512352"/>
                <a:gd name="connsiteX1326" fmla="*/ 1363512 w 2562628"/>
                <a:gd name="connsiteY1326" fmla="*/ 2314436 h 3512352"/>
                <a:gd name="connsiteX1327" fmla="*/ 1365962 w 2562628"/>
                <a:gd name="connsiteY1327" fmla="*/ 2315686 h 3512352"/>
                <a:gd name="connsiteX1328" fmla="*/ 1365962 w 2562628"/>
                <a:gd name="connsiteY1328" fmla="*/ 2316036 h 3512352"/>
                <a:gd name="connsiteX1329" fmla="*/ 1366962 w 2562628"/>
                <a:gd name="connsiteY1329" fmla="*/ 2317086 h 3512352"/>
                <a:gd name="connsiteX1330" fmla="*/ 1366962 w 2562628"/>
                <a:gd name="connsiteY1330" fmla="*/ 2320536 h 3512352"/>
                <a:gd name="connsiteX1331" fmla="*/ 1369062 w 2562628"/>
                <a:gd name="connsiteY1331" fmla="*/ 2322635 h 3512352"/>
                <a:gd name="connsiteX1332" fmla="*/ 1371662 w 2562628"/>
                <a:gd name="connsiteY1332" fmla="*/ 2324136 h 3512352"/>
                <a:gd name="connsiteX1333" fmla="*/ 1372362 w 2562628"/>
                <a:gd name="connsiteY1333" fmla="*/ 2324835 h 3512352"/>
                <a:gd name="connsiteX1334" fmla="*/ 1374962 w 2562628"/>
                <a:gd name="connsiteY1334" fmla="*/ 2326285 h 3512352"/>
                <a:gd name="connsiteX1335" fmla="*/ 1376712 w 2562628"/>
                <a:gd name="connsiteY1335" fmla="*/ 2328035 h 3512352"/>
                <a:gd name="connsiteX1336" fmla="*/ 1376712 w 2562628"/>
                <a:gd name="connsiteY1336" fmla="*/ 2329835 h 3512352"/>
                <a:gd name="connsiteX1337" fmla="*/ 1377862 w 2562628"/>
                <a:gd name="connsiteY1337" fmla="*/ 2332035 h 3512352"/>
                <a:gd name="connsiteX1338" fmla="*/ 1377862 w 2562628"/>
                <a:gd name="connsiteY1338" fmla="*/ 2333785 h 3512352"/>
                <a:gd name="connsiteX1339" fmla="*/ 1379512 w 2562628"/>
                <a:gd name="connsiteY1339" fmla="*/ 2335485 h 3512352"/>
                <a:gd name="connsiteX1340" fmla="*/ 1380362 w 2562628"/>
                <a:gd name="connsiteY1340" fmla="*/ 2337135 h 3512352"/>
                <a:gd name="connsiteX1341" fmla="*/ 1383262 w 2562628"/>
                <a:gd name="connsiteY1341" fmla="*/ 2340335 h 3512352"/>
                <a:gd name="connsiteX1342" fmla="*/ 1389011 w 2562628"/>
                <a:gd name="connsiteY1342" fmla="*/ 2343285 h 3512352"/>
                <a:gd name="connsiteX1343" fmla="*/ 1392311 w 2562628"/>
                <a:gd name="connsiteY1343" fmla="*/ 2344435 h 3512352"/>
                <a:gd name="connsiteX1344" fmla="*/ 1394911 w 2562628"/>
                <a:gd name="connsiteY1344" fmla="*/ 2344435 h 3512352"/>
                <a:gd name="connsiteX1345" fmla="*/ 1397911 w 2562628"/>
                <a:gd name="connsiteY1345" fmla="*/ 2345935 h 3512352"/>
                <a:gd name="connsiteX1346" fmla="*/ 1400061 w 2562628"/>
                <a:gd name="connsiteY1346" fmla="*/ 2344835 h 3512352"/>
                <a:gd name="connsiteX1347" fmla="*/ 1401461 w 2562628"/>
                <a:gd name="connsiteY1347" fmla="*/ 2345535 h 3512352"/>
                <a:gd name="connsiteX1348" fmla="*/ 1403511 w 2562628"/>
                <a:gd name="connsiteY1348" fmla="*/ 2345535 h 3512352"/>
                <a:gd name="connsiteX1349" fmla="*/ 1403511 w 2562628"/>
                <a:gd name="connsiteY1349" fmla="*/ 2346735 h 3512352"/>
                <a:gd name="connsiteX1350" fmla="*/ 1411861 w 2562628"/>
                <a:gd name="connsiteY1350" fmla="*/ 2355135 h 3512352"/>
                <a:gd name="connsiteX1351" fmla="*/ 1413211 w 2562628"/>
                <a:gd name="connsiteY1351" fmla="*/ 2357884 h 3512352"/>
                <a:gd name="connsiteX1352" fmla="*/ 1416011 w 2562628"/>
                <a:gd name="connsiteY1352" fmla="*/ 2359235 h 3512352"/>
                <a:gd name="connsiteX1353" fmla="*/ 1418861 w 2562628"/>
                <a:gd name="connsiteY1353" fmla="*/ 2362084 h 3512352"/>
                <a:gd name="connsiteX1354" fmla="*/ 1421010 w 2562628"/>
                <a:gd name="connsiteY1354" fmla="*/ 2362084 h 3512352"/>
                <a:gd name="connsiteX1355" fmla="*/ 1422760 w 2562628"/>
                <a:gd name="connsiteY1355" fmla="*/ 2363884 h 3512352"/>
                <a:gd name="connsiteX1356" fmla="*/ 1426610 w 2562628"/>
                <a:gd name="connsiteY1356" fmla="*/ 2365134 h 3512352"/>
                <a:gd name="connsiteX1357" fmla="*/ 1429810 w 2562628"/>
                <a:gd name="connsiteY1357" fmla="*/ 2366734 h 3512352"/>
                <a:gd name="connsiteX1358" fmla="*/ 1430860 w 2562628"/>
                <a:gd name="connsiteY1358" fmla="*/ 2368934 h 3512352"/>
                <a:gd name="connsiteX1359" fmla="*/ 1434910 w 2562628"/>
                <a:gd name="connsiteY1359" fmla="*/ 2370934 h 3512352"/>
                <a:gd name="connsiteX1360" fmla="*/ 1442310 w 2562628"/>
                <a:gd name="connsiteY1360" fmla="*/ 2370934 h 3512352"/>
                <a:gd name="connsiteX1361" fmla="*/ 1447560 w 2562628"/>
                <a:gd name="connsiteY1361" fmla="*/ 2369434 h 3512352"/>
                <a:gd name="connsiteX1362" fmla="*/ 1448160 w 2562628"/>
                <a:gd name="connsiteY1362" fmla="*/ 2368784 h 3512352"/>
                <a:gd name="connsiteX1363" fmla="*/ 1452260 w 2562628"/>
                <a:gd name="connsiteY1363" fmla="*/ 2368784 h 3512352"/>
                <a:gd name="connsiteX1364" fmla="*/ 1453510 w 2562628"/>
                <a:gd name="connsiteY1364" fmla="*/ 2369284 h 3512352"/>
                <a:gd name="connsiteX1365" fmla="*/ 1456359 w 2562628"/>
                <a:gd name="connsiteY1365" fmla="*/ 2372084 h 3512352"/>
                <a:gd name="connsiteX1366" fmla="*/ 1461909 w 2562628"/>
                <a:gd name="connsiteY1366" fmla="*/ 2372084 h 3512352"/>
                <a:gd name="connsiteX1367" fmla="*/ 1464159 w 2562628"/>
                <a:gd name="connsiteY1367" fmla="*/ 2370984 h 3512352"/>
                <a:gd name="connsiteX1368" fmla="*/ 1465209 w 2562628"/>
                <a:gd name="connsiteY1368" fmla="*/ 2370984 h 3512352"/>
                <a:gd name="connsiteX1369" fmla="*/ 1467409 w 2562628"/>
                <a:gd name="connsiteY1369" fmla="*/ 2369884 h 3512352"/>
                <a:gd name="connsiteX1370" fmla="*/ 1471259 w 2562628"/>
                <a:gd name="connsiteY1370" fmla="*/ 2369884 h 3512352"/>
                <a:gd name="connsiteX1371" fmla="*/ 1471259 w 2562628"/>
                <a:gd name="connsiteY1371" fmla="*/ 2368234 h 3512352"/>
                <a:gd name="connsiteX1372" fmla="*/ 1472959 w 2562628"/>
                <a:gd name="connsiteY1372" fmla="*/ 2369934 h 3512352"/>
                <a:gd name="connsiteX1373" fmla="*/ 1476809 w 2562628"/>
                <a:gd name="connsiteY1373" fmla="*/ 2372084 h 3512352"/>
                <a:gd name="connsiteX1374" fmla="*/ 1490609 w 2562628"/>
                <a:gd name="connsiteY1374" fmla="*/ 2372084 h 3512352"/>
                <a:gd name="connsiteX1375" fmla="*/ 1495108 w 2562628"/>
                <a:gd name="connsiteY1375" fmla="*/ 2374634 h 3512352"/>
                <a:gd name="connsiteX1376" fmla="*/ 1499258 w 2562628"/>
                <a:gd name="connsiteY1376" fmla="*/ 2373184 h 3512352"/>
                <a:gd name="connsiteX1377" fmla="*/ 1501108 w 2562628"/>
                <a:gd name="connsiteY1377" fmla="*/ 2373184 h 3512352"/>
                <a:gd name="connsiteX1378" fmla="*/ 1503358 w 2562628"/>
                <a:gd name="connsiteY1378" fmla="*/ 2374334 h 3512352"/>
                <a:gd name="connsiteX1379" fmla="*/ 1507058 w 2562628"/>
                <a:gd name="connsiteY1379" fmla="*/ 2374334 h 3512352"/>
                <a:gd name="connsiteX1380" fmla="*/ 1511108 w 2562628"/>
                <a:gd name="connsiteY1380" fmla="*/ 2375284 h 3512352"/>
                <a:gd name="connsiteX1381" fmla="*/ 1523958 w 2562628"/>
                <a:gd name="connsiteY1381" fmla="*/ 2375284 h 3512352"/>
                <a:gd name="connsiteX1382" fmla="*/ 1524258 w 2562628"/>
                <a:gd name="connsiteY1382" fmla="*/ 2374734 h 3512352"/>
                <a:gd name="connsiteX1383" fmla="*/ 1525608 w 2562628"/>
                <a:gd name="connsiteY1383" fmla="*/ 2376084 h 3512352"/>
                <a:gd name="connsiteX1384" fmla="*/ 1527158 w 2562628"/>
                <a:gd name="connsiteY1384" fmla="*/ 2379234 h 3512352"/>
                <a:gd name="connsiteX1385" fmla="*/ 1527158 w 2562628"/>
                <a:gd name="connsiteY1385" fmla="*/ 2386134 h 3512352"/>
                <a:gd name="connsiteX1386" fmla="*/ 1528757 w 2562628"/>
                <a:gd name="connsiteY1386" fmla="*/ 2391134 h 3512352"/>
                <a:gd name="connsiteX1387" fmla="*/ 1532207 w 2562628"/>
                <a:gd name="connsiteY1387" fmla="*/ 2394684 h 3512352"/>
                <a:gd name="connsiteX1388" fmla="*/ 1534007 w 2562628"/>
                <a:gd name="connsiteY1388" fmla="*/ 2398283 h 3512352"/>
                <a:gd name="connsiteX1389" fmla="*/ 1536157 w 2562628"/>
                <a:gd name="connsiteY1389" fmla="*/ 2398283 h 3512352"/>
                <a:gd name="connsiteX1390" fmla="*/ 1539357 w 2562628"/>
                <a:gd name="connsiteY1390" fmla="*/ 2399183 h 3512352"/>
                <a:gd name="connsiteX1391" fmla="*/ 1539357 w 2562628"/>
                <a:gd name="connsiteY1391" fmla="*/ 2400633 h 3512352"/>
                <a:gd name="connsiteX1392" fmla="*/ 1541707 w 2562628"/>
                <a:gd name="connsiteY1392" fmla="*/ 2403033 h 3512352"/>
                <a:gd name="connsiteX1393" fmla="*/ 1537457 w 2562628"/>
                <a:gd name="connsiteY1393" fmla="*/ 2407383 h 3512352"/>
                <a:gd name="connsiteX1394" fmla="*/ 1536507 w 2562628"/>
                <a:gd name="connsiteY1394" fmla="*/ 2407833 h 3512352"/>
                <a:gd name="connsiteX1395" fmla="*/ 1524108 w 2562628"/>
                <a:gd name="connsiteY1395" fmla="*/ 2407833 h 3512352"/>
                <a:gd name="connsiteX1396" fmla="*/ 1521458 w 2562628"/>
                <a:gd name="connsiteY1396" fmla="*/ 2413183 h 3512352"/>
                <a:gd name="connsiteX1397" fmla="*/ 1517958 w 2562628"/>
                <a:gd name="connsiteY1397" fmla="*/ 2414483 h 3512352"/>
                <a:gd name="connsiteX1398" fmla="*/ 1515358 w 2562628"/>
                <a:gd name="connsiteY1398" fmla="*/ 2414483 h 3512352"/>
                <a:gd name="connsiteX1399" fmla="*/ 1509008 w 2562628"/>
                <a:gd name="connsiteY1399" fmla="*/ 2418283 h 3512352"/>
                <a:gd name="connsiteX1400" fmla="*/ 1507108 w 2562628"/>
                <a:gd name="connsiteY1400" fmla="*/ 2420033 h 3512352"/>
                <a:gd name="connsiteX1401" fmla="*/ 1505858 w 2562628"/>
                <a:gd name="connsiteY1401" fmla="*/ 2420033 h 3512352"/>
                <a:gd name="connsiteX1402" fmla="*/ 1501708 w 2562628"/>
                <a:gd name="connsiteY1402" fmla="*/ 2418583 h 3512352"/>
                <a:gd name="connsiteX1403" fmla="*/ 1495958 w 2562628"/>
                <a:gd name="connsiteY1403" fmla="*/ 2421483 h 3512352"/>
                <a:gd name="connsiteX1404" fmla="*/ 1494958 w 2562628"/>
                <a:gd name="connsiteY1404" fmla="*/ 2422183 h 3512352"/>
                <a:gd name="connsiteX1405" fmla="*/ 1493508 w 2562628"/>
                <a:gd name="connsiteY1405" fmla="*/ 2422183 h 3512352"/>
                <a:gd name="connsiteX1406" fmla="*/ 1488109 w 2562628"/>
                <a:gd name="connsiteY1406" fmla="*/ 2420533 h 3512352"/>
                <a:gd name="connsiteX1407" fmla="*/ 1481159 w 2562628"/>
                <a:gd name="connsiteY1407" fmla="*/ 2427583 h 3512352"/>
                <a:gd name="connsiteX1408" fmla="*/ 1481159 w 2562628"/>
                <a:gd name="connsiteY1408" fmla="*/ 2436382 h 3512352"/>
                <a:gd name="connsiteX1409" fmla="*/ 1539457 w 2562628"/>
                <a:gd name="connsiteY1409" fmla="*/ 2678726 h 3512352"/>
                <a:gd name="connsiteX1410" fmla="*/ 1534457 w 2562628"/>
                <a:gd name="connsiteY1410" fmla="*/ 2678726 h 3512352"/>
                <a:gd name="connsiteX1411" fmla="*/ 1531907 w 2562628"/>
                <a:gd name="connsiteY1411" fmla="*/ 2682726 h 3512352"/>
                <a:gd name="connsiteX1412" fmla="*/ 1530607 w 2562628"/>
                <a:gd name="connsiteY1412" fmla="*/ 2682076 h 3512352"/>
                <a:gd name="connsiteX1413" fmla="*/ 1525608 w 2562628"/>
                <a:gd name="connsiteY1413" fmla="*/ 2682076 h 3512352"/>
                <a:gd name="connsiteX1414" fmla="*/ 1523408 w 2562628"/>
                <a:gd name="connsiteY1414" fmla="*/ 2683175 h 3512352"/>
                <a:gd name="connsiteX1415" fmla="*/ 1522008 w 2562628"/>
                <a:gd name="connsiteY1415" fmla="*/ 2683175 h 3512352"/>
                <a:gd name="connsiteX1416" fmla="*/ 1517008 w 2562628"/>
                <a:gd name="connsiteY1416" fmla="*/ 2684676 h 3512352"/>
                <a:gd name="connsiteX1417" fmla="*/ 1513158 w 2562628"/>
                <a:gd name="connsiteY1417" fmla="*/ 2688525 h 3512352"/>
                <a:gd name="connsiteX1418" fmla="*/ 1513158 w 2562628"/>
                <a:gd name="connsiteY1418" fmla="*/ 2691975 h 3512352"/>
                <a:gd name="connsiteX1419" fmla="*/ 1507408 w 2562628"/>
                <a:gd name="connsiteY1419" fmla="*/ 2691975 h 3512352"/>
                <a:gd name="connsiteX1420" fmla="*/ 1504308 w 2562628"/>
                <a:gd name="connsiteY1420" fmla="*/ 2695225 h 3512352"/>
                <a:gd name="connsiteX1421" fmla="*/ 1504308 w 2562628"/>
                <a:gd name="connsiteY1421" fmla="*/ 2700225 h 3512352"/>
                <a:gd name="connsiteX1422" fmla="*/ 1505108 w 2562628"/>
                <a:gd name="connsiteY1422" fmla="*/ 2701025 h 3512352"/>
                <a:gd name="connsiteX1423" fmla="*/ 1501808 w 2562628"/>
                <a:gd name="connsiteY1423" fmla="*/ 2702375 h 3512352"/>
                <a:gd name="connsiteX1424" fmla="*/ 1495508 w 2562628"/>
                <a:gd name="connsiteY1424" fmla="*/ 2705575 h 3512352"/>
                <a:gd name="connsiteX1425" fmla="*/ 1495508 w 2562628"/>
                <a:gd name="connsiteY1425" fmla="*/ 2709575 h 3512352"/>
                <a:gd name="connsiteX1426" fmla="*/ 1496108 w 2562628"/>
                <a:gd name="connsiteY1426" fmla="*/ 2710825 h 3512352"/>
                <a:gd name="connsiteX1427" fmla="*/ 1493308 w 2562628"/>
                <a:gd name="connsiteY1427" fmla="*/ 2710825 h 3512352"/>
                <a:gd name="connsiteX1428" fmla="*/ 1493308 w 2562628"/>
                <a:gd name="connsiteY1428" fmla="*/ 2717274 h 3512352"/>
                <a:gd name="connsiteX1429" fmla="*/ 1492159 w 2562628"/>
                <a:gd name="connsiteY1429" fmla="*/ 2718375 h 3512352"/>
                <a:gd name="connsiteX1430" fmla="*/ 1490008 w 2562628"/>
                <a:gd name="connsiteY1430" fmla="*/ 2722324 h 3512352"/>
                <a:gd name="connsiteX1431" fmla="*/ 1490008 w 2562628"/>
                <a:gd name="connsiteY1431" fmla="*/ 2728924 h 3512352"/>
                <a:gd name="connsiteX1432" fmla="*/ 1488009 w 2562628"/>
                <a:gd name="connsiteY1432" fmla="*/ 2732574 h 3512352"/>
                <a:gd name="connsiteX1433" fmla="*/ 1492058 w 2562628"/>
                <a:gd name="connsiteY1433" fmla="*/ 2736574 h 3512352"/>
                <a:gd name="connsiteX1434" fmla="*/ 1492058 w 2562628"/>
                <a:gd name="connsiteY1434" fmla="*/ 2741124 h 3512352"/>
                <a:gd name="connsiteX1435" fmla="*/ 1493508 w 2562628"/>
                <a:gd name="connsiteY1435" fmla="*/ 2742624 h 3512352"/>
                <a:gd name="connsiteX1436" fmla="*/ 1492708 w 2562628"/>
                <a:gd name="connsiteY1436" fmla="*/ 2744274 h 3512352"/>
                <a:gd name="connsiteX1437" fmla="*/ 1492009 w 2562628"/>
                <a:gd name="connsiteY1437" fmla="*/ 2744874 h 3512352"/>
                <a:gd name="connsiteX1438" fmla="*/ 1491258 w 2562628"/>
                <a:gd name="connsiteY1438" fmla="*/ 2745924 h 3512352"/>
                <a:gd name="connsiteX1439" fmla="*/ 1489659 w 2562628"/>
                <a:gd name="connsiteY1439" fmla="*/ 2746174 h 3512352"/>
                <a:gd name="connsiteX1440" fmla="*/ 1487859 w 2562628"/>
                <a:gd name="connsiteY1440" fmla="*/ 2748024 h 3512352"/>
                <a:gd name="connsiteX1441" fmla="*/ 1485709 w 2562628"/>
                <a:gd name="connsiteY1441" fmla="*/ 2745674 h 3512352"/>
                <a:gd name="connsiteX1442" fmla="*/ 1483159 w 2562628"/>
                <a:gd name="connsiteY1442" fmla="*/ 2748274 h 3512352"/>
                <a:gd name="connsiteX1443" fmla="*/ 1475609 w 2562628"/>
                <a:gd name="connsiteY1443" fmla="*/ 2748274 h 3512352"/>
                <a:gd name="connsiteX1444" fmla="*/ 1469859 w 2562628"/>
                <a:gd name="connsiteY1444" fmla="*/ 2749974 h 3512352"/>
                <a:gd name="connsiteX1445" fmla="*/ 1466109 w 2562628"/>
                <a:gd name="connsiteY1445" fmla="*/ 2757523 h 3512352"/>
                <a:gd name="connsiteX1446" fmla="*/ 1461859 w 2562628"/>
                <a:gd name="connsiteY1446" fmla="*/ 2763923 h 3512352"/>
                <a:gd name="connsiteX1447" fmla="*/ 1460959 w 2562628"/>
                <a:gd name="connsiteY1447" fmla="*/ 2764873 h 3512352"/>
                <a:gd name="connsiteX1448" fmla="*/ 1454360 w 2562628"/>
                <a:gd name="connsiteY1448" fmla="*/ 2764873 h 3512352"/>
                <a:gd name="connsiteX1449" fmla="*/ 1450060 w 2562628"/>
                <a:gd name="connsiteY1449" fmla="*/ 2769023 h 3512352"/>
                <a:gd name="connsiteX1450" fmla="*/ 1450060 w 2562628"/>
                <a:gd name="connsiteY1450" fmla="*/ 2773673 h 3512352"/>
                <a:gd name="connsiteX1451" fmla="*/ 1447810 w 2562628"/>
                <a:gd name="connsiteY1451" fmla="*/ 2773673 h 3512352"/>
                <a:gd name="connsiteX1452" fmla="*/ 1442810 w 2562628"/>
                <a:gd name="connsiteY1452" fmla="*/ 2778673 h 3512352"/>
                <a:gd name="connsiteX1453" fmla="*/ 1440760 w 2562628"/>
                <a:gd name="connsiteY1453" fmla="*/ 2779373 h 3512352"/>
                <a:gd name="connsiteX1454" fmla="*/ 1437610 w 2562628"/>
                <a:gd name="connsiteY1454" fmla="*/ 2779373 h 3512352"/>
                <a:gd name="connsiteX1455" fmla="*/ 1434060 w 2562628"/>
                <a:gd name="connsiteY1455" fmla="*/ 2783023 h 3512352"/>
                <a:gd name="connsiteX1456" fmla="*/ 1434060 w 2562628"/>
                <a:gd name="connsiteY1456" fmla="*/ 2783023 h 3512352"/>
                <a:gd name="connsiteX1457" fmla="*/ 1435260 w 2562628"/>
                <a:gd name="connsiteY1457" fmla="*/ 2760723 h 3512352"/>
                <a:gd name="connsiteX1458" fmla="*/ 1379912 w 2562628"/>
                <a:gd name="connsiteY1458" fmla="*/ 2759623 h 3512352"/>
                <a:gd name="connsiteX1459" fmla="*/ 1379912 w 2562628"/>
                <a:gd name="connsiteY1459" fmla="*/ 2733124 h 3512352"/>
                <a:gd name="connsiteX1460" fmla="*/ 1325813 w 2562628"/>
                <a:gd name="connsiteY1460" fmla="*/ 2732024 h 3512352"/>
                <a:gd name="connsiteX1461" fmla="*/ 1328013 w 2562628"/>
                <a:gd name="connsiteY1461" fmla="*/ 2619327 h 3512352"/>
                <a:gd name="connsiteX1462" fmla="*/ 1325813 w 2562628"/>
                <a:gd name="connsiteY1462" fmla="*/ 2619327 h 3512352"/>
                <a:gd name="connsiteX1463" fmla="*/ 1326763 w 2562628"/>
                <a:gd name="connsiteY1463" fmla="*/ 2572279 h 3512352"/>
                <a:gd name="connsiteX1464" fmla="*/ 1429160 w 2562628"/>
                <a:gd name="connsiteY1464" fmla="*/ 2574329 h 3512352"/>
                <a:gd name="connsiteX1465" fmla="*/ 1429160 w 2562628"/>
                <a:gd name="connsiteY1465" fmla="*/ 2629627 h 3512352"/>
                <a:gd name="connsiteX1466" fmla="*/ 1539607 w 2562628"/>
                <a:gd name="connsiteY1466" fmla="*/ 2629627 h 3512352"/>
                <a:gd name="connsiteX1467" fmla="*/ 1421060 w 2562628"/>
                <a:gd name="connsiteY1467" fmla="*/ 2787273 h 3512352"/>
                <a:gd name="connsiteX1468" fmla="*/ 1418411 w 2562628"/>
                <a:gd name="connsiteY1468" fmla="*/ 2784773 h 3512352"/>
                <a:gd name="connsiteX1469" fmla="*/ 1413811 w 2562628"/>
                <a:gd name="connsiteY1469" fmla="*/ 2784773 h 3512352"/>
                <a:gd name="connsiteX1470" fmla="*/ 1409961 w 2562628"/>
                <a:gd name="connsiteY1470" fmla="*/ 2787373 h 3512352"/>
                <a:gd name="connsiteX1471" fmla="*/ 1405311 w 2562628"/>
                <a:gd name="connsiteY1471" fmla="*/ 2789623 h 3512352"/>
                <a:gd name="connsiteX1472" fmla="*/ 1400611 w 2562628"/>
                <a:gd name="connsiteY1472" fmla="*/ 2792522 h 3512352"/>
                <a:gd name="connsiteX1473" fmla="*/ 1395611 w 2562628"/>
                <a:gd name="connsiteY1473" fmla="*/ 2793972 h 3512352"/>
                <a:gd name="connsiteX1474" fmla="*/ 1394811 w 2562628"/>
                <a:gd name="connsiteY1474" fmla="*/ 2793572 h 3512352"/>
                <a:gd name="connsiteX1475" fmla="*/ 1387211 w 2562628"/>
                <a:gd name="connsiteY1475" fmla="*/ 2793572 h 3512352"/>
                <a:gd name="connsiteX1476" fmla="*/ 1387211 w 2562628"/>
                <a:gd name="connsiteY1476" fmla="*/ 2799322 h 3512352"/>
                <a:gd name="connsiteX1477" fmla="*/ 1384362 w 2562628"/>
                <a:gd name="connsiteY1477" fmla="*/ 2803572 h 3512352"/>
                <a:gd name="connsiteX1478" fmla="*/ 1377262 w 2562628"/>
                <a:gd name="connsiteY1478" fmla="*/ 2803572 h 3512352"/>
                <a:gd name="connsiteX1479" fmla="*/ 1377262 w 2562628"/>
                <a:gd name="connsiteY1479" fmla="*/ 2806822 h 3512352"/>
                <a:gd name="connsiteX1480" fmla="*/ 1376012 w 2562628"/>
                <a:gd name="connsiteY1480" fmla="*/ 2806822 h 3512352"/>
                <a:gd name="connsiteX1481" fmla="*/ 1374912 w 2562628"/>
                <a:gd name="connsiteY1481" fmla="*/ 2810122 h 3512352"/>
                <a:gd name="connsiteX1482" fmla="*/ 1373512 w 2562628"/>
                <a:gd name="connsiteY1482" fmla="*/ 2810122 h 3512352"/>
                <a:gd name="connsiteX1483" fmla="*/ 1367462 w 2562628"/>
                <a:gd name="connsiteY1483" fmla="*/ 2816222 h 3512352"/>
                <a:gd name="connsiteX1484" fmla="*/ 1369462 w 2562628"/>
                <a:gd name="connsiteY1484" fmla="*/ 2820372 h 3512352"/>
                <a:gd name="connsiteX1485" fmla="*/ 1370162 w 2562628"/>
                <a:gd name="connsiteY1485" fmla="*/ 2823171 h 3512352"/>
                <a:gd name="connsiteX1486" fmla="*/ 1365762 w 2562628"/>
                <a:gd name="connsiteY1486" fmla="*/ 2828171 h 3512352"/>
                <a:gd name="connsiteX1487" fmla="*/ 1368362 w 2562628"/>
                <a:gd name="connsiteY1487" fmla="*/ 2830922 h 3512352"/>
                <a:gd name="connsiteX1488" fmla="*/ 1367112 w 2562628"/>
                <a:gd name="connsiteY1488" fmla="*/ 2831521 h 3512352"/>
                <a:gd name="connsiteX1489" fmla="*/ 1367112 w 2562628"/>
                <a:gd name="connsiteY1489" fmla="*/ 2837971 h 3512352"/>
                <a:gd name="connsiteX1490" fmla="*/ 1365762 w 2562628"/>
                <a:gd name="connsiteY1490" fmla="*/ 2837971 h 3512352"/>
                <a:gd name="connsiteX1491" fmla="*/ 1361112 w 2562628"/>
                <a:gd name="connsiteY1491" fmla="*/ 2842971 h 3512352"/>
                <a:gd name="connsiteX1492" fmla="*/ 1362412 w 2562628"/>
                <a:gd name="connsiteY1492" fmla="*/ 2846921 h 3512352"/>
                <a:gd name="connsiteX1493" fmla="*/ 1360412 w 2562628"/>
                <a:gd name="connsiteY1493" fmla="*/ 2850971 h 3512352"/>
                <a:gd name="connsiteX1494" fmla="*/ 1365962 w 2562628"/>
                <a:gd name="connsiteY1494" fmla="*/ 2853721 h 3512352"/>
                <a:gd name="connsiteX1495" fmla="*/ 1365962 w 2562628"/>
                <a:gd name="connsiteY1495" fmla="*/ 2855171 h 3512352"/>
                <a:gd name="connsiteX1496" fmla="*/ 1365962 w 2562628"/>
                <a:gd name="connsiteY1496" fmla="*/ 2855171 h 3512352"/>
                <a:gd name="connsiteX1497" fmla="*/ 1368012 w 2562628"/>
                <a:gd name="connsiteY1497" fmla="*/ 2859171 h 3512352"/>
                <a:gd name="connsiteX1498" fmla="*/ 1370712 w 2562628"/>
                <a:gd name="connsiteY1498" fmla="*/ 2860521 h 3512352"/>
                <a:gd name="connsiteX1499" fmla="*/ 1371462 w 2562628"/>
                <a:gd name="connsiteY1499" fmla="*/ 2862620 h 3512352"/>
                <a:gd name="connsiteX1500" fmla="*/ 1371462 w 2562628"/>
                <a:gd name="connsiteY1500" fmla="*/ 2866020 h 3512352"/>
                <a:gd name="connsiteX1501" fmla="*/ 1370712 w 2562628"/>
                <a:gd name="connsiteY1501" fmla="*/ 2869120 h 3512352"/>
                <a:gd name="connsiteX1502" fmla="*/ 1366762 w 2562628"/>
                <a:gd name="connsiteY1502" fmla="*/ 2873120 h 3512352"/>
                <a:gd name="connsiteX1503" fmla="*/ 1369212 w 2562628"/>
                <a:gd name="connsiteY1503" fmla="*/ 2875570 h 3512352"/>
                <a:gd name="connsiteX1504" fmla="*/ 1369212 w 2562628"/>
                <a:gd name="connsiteY1504" fmla="*/ 2876020 h 3512352"/>
                <a:gd name="connsiteX1505" fmla="*/ 1366912 w 2562628"/>
                <a:gd name="connsiteY1505" fmla="*/ 2878320 h 3512352"/>
                <a:gd name="connsiteX1506" fmla="*/ 1364262 w 2562628"/>
                <a:gd name="connsiteY1506" fmla="*/ 2882220 h 3512352"/>
                <a:gd name="connsiteX1507" fmla="*/ 1362962 w 2562628"/>
                <a:gd name="connsiteY1507" fmla="*/ 2886720 h 3512352"/>
                <a:gd name="connsiteX1508" fmla="*/ 1362012 w 2562628"/>
                <a:gd name="connsiteY1508" fmla="*/ 2887670 h 3512352"/>
                <a:gd name="connsiteX1509" fmla="*/ 1359512 w 2562628"/>
                <a:gd name="connsiteY1509" fmla="*/ 2888470 h 3512352"/>
                <a:gd name="connsiteX1510" fmla="*/ 1356762 w 2562628"/>
                <a:gd name="connsiteY1510" fmla="*/ 2889870 h 3512352"/>
                <a:gd name="connsiteX1511" fmla="*/ 1350862 w 2562628"/>
                <a:gd name="connsiteY1511" fmla="*/ 2895470 h 3512352"/>
                <a:gd name="connsiteX1512" fmla="*/ 1355462 w 2562628"/>
                <a:gd name="connsiteY1512" fmla="*/ 2897120 h 3512352"/>
                <a:gd name="connsiteX1513" fmla="*/ 1355462 w 2562628"/>
                <a:gd name="connsiteY1513" fmla="*/ 2897120 h 3512352"/>
                <a:gd name="connsiteX1514" fmla="*/ 1161968 w 2562628"/>
                <a:gd name="connsiteY1514" fmla="*/ 2895070 h 3512352"/>
                <a:gd name="connsiteX1515" fmla="*/ 1046221 w 2562628"/>
                <a:gd name="connsiteY1515" fmla="*/ 2893820 h 3512352"/>
                <a:gd name="connsiteX1516" fmla="*/ 1046221 w 2562628"/>
                <a:gd name="connsiteY1516" fmla="*/ 2734374 h 3512352"/>
                <a:gd name="connsiteX1517" fmla="*/ 1098819 w 2562628"/>
                <a:gd name="connsiteY1517" fmla="*/ 2735324 h 3512352"/>
                <a:gd name="connsiteX1518" fmla="*/ 1098819 w 2562628"/>
                <a:gd name="connsiteY1518" fmla="*/ 2791722 h 3512352"/>
                <a:gd name="connsiteX1519" fmla="*/ 1213816 w 2562628"/>
                <a:gd name="connsiteY1519" fmla="*/ 2792872 h 3512352"/>
                <a:gd name="connsiteX1520" fmla="*/ 1215966 w 2562628"/>
                <a:gd name="connsiteY1520" fmla="*/ 2737874 h 3512352"/>
                <a:gd name="connsiteX1521" fmla="*/ 1321863 w 2562628"/>
                <a:gd name="connsiteY1521" fmla="*/ 2738974 h 3512352"/>
                <a:gd name="connsiteX1522" fmla="*/ 1372562 w 2562628"/>
                <a:gd name="connsiteY1522" fmla="*/ 2739974 h 3512352"/>
                <a:gd name="connsiteX1523" fmla="*/ 1372562 w 2562628"/>
                <a:gd name="connsiteY1523" fmla="*/ 2766523 h 3512352"/>
                <a:gd name="connsiteX1524" fmla="*/ 1427560 w 2562628"/>
                <a:gd name="connsiteY1524" fmla="*/ 2767573 h 3512352"/>
                <a:gd name="connsiteX1525" fmla="*/ 1426860 w 2562628"/>
                <a:gd name="connsiteY1525" fmla="*/ 2779723 h 3512352"/>
                <a:gd name="connsiteX1526" fmla="*/ 1424010 w 2562628"/>
                <a:gd name="connsiteY1526" fmla="*/ 2778323 h 3512352"/>
                <a:gd name="connsiteX1527" fmla="*/ 1425710 w 2562628"/>
                <a:gd name="connsiteY1527" fmla="*/ 2783323 h 3512352"/>
                <a:gd name="connsiteX1528" fmla="*/ 1423460 w 2562628"/>
                <a:gd name="connsiteY1528" fmla="*/ 2785773 h 3512352"/>
                <a:gd name="connsiteX1529" fmla="*/ 773528 w 2562628"/>
                <a:gd name="connsiteY1529" fmla="*/ 2451732 h 3512352"/>
                <a:gd name="connsiteX1530" fmla="*/ 773528 w 2562628"/>
                <a:gd name="connsiteY1530" fmla="*/ 2451732 h 3512352"/>
                <a:gd name="connsiteX1531" fmla="*/ 773528 w 2562628"/>
                <a:gd name="connsiteY1531" fmla="*/ 2448032 h 3512352"/>
                <a:gd name="connsiteX1532" fmla="*/ 773528 w 2562628"/>
                <a:gd name="connsiteY1532" fmla="*/ 2444732 h 3512352"/>
                <a:gd name="connsiteX1533" fmla="*/ 773528 w 2562628"/>
                <a:gd name="connsiteY1533" fmla="*/ 2444732 h 3512352"/>
                <a:gd name="connsiteX1534" fmla="*/ 774628 w 2562628"/>
                <a:gd name="connsiteY1534" fmla="*/ 2390534 h 3512352"/>
                <a:gd name="connsiteX1535" fmla="*/ 770279 w 2562628"/>
                <a:gd name="connsiteY1535" fmla="*/ 2390534 h 3512352"/>
                <a:gd name="connsiteX1536" fmla="*/ 773528 w 2562628"/>
                <a:gd name="connsiteY1536" fmla="*/ 2287186 h 3512352"/>
                <a:gd name="connsiteX1537" fmla="*/ 821777 w 2562628"/>
                <a:gd name="connsiteY1537" fmla="*/ 2288136 h 3512352"/>
                <a:gd name="connsiteX1538" fmla="*/ 828527 w 2562628"/>
                <a:gd name="connsiteY1538" fmla="*/ 2288136 h 3512352"/>
                <a:gd name="connsiteX1539" fmla="*/ 986123 w 2562628"/>
                <a:gd name="connsiteY1539" fmla="*/ 2290236 h 3512352"/>
                <a:gd name="connsiteX1540" fmla="*/ 986123 w 2562628"/>
                <a:gd name="connsiteY1540" fmla="*/ 2342035 h 3512352"/>
                <a:gd name="connsiteX1541" fmla="*/ 984973 w 2562628"/>
                <a:gd name="connsiteY1541" fmla="*/ 2400533 h 3512352"/>
                <a:gd name="connsiteX1542" fmla="*/ 987172 w 2562628"/>
                <a:gd name="connsiteY1542" fmla="*/ 2401633 h 3512352"/>
                <a:gd name="connsiteX1543" fmla="*/ 981773 w 2562628"/>
                <a:gd name="connsiteY1543" fmla="*/ 2615677 h 3512352"/>
                <a:gd name="connsiteX1544" fmla="*/ 769029 w 2562628"/>
                <a:gd name="connsiteY1544" fmla="*/ 2611277 h 3512352"/>
                <a:gd name="connsiteX1545" fmla="*/ 822777 w 2562628"/>
                <a:gd name="connsiteY1545" fmla="*/ 1958046 h 3512352"/>
                <a:gd name="connsiteX1546" fmla="*/ 826177 w 2562628"/>
                <a:gd name="connsiteY1546" fmla="*/ 1958046 h 3512352"/>
                <a:gd name="connsiteX1547" fmla="*/ 823027 w 2562628"/>
                <a:gd name="connsiteY1547" fmla="*/ 2051493 h 3512352"/>
                <a:gd name="connsiteX1548" fmla="*/ 822427 w 2562628"/>
                <a:gd name="connsiteY1548" fmla="*/ 2051493 h 3512352"/>
                <a:gd name="connsiteX1549" fmla="*/ 822877 w 2562628"/>
                <a:gd name="connsiteY1549" fmla="*/ 2055243 h 3512352"/>
                <a:gd name="connsiteX1550" fmla="*/ 822877 w 2562628"/>
                <a:gd name="connsiteY1550" fmla="*/ 2055243 h 3512352"/>
                <a:gd name="connsiteX1551" fmla="*/ 822877 w 2562628"/>
                <a:gd name="connsiteY1551" fmla="*/ 2058543 h 3512352"/>
                <a:gd name="connsiteX1552" fmla="*/ 823427 w 2562628"/>
                <a:gd name="connsiteY1552" fmla="*/ 2058543 h 3512352"/>
                <a:gd name="connsiteX1553" fmla="*/ 823427 w 2562628"/>
                <a:gd name="connsiteY1553" fmla="*/ 2060293 h 3512352"/>
                <a:gd name="connsiteX1554" fmla="*/ 553785 w 2562628"/>
                <a:gd name="connsiteY1554" fmla="*/ 2052843 h 3512352"/>
                <a:gd name="connsiteX1555" fmla="*/ 557185 w 2562628"/>
                <a:gd name="connsiteY1555" fmla="*/ 1942296 h 3512352"/>
                <a:gd name="connsiteX1556" fmla="*/ 553785 w 2562628"/>
                <a:gd name="connsiteY1556" fmla="*/ 1942296 h 3512352"/>
                <a:gd name="connsiteX1557" fmla="*/ 555835 w 2562628"/>
                <a:gd name="connsiteY1557" fmla="*/ 1840049 h 3512352"/>
                <a:gd name="connsiteX1558" fmla="*/ 825827 w 2562628"/>
                <a:gd name="connsiteY1558" fmla="*/ 1846449 h 3512352"/>
                <a:gd name="connsiteX1559" fmla="*/ 1063520 w 2562628"/>
                <a:gd name="connsiteY1559" fmla="*/ 1715202 h 3512352"/>
                <a:gd name="connsiteX1560" fmla="*/ 1064670 w 2562628"/>
                <a:gd name="connsiteY1560" fmla="*/ 1715202 h 3512352"/>
                <a:gd name="connsiteX1561" fmla="*/ 1066570 w 2562628"/>
                <a:gd name="connsiteY1561" fmla="*/ 1716952 h 3512352"/>
                <a:gd name="connsiteX1562" fmla="*/ 1066570 w 2562628"/>
                <a:gd name="connsiteY1562" fmla="*/ 1716952 h 3512352"/>
                <a:gd name="connsiteX1563" fmla="*/ 1070120 w 2562628"/>
                <a:gd name="connsiteY1563" fmla="*/ 1715202 h 3512352"/>
                <a:gd name="connsiteX1564" fmla="*/ 1071520 w 2562628"/>
                <a:gd name="connsiteY1564" fmla="*/ 1715202 h 3512352"/>
                <a:gd name="connsiteX1565" fmla="*/ 1074820 w 2562628"/>
                <a:gd name="connsiteY1565" fmla="*/ 1714252 h 3512352"/>
                <a:gd name="connsiteX1566" fmla="*/ 1076720 w 2562628"/>
                <a:gd name="connsiteY1566" fmla="*/ 1714902 h 3512352"/>
                <a:gd name="connsiteX1567" fmla="*/ 1081720 w 2562628"/>
                <a:gd name="connsiteY1567" fmla="*/ 1717752 h 3512352"/>
                <a:gd name="connsiteX1568" fmla="*/ 1085770 w 2562628"/>
                <a:gd name="connsiteY1568" fmla="*/ 1721852 h 3512352"/>
                <a:gd name="connsiteX1569" fmla="*/ 1089370 w 2562628"/>
                <a:gd name="connsiteY1569" fmla="*/ 1724302 h 3512352"/>
                <a:gd name="connsiteX1570" fmla="*/ 1091870 w 2562628"/>
                <a:gd name="connsiteY1570" fmla="*/ 1726852 h 3512352"/>
                <a:gd name="connsiteX1571" fmla="*/ 1095919 w 2562628"/>
                <a:gd name="connsiteY1571" fmla="*/ 1728252 h 3512352"/>
                <a:gd name="connsiteX1572" fmla="*/ 1098219 w 2562628"/>
                <a:gd name="connsiteY1572" fmla="*/ 1728252 h 3512352"/>
                <a:gd name="connsiteX1573" fmla="*/ 1105019 w 2562628"/>
                <a:gd name="connsiteY1573" fmla="*/ 1726102 h 3512352"/>
                <a:gd name="connsiteX1574" fmla="*/ 1105019 w 2562628"/>
                <a:gd name="connsiteY1574" fmla="*/ 1724402 h 3512352"/>
                <a:gd name="connsiteX1575" fmla="*/ 1107469 w 2562628"/>
                <a:gd name="connsiteY1575" fmla="*/ 1723802 h 3512352"/>
                <a:gd name="connsiteX1576" fmla="*/ 1110369 w 2562628"/>
                <a:gd name="connsiteY1576" fmla="*/ 1723802 h 3512352"/>
                <a:gd name="connsiteX1577" fmla="*/ 1113669 w 2562628"/>
                <a:gd name="connsiteY1577" fmla="*/ 1721602 h 3512352"/>
                <a:gd name="connsiteX1578" fmla="*/ 1114819 w 2562628"/>
                <a:gd name="connsiteY1578" fmla="*/ 1721602 h 3512352"/>
                <a:gd name="connsiteX1579" fmla="*/ 1117869 w 2562628"/>
                <a:gd name="connsiteY1579" fmla="*/ 1720752 h 3512352"/>
                <a:gd name="connsiteX1580" fmla="*/ 1119519 w 2562628"/>
                <a:gd name="connsiteY1580" fmla="*/ 1721602 h 3512352"/>
                <a:gd name="connsiteX1581" fmla="*/ 1125869 w 2562628"/>
                <a:gd name="connsiteY1581" fmla="*/ 1721602 h 3512352"/>
                <a:gd name="connsiteX1582" fmla="*/ 1135268 w 2562628"/>
                <a:gd name="connsiteY1582" fmla="*/ 1714602 h 3512352"/>
                <a:gd name="connsiteX1583" fmla="*/ 1142568 w 2562628"/>
                <a:gd name="connsiteY1583" fmla="*/ 1712502 h 3512352"/>
                <a:gd name="connsiteX1584" fmla="*/ 1147018 w 2562628"/>
                <a:gd name="connsiteY1584" fmla="*/ 1710703 h 3512352"/>
                <a:gd name="connsiteX1585" fmla="*/ 1149468 w 2562628"/>
                <a:gd name="connsiteY1585" fmla="*/ 1711353 h 3512352"/>
                <a:gd name="connsiteX1586" fmla="*/ 1152568 w 2562628"/>
                <a:gd name="connsiteY1586" fmla="*/ 1714552 h 3512352"/>
                <a:gd name="connsiteX1587" fmla="*/ 1155968 w 2562628"/>
                <a:gd name="connsiteY1587" fmla="*/ 1715652 h 3512352"/>
                <a:gd name="connsiteX1588" fmla="*/ 1158318 w 2562628"/>
                <a:gd name="connsiteY1588" fmla="*/ 1717952 h 3512352"/>
                <a:gd name="connsiteX1589" fmla="*/ 1160068 w 2562628"/>
                <a:gd name="connsiteY1589" fmla="*/ 1721452 h 3512352"/>
                <a:gd name="connsiteX1590" fmla="*/ 1161468 w 2562628"/>
                <a:gd name="connsiteY1590" fmla="*/ 1725502 h 3512352"/>
                <a:gd name="connsiteX1591" fmla="*/ 1167018 w 2562628"/>
                <a:gd name="connsiteY1591" fmla="*/ 1731202 h 3512352"/>
                <a:gd name="connsiteX1592" fmla="*/ 1172517 w 2562628"/>
                <a:gd name="connsiteY1592" fmla="*/ 1732502 h 3512352"/>
                <a:gd name="connsiteX1593" fmla="*/ 1178467 w 2562628"/>
                <a:gd name="connsiteY1593" fmla="*/ 1732502 h 3512352"/>
                <a:gd name="connsiteX1594" fmla="*/ 1181217 w 2562628"/>
                <a:gd name="connsiteY1594" fmla="*/ 1734152 h 3512352"/>
                <a:gd name="connsiteX1595" fmla="*/ 1181917 w 2562628"/>
                <a:gd name="connsiteY1595" fmla="*/ 1735352 h 3512352"/>
                <a:gd name="connsiteX1596" fmla="*/ 1181917 w 2562628"/>
                <a:gd name="connsiteY1596" fmla="*/ 1739002 h 3512352"/>
                <a:gd name="connsiteX1597" fmla="*/ 1183067 w 2562628"/>
                <a:gd name="connsiteY1597" fmla="*/ 1742652 h 3512352"/>
                <a:gd name="connsiteX1598" fmla="*/ 1183067 w 2562628"/>
                <a:gd name="connsiteY1598" fmla="*/ 1744452 h 3512352"/>
                <a:gd name="connsiteX1599" fmla="*/ 1183967 w 2562628"/>
                <a:gd name="connsiteY1599" fmla="*/ 1744902 h 3512352"/>
                <a:gd name="connsiteX1600" fmla="*/ 1183967 w 2562628"/>
                <a:gd name="connsiteY1600" fmla="*/ 1745402 h 3512352"/>
                <a:gd name="connsiteX1601" fmla="*/ 1182717 w 2562628"/>
                <a:gd name="connsiteY1601" fmla="*/ 1745402 h 3512352"/>
                <a:gd name="connsiteX1602" fmla="*/ 1180567 w 2562628"/>
                <a:gd name="connsiteY1602" fmla="*/ 1747651 h 3512352"/>
                <a:gd name="connsiteX1603" fmla="*/ 1178467 w 2562628"/>
                <a:gd name="connsiteY1603" fmla="*/ 1751401 h 3512352"/>
                <a:gd name="connsiteX1604" fmla="*/ 1178467 w 2562628"/>
                <a:gd name="connsiteY1604" fmla="*/ 1754101 h 3512352"/>
                <a:gd name="connsiteX1605" fmla="*/ 1172967 w 2562628"/>
                <a:gd name="connsiteY1605" fmla="*/ 1759651 h 3512352"/>
                <a:gd name="connsiteX1606" fmla="*/ 1172967 w 2562628"/>
                <a:gd name="connsiteY1606" fmla="*/ 1760751 h 3512352"/>
                <a:gd name="connsiteX1607" fmla="*/ 1171767 w 2562628"/>
                <a:gd name="connsiteY1607" fmla="*/ 1761951 h 3512352"/>
                <a:gd name="connsiteX1608" fmla="*/ 1169018 w 2562628"/>
                <a:gd name="connsiteY1608" fmla="*/ 1763101 h 3512352"/>
                <a:gd name="connsiteX1609" fmla="*/ 1167918 w 2562628"/>
                <a:gd name="connsiteY1609" fmla="*/ 1763101 h 3512352"/>
                <a:gd name="connsiteX1610" fmla="*/ 1162918 w 2562628"/>
                <a:gd name="connsiteY1610" fmla="*/ 1765501 h 3512352"/>
                <a:gd name="connsiteX1611" fmla="*/ 1162918 w 2562628"/>
                <a:gd name="connsiteY1611" fmla="*/ 1767651 h 3512352"/>
                <a:gd name="connsiteX1612" fmla="*/ 1162568 w 2562628"/>
                <a:gd name="connsiteY1612" fmla="*/ 1768601 h 3512352"/>
                <a:gd name="connsiteX1613" fmla="*/ 1160718 w 2562628"/>
                <a:gd name="connsiteY1613" fmla="*/ 1768601 h 3512352"/>
                <a:gd name="connsiteX1614" fmla="*/ 1160718 w 2562628"/>
                <a:gd name="connsiteY1614" fmla="*/ 1773901 h 3512352"/>
                <a:gd name="connsiteX1615" fmla="*/ 1159668 w 2562628"/>
                <a:gd name="connsiteY1615" fmla="*/ 1777851 h 3512352"/>
                <a:gd name="connsiteX1616" fmla="*/ 1159668 w 2562628"/>
                <a:gd name="connsiteY1616" fmla="*/ 1786900 h 3512352"/>
                <a:gd name="connsiteX1617" fmla="*/ 1160768 w 2562628"/>
                <a:gd name="connsiteY1617" fmla="*/ 1787950 h 3512352"/>
                <a:gd name="connsiteX1618" fmla="*/ 1163418 w 2562628"/>
                <a:gd name="connsiteY1618" fmla="*/ 1793600 h 3512352"/>
                <a:gd name="connsiteX1619" fmla="*/ 1164068 w 2562628"/>
                <a:gd name="connsiteY1619" fmla="*/ 1794450 h 3512352"/>
                <a:gd name="connsiteX1620" fmla="*/ 1164068 w 2562628"/>
                <a:gd name="connsiteY1620" fmla="*/ 1795650 h 3512352"/>
                <a:gd name="connsiteX1621" fmla="*/ 1169067 w 2562628"/>
                <a:gd name="connsiteY1621" fmla="*/ 1800650 h 3512352"/>
                <a:gd name="connsiteX1622" fmla="*/ 1171117 w 2562628"/>
                <a:gd name="connsiteY1622" fmla="*/ 1804000 h 3512352"/>
                <a:gd name="connsiteX1623" fmla="*/ 1169367 w 2562628"/>
                <a:gd name="connsiteY1623" fmla="*/ 1807600 h 3512352"/>
                <a:gd name="connsiteX1624" fmla="*/ 1169367 w 2562628"/>
                <a:gd name="connsiteY1624" fmla="*/ 1813600 h 3512352"/>
                <a:gd name="connsiteX1625" fmla="*/ 1168517 w 2562628"/>
                <a:gd name="connsiteY1625" fmla="*/ 1815200 h 3512352"/>
                <a:gd name="connsiteX1626" fmla="*/ 1168517 w 2562628"/>
                <a:gd name="connsiteY1626" fmla="*/ 1822249 h 3512352"/>
                <a:gd name="connsiteX1627" fmla="*/ 1416961 w 2562628"/>
                <a:gd name="connsiteY1627" fmla="*/ 1826599 h 3512352"/>
                <a:gd name="connsiteX1628" fmla="*/ 1416961 w 2562628"/>
                <a:gd name="connsiteY1628" fmla="*/ 1937096 h 3512352"/>
                <a:gd name="connsiteX1629" fmla="*/ 1435660 w 2562628"/>
                <a:gd name="connsiteY1629" fmla="*/ 1937096 h 3512352"/>
                <a:gd name="connsiteX1630" fmla="*/ 1435660 w 2562628"/>
                <a:gd name="connsiteY1630" fmla="*/ 2031644 h 3512352"/>
                <a:gd name="connsiteX1631" fmla="*/ 1367612 w 2562628"/>
                <a:gd name="connsiteY1631" fmla="*/ 2030644 h 3512352"/>
                <a:gd name="connsiteX1632" fmla="*/ 1311113 w 2562628"/>
                <a:gd name="connsiteY1632" fmla="*/ 2027244 h 3512352"/>
                <a:gd name="connsiteX1633" fmla="*/ 1175017 w 2562628"/>
                <a:gd name="connsiteY1633" fmla="*/ 2027244 h 3512352"/>
                <a:gd name="connsiteX1634" fmla="*/ 1175017 w 2562628"/>
                <a:gd name="connsiteY1634" fmla="*/ 2035593 h 3512352"/>
                <a:gd name="connsiteX1635" fmla="*/ 1177867 w 2562628"/>
                <a:gd name="connsiteY1635" fmla="*/ 2038343 h 3512352"/>
                <a:gd name="connsiteX1636" fmla="*/ 1178667 w 2562628"/>
                <a:gd name="connsiteY1636" fmla="*/ 2039993 h 3512352"/>
                <a:gd name="connsiteX1637" fmla="*/ 1183417 w 2562628"/>
                <a:gd name="connsiteY1637" fmla="*/ 2044993 h 3512352"/>
                <a:gd name="connsiteX1638" fmla="*/ 1185167 w 2562628"/>
                <a:gd name="connsiteY1638" fmla="*/ 2048693 h 3512352"/>
                <a:gd name="connsiteX1639" fmla="*/ 1188117 w 2562628"/>
                <a:gd name="connsiteY1639" fmla="*/ 2048693 h 3512352"/>
                <a:gd name="connsiteX1640" fmla="*/ 1189217 w 2562628"/>
                <a:gd name="connsiteY1640" fmla="*/ 2049743 h 3512352"/>
                <a:gd name="connsiteX1641" fmla="*/ 1192667 w 2562628"/>
                <a:gd name="connsiteY1641" fmla="*/ 2049743 h 3512352"/>
                <a:gd name="connsiteX1642" fmla="*/ 1192667 w 2562628"/>
                <a:gd name="connsiteY1642" fmla="*/ 2051593 h 3512352"/>
                <a:gd name="connsiteX1643" fmla="*/ 1194267 w 2562628"/>
                <a:gd name="connsiteY1643" fmla="*/ 2054493 h 3512352"/>
                <a:gd name="connsiteX1644" fmla="*/ 1195517 w 2562628"/>
                <a:gd name="connsiteY1644" fmla="*/ 2056043 h 3512352"/>
                <a:gd name="connsiteX1645" fmla="*/ 1195917 w 2562628"/>
                <a:gd name="connsiteY1645" fmla="*/ 2056843 h 3512352"/>
                <a:gd name="connsiteX1646" fmla="*/ 1050921 w 2562628"/>
                <a:gd name="connsiteY1646" fmla="*/ 2054793 h 3512352"/>
                <a:gd name="connsiteX1647" fmla="*/ 1054321 w 2562628"/>
                <a:gd name="connsiteY1647" fmla="*/ 1955496 h 3512352"/>
                <a:gd name="connsiteX1648" fmla="*/ 1050871 w 2562628"/>
                <a:gd name="connsiteY1648" fmla="*/ 1955496 h 3512352"/>
                <a:gd name="connsiteX1649" fmla="*/ 1056421 w 2562628"/>
                <a:gd name="connsiteY1649" fmla="*/ 1732502 h 3512352"/>
                <a:gd name="connsiteX1650" fmla="*/ 1053121 w 2562628"/>
                <a:gd name="connsiteY1650" fmla="*/ 1732502 h 3512352"/>
                <a:gd name="connsiteX1651" fmla="*/ 1054071 w 2562628"/>
                <a:gd name="connsiteY1651" fmla="*/ 1700853 h 3512352"/>
                <a:gd name="connsiteX1652" fmla="*/ 1055921 w 2562628"/>
                <a:gd name="connsiteY1652" fmla="*/ 1700853 h 3512352"/>
                <a:gd name="connsiteX1653" fmla="*/ 1057021 w 2562628"/>
                <a:gd name="connsiteY1653" fmla="*/ 1700253 h 3512352"/>
                <a:gd name="connsiteX1654" fmla="*/ 1057021 w 2562628"/>
                <a:gd name="connsiteY1654" fmla="*/ 1701703 h 3512352"/>
                <a:gd name="connsiteX1655" fmla="*/ 1058271 w 2562628"/>
                <a:gd name="connsiteY1655" fmla="*/ 1707053 h 3512352"/>
                <a:gd name="connsiteX1656" fmla="*/ 1059271 w 2562628"/>
                <a:gd name="connsiteY1656" fmla="*/ 1709202 h 3512352"/>
                <a:gd name="connsiteX1657" fmla="*/ 1059271 w 2562628"/>
                <a:gd name="connsiteY1657" fmla="*/ 1710903 h 3512352"/>
                <a:gd name="connsiteX1658" fmla="*/ 1419211 w 2562628"/>
                <a:gd name="connsiteY1658" fmla="*/ 1548757 h 3512352"/>
                <a:gd name="connsiteX1659" fmla="*/ 1418111 w 2562628"/>
                <a:gd name="connsiteY1659" fmla="*/ 1768001 h 3512352"/>
                <a:gd name="connsiteX1660" fmla="*/ 1417611 w 2562628"/>
                <a:gd name="connsiteY1660" fmla="*/ 1793350 h 3512352"/>
                <a:gd name="connsiteX1661" fmla="*/ 1417111 w 2562628"/>
                <a:gd name="connsiteY1661" fmla="*/ 1819599 h 3512352"/>
                <a:gd name="connsiteX1662" fmla="*/ 1176517 w 2562628"/>
                <a:gd name="connsiteY1662" fmla="*/ 1815200 h 3512352"/>
                <a:gd name="connsiteX1663" fmla="*/ 1176517 w 2562628"/>
                <a:gd name="connsiteY1663" fmla="*/ 1809450 h 3512352"/>
                <a:gd name="connsiteX1664" fmla="*/ 1179217 w 2562628"/>
                <a:gd name="connsiteY1664" fmla="*/ 1804150 h 3512352"/>
                <a:gd name="connsiteX1665" fmla="*/ 1174917 w 2562628"/>
                <a:gd name="connsiteY1665" fmla="*/ 1796800 h 3512352"/>
                <a:gd name="connsiteX1666" fmla="*/ 1171017 w 2562628"/>
                <a:gd name="connsiteY1666" fmla="*/ 1792850 h 3512352"/>
                <a:gd name="connsiteX1667" fmla="*/ 1171017 w 2562628"/>
                <a:gd name="connsiteY1667" fmla="*/ 1791700 h 3512352"/>
                <a:gd name="connsiteX1668" fmla="*/ 1169267 w 2562628"/>
                <a:gd name="connsiteY1668" fmla="*/ 1790000 h 3512352"/>
                <a:gd name="connsiteX1669" fmla="*/ 1167717 w 2562628"/>
                <a:gd name="connsiteY1669" fmla="*/ 1786850 h 3512352"/>
                <a:gd name="connsiteX1670" fmla="*/ 1167717 w 2562628"/>
                <a:gd name="connsiteY1670" fmla="*/ 1785200 h 3512352"/>
                <a:gd name="connsiteX1671" fmla="*/ 1166568 w 2562628"/>
                <a:gd name="connsiteY1671" fmla="*/ 1784200 h 3512352"/>
                <a:gd name="connsiteX1672" fmla="*/ 1166568 w 2562628"/>
                <a:gd name="connsiteY1672" fmla="*/ 1779201 h 3512352"/>
                <a:gd name="connsiteX1673" fmla="*/ 1167467 w 2562628"/>
                <a:gd name="connsiteY1673" fmla="*/ 1775651 h 3512352"/>
                <a:gd name="connsiteX1674" fmla="*/ 1168767 w 2562628"/>
                <a:gd name="connsiteY1674" fmla="*/ 1775651 h 3512352"/>
                <a:gd name="connsiteX1675" fmla="*/ 1168767 w 2562628"/>
                <a:gd name="connsiteY1675" fmla="*/ 1772151 h 3512352"/>
                <a:gd name="connsiteX1676" fmla="*/ 1169717 w 2562628"/>
                <a:gd name="connsiteY1676" fmla="*/ 1770151 h 3512352"/>
                <a:gd name="connsiteX1677" fmla="*/ 1170567 w 2562628"/>
                <a:gd name="connsiteY1677" fmla="*/ 1770151 h 3512352"/>
                <a:gd name="connsiteX1678" fmla="*/ 1172817 w 2562628"/>
                <a:gd name="connsiteY1678" fmla="*/ 1769001 h 3512352"/>
                <a:gd name="connsiteX1679" fmla="*/ 1174467 w 2562628"/>
                <a:gd name="connsiteY1679" fmla="*/ 1769001 h 3512352"/>
                <a:gd name="connsiteX1680" fmla="*/ 1179817 w 2562628"/>
                <a:gd name="connsiteY1680" fmla="*/ 1763601 h 3512352"/>
                <a:gd name="connsiteX1681" fmla="*/ 1179817 w 2562628"/>
                <a:gd name="connsiteY1681" fmla="*/ 1762551 h 3512352"/>
                <a:gd name="connsiteX1682" fmla="*/ 1185317 w 2562628"/>
                <a:gd name="connsiteY1682" fmla="*/ 1757051 h 3512352"/>
                <a:gd name="connsiteX1683" fmla="*/ 1185317 w 2562628"/>
                <a:gd name="connsiteY1683" fmla="*/ 1753351 h 3512352"/>
                <a:gd name="connsiteX1684" fmla="*/ 1185717 w 2562628"/>
                <a:gd name="connsiteY1684" fmla="*/ 1752451 h 3512352"/>
                <a:gd name="connsiteX1685" fmla="*/ 1186217 w 2562628"/>
                <a:gd name="connsiteY1685" fmla="*/ 1752451 h 3512352"/>
                <a:gd name="connsiteX1686" fmla="*/ 1189767 w 2562628"/>
                <a:gd name="connsiteY1686" fmla="*/ 1762851 h 3512352"/>
                <a:gd name="connsiteX1687" fmla="*/ 1189767 w 2562628"/>
                <a:gd name="connsiteY1687" fmla="*/ 1750301 h 3512352"/>
                <a:gd name="connsiteX1688" fmla="*/ 1194417 w 2562628"/>
                <a:gd name="connsiteY1688" fmla="*/ 1745552 h 3512352"/>
                <a:gd name="connsiteX1689" fmla="*/ 1193517 w 2562628"/>
                <a:gd name="connsiteY1689" fmla="*/ 1745202 h 3512352"/>
                <a:gd name="connsiteX1690" fmla="*/ 1193867 w 2562628"/>
                <a:gd name="connsiteY1690" fmla="*/ 1745202 h 3512352"/>
                <a:gd name="connsiteX1691" fmla="*/ 1195867 w 2562628"/>
                <a:gd name="connsiteY1691" fmla="*/ 1741002 h 3512352"/>
                <a:gd name="connsiteX1692" fmla="*/ 1197467 w 2562628"/>
                <a:gd name="connsiteY1692" fmla="*/ 1731552 h 3512352"/>
                <a:gd name="connsiteX1693" fmla="*/ 1195167 w 2562628"/>
                <a:gd name="connsiteY1693" fmla="*/ 1722502 h 3512352"/>
                <a:gd name="connsiteX1694" fmla="*/ 1196217 w 2562628"/>
                <a:gd name="connsiteY1694" fmla="*/ 1643554 h 3512352"/>
                <a:gd name="connsiteX1695" fmla="*/ 1197367 w 2562628"/>
                <a:gd name="connsiteY1695" fmla="*/ 1613555 h 3512352"/>
                <a:gd name="connsiteX1696" fmla="*/ 1198467 w 2562628"/>
                <a:gd name="connsiteY1696" fmla="*/ 1515108 h 3512352"/>
                <a:gd name="connsiteX1697" fmla="*/ 1191967 w 2562628"/>
                <a:gd name="connsiteY1697" fmla="*/ 1515108 h 3512352"/>
                <a:gd name="connsiteX1698" fmla="*/ 1195067 w 2562628"/>
                <a:gd name="connsiteY1698" fmla="*/ 1410561 h 3512352"/>
                <a:gd name="connsiteX1699" fmla="*/ 1436560 w 2562628"/>
                <a:gd name="connsiteY1699" fmla="*/ 1414911 h 3512352"/>
                <a:gd name="connsiteX1700" fmla="*/ 1434410 w 2562628"/>
                <a:gd name="connsiteY1700" fmla="*/ 1544457 h 3512352"/>
                <a:gd name="connsiteX1701" fmla="*/ 1434060 w 2562628"/>
                <a:gd name="connsiteY1701" fmla="*/ 1545457 h 3512352"/>
                <a:gd name="connsiteX1702" fmla="*/ 1546757 w 2562628"/>
                <a:gd name="connsiteY1702" fmla="*/ 2320536 h 3512352"/>
                <a:gd name="connsiteX1703" fmla="*/ 1545307 w 2562628"/>
                <a:gd name="connsiteY1703" fmla="*/ 2392784 h 3512352"/>
                <a:gd name="connsiteX1704" fmla="*/ 1541457 w 2562628"/>
                <a:gd name="connsiteY1704" fmla="*/ 2392784 h 3512352"/>
                <a:gd name="connsiteX1705" fmla="*/ 1538707 w 2562628"/>
                <a:gd name="connsiteY1705" fmla="*/ 2391834 h 3512352"/>
                <a:gd name="connsiteX1706" fmla="*/ 1535107 w 2562628"/>
                <a:gd name="connsiteY1706" fmla="*/ 2387734 h 3512352"/>
                <a:gd name="connsiteX1707" fmla="*/ 1534407 w 2562628"/>
                <a:gd name="connsiteY1707" fmla="*/ 2385734 h 3512352"/>
                <a:gd name="connsiteX1708" fmla="*/ 1534407 w 2562628"/>
                <a:gd name="connsiteY1708" fmla="*/ 2377784 h 3512352"/>
                <a:gd name="connsiteX1709" fmla="*/ 1531907 w 2562628"/>
                <a:gd name="connsiteY1709" fmla="*/ 2372784 h 3512352"/>
                <a:gd name="connsiteX1710" fmla="*/ 1530007 w 2562628"/>
                <a:gd name="connsiteY1710" fmla="*/ 2370634 h 3512352"/>
                <a:gd name="connsiteX1711" fmla="*/ 1528857 w 2562628"/>
                <a:gd name="connsiteY1711" fmla="*/ 2367934 h 3512352"/>
                <a:gd name="connsiteX1712" fmla="*/ 1528857 w 2562628"/>
                <a:gd name="connsiteY1712" fmla="*/ 2364184 h 3512352"/>
                <a:gd name="connsiteX1713" fmla="*/ 1522808 w 2562628"/>
                <a:gd name="connsiteY1713" fmla="*/ 2364184 h 3512352"/>
                <a:gd name="connsiteX1714" fmla="*/ 1519708 w 2562628"/>
                <a:gd name="connsiteY1714" fmla="*/ 2367384 h 3512352"/>
                <a:gd name="connsiteX1715" fmla="*/ 1519708 w 2562628"/>
                <a:gd name="connsiteY1715" fmla="*/ 2368584 h 3512352"/>
                <a:gd name="connsiteX1716" fmla="*/ 1512608 w 2562628"/>
                <a:gd name="connsiteY1716" fmla="*/ 2368584 h 3512352"/>
                <a:gd name="connsiteX1717" fmla="*/ 1508558 w 2562628"/>
                <a:gd name="connsiteY1717" fmla="*/ 2367634 h 3512352"/>
                <a:gd name="connsiteX1718" fmla="*/ 1505258 w 2562628"/>
                <a:gd name="connsiteY1718" fmla="*/ 2367634 h 3512352"/>
                <a:gd name="connsiteX1719" fmla="*/ 1503058 w 2562628"/>
                <a:gd name="connsiteY1719" fmla="*/ 2366484 h 3512352"/>
                <a:gd name="connsiteX1720" fmla="*/ 1498908 w 2562628"/>
                <a:gd name="connsiteY1720" fmla="*/ 2366484 h 3512352"/>
                <a:gd name="connsiteX1721" fmla="*/ 1495908 w 2562628"/>
                <a:gd name="connsiteY1721" fmla="*/ 2367334 h 3512352"/>
                <a:gd name="connsiteX1722" fmla="*/ 1493508 w 2562628"/>
                <a:gd name="connsiteY1722" fmla="*/ 2365184 h 3512352"/>
                <a:gd name="connsiteX1723" fmla="*/ 1478509 w 2562628"/>
                <a:gd name="connsiteY1723" fmla="*/ 2365184 h 3512352"/>
                <a:gd name="connsiteX1724" fmla="*/ 1477859 w 2562628"/>
                <a:gd name="connsiteY1724" fmla="*/ 2364884 h 3512352"/>
                <a:gd name="connsiteX1725" fmla="*/ 1477859 w 2562628"/>
                <a:gd name="connsiteY1725" fmla="*/ 2364034 h 3512352"/>
                <a:gd name="connsiteX1726" fmla="*/ 1473509 w 2562628"/>
                <a:gd name="connsiteY1726" fmla="*/ 2359685 h 3512352"/>
                <a:gd name="connsiteX1727" fmla="*/ 1469659 w 2562628"/>
                <a:gd name="connsiteY1727" fmla="*/ 2359685 h 3512352"/>
                <a:gd name="connsiteX1728" fmla="*/ 1468659 w 2562628"/>
                <a:gd name="connsiteY1728" fmla="*/ 2360635 h 3512352"/>
                <a:gd name="connsiteX1729" fmla="*/ 1467309 w 2562628"/>
                <a:gd name="connsiteY1729" fmla="*/ 2360635 h 3512352"/>
                <a:gd name="connsiteX1730" fmla="*/ 1465209 w 2562628"/>
                <a:gd name="connsiteY1730" fmla="*/ 2362835 h 3512352"/>
                <a:gd name="connsiteX1731" fmla="*/ 1463609 w 2562628"/>
                <a:gd name="connsiteY1731" fmla="*/ 2363934 h 3512352"/>
                <a:gd name="connsiteX1732" fmla="*/ 1462459 w 2562628"/>
                <a:gd name="connsiteY1732" fmla="*/ 2363934 h 3512352"/>
                <a:gd name="connsiteX1733" fmla="*/ 1460259 w 2562628"/>
                <a:gd name="connsiteY1733" fmla="*/ 2365034 h 3512352"/>
                <a:gd name="connsiteX1734" fmla="*/ 1459259 w 2562628"/>
                <a:gd name="connsiteY1734" fmla="*/ 2365034 h 3512352"/>
                <a:gd name="connsiteX1735" fmla="*/ 1458059 w 2562628"/>
                <a:gd name="connsiteY1735" fmla="*/ 2363834 h 3512352"/>
                <a:gd name="connsiteX1736" fmla="*/ 1454859 w 2562628"/>
                <a:gd name="connsiteY1736" fmla="*/ 2362084 h 3512352"/>
                <a:gd name="connsiteX1737" fmla="*/ 1454859 w 2562628"/>
                <a:gd name="connsiteY1737" fmla="*/ 2358335 h 3512352"/>
                <a:gd name="connsiteX1738" fmla="*/ 1448260 w 2562628"/>
                <a:gd name="connsiteY1738" fmla="*/ 2361734 h 3512352"/>
                <a:gd name="connsiteX1739" fmla="*/ 1445460 w 2562628"/>
                <a:gd name="connsiteY1739" fmla="*/ 2361734 h 3512352"/>
                <a:gd name="connsiteX1740" fmla="*/ 1443960 w 2562628"/>
                <a:gd name="connsiteY1740" fmla="*/ 2363284 h 3512352"/>
                <a:gd name="connsiteX1741" fmla="*/ 1441910 w 2562628"/>
                <a:gd name="connsiteY1741" fmla="*/ 2363934 h 3512352"/>
                <a:gd name="connsiteX1742" fmla="*/ 1436910 w 2562628"/>
                <a:gd name="connsiteY1742" fmla="*/ 2363934 h 3512352"/>
                <a:gd name="connsiteX1743" fmla="*/ 1436160 w 2562628"/>
                <a:gd name="connsiteY1743" fmla="*/ 2363934 h 3512352"/>
                <a:gd name="connsiteX1744" fmla="*/ 1435110 w 2562628"/>
                <a:gd name="connsiteY1744" fmla="*/ 2361684 h 3512352"/>
                <a:gd name="connsiteX1745" fmla="*/ 1429610 w 2562628"/>
                <a:gd name="connsiteY1745" fmla="*/ 2358985 h 3512352"/>
                <a:gd name="connsiteX1746" fmla="*/ 1426610 w 2562628"/>
                <a:gd name="connsiteY1746" fmla="*/ 2357934 h 3512352"/>
                <a:gd name="connsiteX1747" fmla="*/ 1423960 w 2562628"/>
                <a:gd name="connsiteY1747" fmla="*/ 2355285 h 3512352"/>
                <a:gd name="connsiteX1748" fmla="*/ 1421810 w 2562628"/>
                <a:gd name="connsiteY1748" fmla="*/ 2355285 h 3512352"/>
                <a:gd name="connsiteX1749" fmla="*/ 1420611 w 2562628"/>
                <a:gd name="connsiteY1749" fmla="*/ 2354085 h 3512352"/>
                <a:gd name="connsiteX1750" fmla="*/ 1418511 w 2562628"/>
                <a:gd name="connsiteY1750" fmla="*/ 2352885 h 3512352"/>
                <a:gd name="connsiteX1751" fmla="*/ 1417961 w 2562628"/>
                <a:gd name="connsiteY1751" fmla="*/ 2351735 h 3512352"/>
                <a:gd name="connsiteX1752" fmla="*/ 1410711 w 2562628"/>
                <a:gd name="connsiteY1752" fmla="*/ 2344235 h 3512352"/>
                <a:gd name="connsiteX1753" fmla="*/ 1410711 w 2562628"/>
                <a:gd name="connsiteY1753" fmla="*/ 2341935 h 3512352"/>
                <a:gd name="connsiteX1754" fmla="*/ 1407511 w 2562628"/>
                <a:gd name="connsiteY1754" fmla="*/ 2338735 h 3512352"/>
                <a:gd name="connsiteX1755" fmla="*/ 1403961 w 2562628"/>
                <a:gd name="connsiteY1755" fmla="*/ 2338735 h 3512352"/>
                <a:gd name="connsiteX1756" fmla="*/ 1400511 w 2562628"/>
                <a:gd name="connsiteY1756" fmla="*/ 2337235 h 3512352"/>
                <a:gd name="connsiteX1757" fmla="*/ 1398411 w 2562628"/>
                <a:gd name="connsiteY1757" fmla="*/ 2338335 h 3512352"/>
                <a:gd name="connsiteX1758" fmla="*/ 1397011 w 2562628"/>
                <a:gd name="connsiteY1758" fmla="*/ 2337635 h 3512352"/>
                <a:gd name="connsiteX1759" fmla="*/ 1394561 w 2562628"/>
                <a:gd name="connsiteY1759" fmla="*/ 2337635 h 3512352"/>
                <a:gd name="connsiteX1760" fmla="*/ 1392211 w 2562628"/>
                <a:gd name="connsiteY1760" fmla="*/ 2336835 h 3512352"/>
                <a:gd name="connsiteX1761" fmla="*/ 1388261 w 2562628"/>
                <a:gd name="connsiteY1761" fmla="*/ 2334935 h 3512352"/>
                <a:gd name="connsiteX1762" fmla="*/ 1386911 w 2562628"/>
                <a:gd name="connsiteY1762" fmla="*/ 2333585 h 3512352"/>
                <a:gd name="connsiteX1763" fmla="*/ 1386061 w 2562628"/>
                <a:gd name="connsiteY1763" fmla="*/ 2331885 h 3512352"/>
                <a:gd name="connsiteX1764" fmla="*/ 1385411 w 2562628"/>
                <a:gd name="connsiteY1764" fmla="*/ 2330935 h 3512352"/>
                <a:gd name="connsiteX1765" fmla="*/ 1385411 w 2562628"/>
                <a:gd name="connsiteY1765" fmla="*/ 2330185 h 3512352"/>
                <a:gd name="connsiteX1766" fmla="*/ 1384261 w 2562628"/>
                <a:gd name="connsiteY1766" fmla="*/ 2327935 h 3512352"/>
                <a:gd name="connsiteX1767" fmla="*/ 1384261 w 2562628"/>
                <a:gd name="connsiteY1767" fmla="*/ 2325185 h 3512352"/>
                <a:gd name="connsiteX1768" fmla="*/ 1380012 w 2562628"/>
                <a:gd name="connsiteY1768" fmla="*/ 2320786 h 3512352"/>
                <a:gd name="connsiteX1769" fmla="*/ 1377312 w 2562628"/>
                <a:gd name="connsiteY1769" fmla="*/ 2319236 h 3512352"/>
                <a:gd name="connsiteX1770" fmla="*/ 1376612 w 2562628"/>
                <a:gd name="connsiteY1770" fmla="*/ 2318586 h 3512352"/>
                <a:gd name="connsiteX1771" fmla="*/ 1374362 w 2562628"/>
                <a:gd name="connsiteY1771" fmla="*/ 2317186 h 3512352"/>
                <a:gd name="connsiteX1772" fmla="*/ 1374362 w 2562628"/>
                <a:gd name="connsiteY1772" fmla="*/ 2314086 h 3512352"/>
                <a:gd name="connsiteX1773" fmla="*/ 1373362 w 2562628"/>
                <a:gd name="connsiteY1773" fmla="*/ 2313036 h 3512352"/>
                <a:gd name="connsiteX1774" fmla="*/ 1373362 w 2562628"/>
                <a:gd name="connsiteY1774" fmla="*/ 2311186 h 3512352"/>
                <a:gd name="connsiteX1775" fmla="*/ 1362612 w 2562628"/>
                <a:gd name="connsiteY1775" fmla="*/ 2305786 h 3512352"/>
                <a:gd name="connsiteX1776" fmla="*/ 1359762 w 2562628"/>
                <a:gd name="connsiteY1776" fmla="*/ 2308486 h 3512352"/>
                <a:gd name="connsiteX1777" fmla="*/ 1354462 w 2562628"/>
                <a:gd name="connsiteY1777" fmla="*/ 2307236 h 3512352"/>
                <a:gd name="connsiteX1778" fmla="*/ 1350962 w 2562628"/>
                <a:gd name="connsiteY1778" fmla="*/ 2310686 h 3512352"/>
                <a:gd name="connsiteX1779" fmla="*/ 1350462 w 2562628"/>
                <a:gd name="connsiteY1779" fmla="*/ 2309736 h 3512352"/>
                <a:gd name="connsiteX1780" fmla="*/ 1346713 w 2562628"/>
                <a:gd name="connsiteY1780" fmla="*/ 2307286 h 3512352"/>
                <a:gd name="connsiteX1781" fmla="*/ 1342513 w 2562628"/>
                <a:gd name="connsiteY1781" fmla="*/ 2303086 h 3512352"/>
                <a:gd name="connsiteX1782" fmla="*/ 1342513 w 2562628"/>
                <a:gd name="connsiteY1782" fmla="*/ 2300186 h 3512352"/>
                <a:gd name="connsiteX1783" fmla="*/ 1338863 w 2562628"/>
                <a:gd name="connsiteY1783" fmla="*/ 2298286 h 3512352"/>
                <a:gd name="connsiteX1784" fmla="*/ 1337163 w 2562628"/>
                <a:gd name="connsiteY1784" fmla="*/ 2296586 h 3512352"/>
                <a:gd name="connsiteX1785" fmla="*/ 1333513 w 2562628"/>
                <a:gd name="connsiteY1785" fmla="*/ 2296586 h 3512352"/>
                <a:gd name="connsiteX1786" fmla="*/ 1332313 w 2562628"/>
                <a:gd name="connsiteY1786" fmla="*/ 2297186 h 3512352"/>
                <a:gd name="connsiteX1787" fmla="*/ 1332313 w 2562628"/>
                <a:gd name="connsiteY1787" fmla="*/ 2296586 h 3512352"/>
                <a:gd name="connsiteX1788" fmla="*/ 1323513 w 2562628"/>
                <a:gd name="connsiteY1788" fmla="*/ 2296586 h 3512352"/>
                <a:gd name="connsiteX1789" fmla="*/ 1322263 w 2562628"/>
                <a:gd name="connsiteY1789" fmla="*/ 2294186 h 3512352"/>
                <a:gd name="connsiteX1790" fmla="*/ 1320063 w 2562628"/>
                <a:gd name="connsiteY1790" fmla="*/ 2293036 h 3512352"/>
                <a:gd name="connsiteX1791" fmla="*/ 1318213 w 2562628"/>
                <a:gd name="connsiteY1791" fmla="*/ 2289286 h 3512352"/>
                <a:gd name="connsiteX1792" fmla="*/ 1314713 w 2562628"/>
                <a:gd name="connsiteY1792" fmla="*/ 2284287 h 3512352"/>
                <a:gd name="connsiteX1793" fmla="*/ 1314713 w 2562628"/>
                <a:gd name="connsiteY1793" fmla="*/ 2283987 h 3512352"/>
                <a:gd name="connsiteX1794" fmla="*/ 1314213 w 2562628"/>
                <a:gd name="connsiteY1794" fmla="*/ 2282887 h 3512352"/>
                <a:gd name="connsiteX1795" fmla="*/ 1314213 w 2562628"/>
                <a:gd name="connsiteY1795" fmla="*/ 2282887 h 3512352"/>
                <a:gd name="connsiteX1796" fmla="*/ 1314213 w 2562628"/>
                <a:gd name="connsiteY1796" fmla="*/ 2272187 h 3512352"/>
                <a:gd name="connsiteX1797" fmla="*/ 1310564 w 2562628"/>
                <a:gd name="connsiteY1797" fmla="*/ 2277587 h 3512352"/>
                <a:gd name="connsiteX1798" fmla="*/ 1309863 w 2562628"/>
                <a:gd name="connsiteY1798" fmla="*/ 2276787 h 3512352"/>
                <a:gd name="connsiteX1799" fmla="*/ 1305414 w 2562628"/>
                <a:gd name="connsiteY1799" fmla="*/ 2276787 h 3512352"/>
                <a:gd name="connsiteX1800" fmla="*/ 1304814 w 2562628"/>
                <a:gd name="connsiteY1800" fmla="*/ 2277137 h 3512352"/>
                <a:gd name="connsiteX1801" fmla="*/ 1302114 w 2562628"/>
                <a:gd name="connsiteY1801" fmla="*/ 2274587 h 3512352"/>
                <a:gd name="connsiteX1802" fmla="*/ 1300914 w 2562628"/>
                <a:gd name="connsiteY1802" fmla="*/ 2274587 h 3512352"/>
                <a:gd name="connsiteX1803" fmla="*/ 1300914 w 2562628"/>
                <a:gd name="connsiteY1803" fmla="*/ 2272187 h 3512352"/>
                <a:gd name="connsiteX1804" fmla="*/ 1298814 w 2562628"/>
                <a:gd name="connsiteY1804" fmla="*/ 2270087 h 3512352"/>
                <a:gd name="connsiteX1805" fmla="*/ 1291064 w 2562628"/>
                <a:gd name="connsiteY1805" fmla="*/ 2266037 h 3512352"/>
                <a:gd name="connsiteX1806" fmla="*/ 1291064 w 2562628"/>
                <a:gd name="connsiteY1806" fmla="*/ 2265187 h 3512352"/>
                <a:gd name="connsiteX1807" fmla="*/ 1290314 w 2562628"/>
                <a:gd name="connsiteY1807" fmla="*/ 2263787 h 3512352"/>
                <a:gd name="connsiteX1808" fmla="*/ 1291064 w 2562628"/>
                <a:gd name="connsiteY1808" fmla="*/ 2262437 h 3512352"/>
                <a:gd name="connsiteX1809" fmla="*/ 1291064 w 2562628"/>
                <a:gd name="connsiteY1809" fmla="*/ 2258487 h 3512352"/>
                <a:gd name="connsiteX1810" fmla="*/ 1289514 w 2562628"/>
                <a:gd name="connsiteY1810" fmla="*/ 2255537 h 3512352"/>
                <a:gd name="connsiteX1811" fmla="*/ 1283514 w 2562628"/>
                <a:gd name="connsiteY1811" fmla="*/ 2249088 h 3512352"/>
                <a:gd name="connsiteX1812" fmla="*/ 1280864 w 2562628"/>
                <a:gd name="connsiteY1812" fmla="*/ 2247588 h 3512352"/>
                <a:gd name="connsiteX1813" fmla="*/ 1277015 w 2562628"/>
                <a:gd name="connsiteY1813" fmla="*/ 2243638 h 3512352"/>
                <a:gd name="connsiteX1814" fmla="*/ 1274815 w 2562628"/>
                <a:gd name="connsiteY1814" fmla="*/ 2242338 h 3512352"/>
                <a:gd name="connsiteX1815" fmla="*/ 1274815 w 2562628"/>
                <a:gd name="connsiteY1815" fmla="*/ 2240238 h 3512352"/>
                <a:gd name="connsiteX1816" fmla="*/ 1272615 w 2562628"/>
                <a:gd name="connsiteY1816" fmla="*/ 2237988 h 3512352"/>
                <a:gd name="connsiteX1817" fmla="*/ 1272615 w 2562628"/>
                <a:gd name="connsiteY1817" fmla="*/ 2233638 h 3512352"/>
                <a:gd name="connsiteX1818" fmla="*/ 1273665 w 2562628"/>
                <a:gd name="connsiteY1818" fmla="*/ 2231438 h 3512352"/>
                <a:gd name="connsiteX1819" fmla="*/ 1273665 w 2562628"/>
                <a:gd name="connsiteY1819" fmla="*/ 2225188 h 3512352"/>
                <a:gd name="connsiteX1820" fmla="*/ 1271115 w 2562628"/>
                <a:gd name="connsiteY1820" fmla="*/ 2221438 h 3512352"/>
                <a:gd name="connsiteX1821" fmla="*/ 1270365 w 2562628"/>
                <a:gd name="connsiteY1821" fmla="*/ 2219138 h 3512352"/>
                <a:gd name="connsiteX1822" fmla="*/ 1270365 w 2562628"/>
                <a:gd name="connsiteY1822" fmla="*/ 2216789 h 3512352"/>
                <a:gd name="connsiteX1823" fmla="*/ 1271465 w 2562628"/>
                <a:gd name="connsiteY1823" fmla="*/ 2206389 h 3512352"/>
                <a:gd name="connsiteX1824" fmla="*/ 1271465 w 2562628"/>
                <a:gd name="connsiteY1824" fmla="*/ 2203339 h 3512352"/>
                <a:gd name="connsiteX1825" fmla="*/ 1326463 w 2562628"/>
                <a:gd name="connsiteY1825" fmla="*/ 2203339 h 3512352"/>
                <a:gd name="connsiteX1826" fmla="*/ 1332763 w 2562628"/>
                <a:gd name="connsiteY1826" fmla="*/ 2204339 h 3512352"/>
                <a:gd name="connsiteX1827" fmla="*/ 1440410 w 2562628"/>
                <a:gd name="connsiteY1827" fmla="*/ 2204339 h 3512352"/>
                <a:gd name="connsiteX1828" fmla="*/ 1521508 w 2562628"/>
                <a:gd name="connsiteY1828" fmla="*/ 2205139 h 3512352"/>
                <a:gd name="connsiteX1829" fmla="*/ 1547407 w 2562628"/>
                <a:gd name="connsiteY1829" fmla="*/ 2205139 h 3512352"/>
                <a:gd name="connsiteX1830" fmla="*/ 1547407 w 2562628"/>
                <a:gd name="connsiteY1830" fmla="*/ 2293386 h 3512352"/>
                <a:gd name="connsiteX1831" fmla="*/ 1300264 w 2562628"/>
                <a:gd name="connsiteY1831" fmla="*/ 2290536 h 3512352"/>
                <a:gd name="connsiteX1832" fmla="*/ 1299064 w 2562628"/>
                <a:gd name="connsiteY1832" fmla="*/ 2295536 h 3512352"/>
                <a:gd name="connsiteX1833" fmla="*/ 1298114 w 2562628"/>
                <a:gd name="connsiteY1833" fmla="*/ 2298336 h 3512352"/>
                <a:gd name="connsiteX1834" fmla="*/ 1294914 w 2562628"/>
                <a:gd name="connsiteY1834" fmla="*/ 2302636 h 3512352"/>
                <a:gd name="connsiteX1835" fmla="*/ 1291514 w 2562628"/>
                <a:gd name="connsiteY1835" fmla="*/ 2308386 h 3512352"/>
                <a:gd name="connsiteX1836" fmla="*/ 1290064 w 2562628"/>
                <a:gd name="connsiteY1836" fmla="*/ 2311286 h 3512352"/>
                <a:gd name="connsiteX1837" fmla="*/ 1290064 w 2562628"/>
                <a:gd name="connsiteY1837" fmla="*/ 2320236 h 3512352"/>
                <a:gd name="connsiteX1838" fmla="*/ 1290364 w 2562628"/>
                <a:gd name="connsiteY1838" fmla="*/ 2320536 h 3512352"/>
                <a:gd name="connsiteX1839" fmla="*/ 1288214 w 2562628"/>
                <a:gd name="connsiteY1839" fmla="*/ 2323735 h 3512352"/>
                <a:gd name="connsiteX1840" fmla="*/ 1286714 w 2562628"/>
                <a:gd name="connsiteY1840" fmla="*/ 2326735 h 3512352"/>
                <a:gd name="connsiteX1841" fmla="*/ 1286714 w 2562628"/>
                <a:gd name="connsiteY1841" fmla="*/ 2330585 h 3512352"/>
                <a:gd name="connsiteX1842" fmla="*/ 1284814 w 2562628"/>
                <a:gd name="connsiteY1842" fmla="*/ 2332435 h 3512352"/>
                <a:gd name="connsiteX1843" fmla="*/ 1279814 w 2562628"/>
                <a:gd name="connsiteY1843" fmla="*/ 2335085 h 3512352"/>
                <a:gd name="connsiteX1844" fmla="*/ 1278414 w 2562628"/>
                <a:gd name="connsiteY1844" fmla="*/ 2339185 h 3512352"/>
                <a:gd name="connsiteX1845" fmla="*/ 1275715 w 2562628"/>
                <a:gd name="connsiteY1845" fmla="*/ 2342785 h 3512352"/>
                <a:gd name="connsiteX1846" fmla="*/ 1267215 w 2562628"/>
                <a:gd name="connsiteY1846" fmla="*/ 2351385 h 3512352"/>
                <a:gd name="connsiteX1847" fmla="*/ 1257215 w 2562628"/>
                <a:gd name="connsiteY1847" fmla="*/ 2359434 h 3512352"/>
                <a:gd name="connsiteX1848" fmla="*/ 1255665 w 2562628"/>
                <a:gd name="connsiteY1848" fmla="*/ 2359434 h 3512352"/>
                <a:gd name="connsiteX1849" fmla="*/ 1255265 w 2562628"/>
                <a:gd name="connsiteY1849" fmla="*/ 2358035 h 3512352"/>
                <a:gd name="connsiteX1850" fmla="*/ 1255265 w 2562628"/>
                <a:gd name="connsiteY1850" fmla="*/ 2356035 h 3512352"/>
                <a:gd name="connsiteX1851" fmla="*/ 1253615 w 2562628"/>
                <a:gd name="connsiteY1851" fmla="*/ 2354235 h 3512352"/>
                <a:gd name="connsiteX1852" fmla="*/ 1252265 w 2562628"/>
                <a:gd name="connsiteY1852" fmla="*/ 2351535 h 3512352"/>
                <a:gd name="connsiteX1853" fmla="*/ 1245765 w 2562628"/>
                <a:gd name="connsiteY1853" fmla="*/ 2348285 h 3512352"/>
                <a:gd name="connsiteX1854" fmla="*/ 1235116 w 2562628"/>
                <a:gd name="connsiteY1854" fmla="*/ 2349585 h 3512352"/>
                <a:gd name="connsiteX1855" fmla="*/ 1231316 w 2562628"/>
                <a:gd name="connsiteY1855" fmla="*/ 2352135 h 3512352"/>
                <a:gd name="connsiteX1856" fmla="*/ 1229766 w 2562628"/>
                <a:gd name="connsiteY1856" fmla="*/ 2352885 h 3512352"/>
                <a:gd name="connsiteX1857" fmla="*/ 1218016 w 2562628"/>
                <a:gd name="connsiteY1857" fmla="*/ 2355034 h 3512352"/>
                <a:gd name="connsiteX1858" fmla="*/ 1209916 w 2562628"/>
                <a:gd name="connsiteY1858" fmla="*/ 2357835 h 3512352"/>
                <a:gd name="connsiteX1859" fmla="*/ 1212716 w 2562628"/>
                <a:gd name="connsiteY1859" fmla="*/ 2361984 h 3512352"/>
                <a:gd name="connsiteX1860" fmla="*/ 1211016 w 2562628"/>
                <a:gd name="connsiteY1860" fmla="*/ 2363135 h 3512352"/>
                <a:gd name="connsiteX1861" fmla="*/ 1210066 w 2562628"/>
                <a:gd name="connsiteY1861" fmla="*/ 2370384 h 3512352"/>
                <a:gd name="connsiteX1862" fmla="*/ 1163668 w 2562628"/>
                <a:gd name="connsiteY1862" fmla="*/ 2369384 h 3512352"/>
                <a:gd name="connsiteX1863" fmla="*/ 1163668 w 2562628"/>
                <a:gd name="connsiteY1863" fmla="*/ 2341785 h 3512352"/>
                <a:gd name="connsiteX1864" fmla="*/ 993672 w 2562628"/>
                <a:gd name="connsiteY1864" fmla="*/ 2338485 h 3512352"/>
                <a:gd name="connsiteX1865" fmla="*/ 993672 w 2562628"/>
                <a:gd name="connsiteY1865" fmla="*/ 2283437 h 3512352"/>
                <a:gd name="connsiteX1866" fmla="*/ 828527 w 2562628"/>
                <a:gd name="connsiteY1866" fmla="*/ 2281237 h 3512352"/>
                <a:gd name="connsiteX1867" fmla="*/ 830777 w 2562628"/>
                <a:gd name="connsiteY1867" fmla="*/ 2172940 h 3512352"/>
                <a:gd name="connsiteX1868" fmla="*/ 827477 w 2562628"/>
                <a:gd name="connsiteY1868" fmla="*/ 2171790 h 3512352"/>
                <a:gd name="connsiteX1869" fmla="*/ 830627 w 2562628"/>
                <a:gd name="connsiteY1869" fmla="*/ 2067443 h 3512352"/>
                <a:gd name="connsiteX1870" fmla="*/ 831227 w 2562628"/>
                <a:gd name="connsiteY1870" fmla="*/ 2067443 h 3512352"/>
                <a:gd name="connsiteX1871" fmla="*/ 830727 w 2562628"/>
                <a:gd name="connsiteY1871" fmla="*/ 2063643 h 3512352"/>
                <a:gd name="connsiteX1872" fmla="*/ 830727 w 2562628"/>
                <a:gd name="connsiteY1872" fmla="*/ 2060443 h 3512352"/>
                <a:gd name="connsiteX1873" fmla="*/ 830177 w 2562628"/>
                <a:gd name="connsiteY1873" fmla="*/ 2060443 h 3512352"/>
                <a:gd name="connsiteX1874" fmla="*/ 830177 w 2562628"/>
                <a:gd name="connsiteY1874" fmla="*/ 2058593 h 3512352"/>
                <a:gd name="connsiteX1875" fmla="*/ 899875 w 2562628"/>
                <a:gd name="connsiteY1875" fmla="*/ 2059643 h 3512352"/>
                <a:gd name="connsiteX1876" fmla="*/ 1043371 w 2562628"/>
                <a:gd name="connsiteY1876" fmla="*/ 2061743 h 3512352"/>
                <a:gd name="connsiteX1877" fmla="*/ 1050371 w 2562628"/>
                <a:gd name="connsiteY1877" fmla="*/ 2061743 h 3512352"/>
                <a:gd name="connsiteX1878" fmla="*/ 1209116 w 2562628"/>
                <a:gd name="connsiteY1878" fmla="*/ 2063943 h 3512352"/>
                <a:gd name="connsiteX1879" fmla="*/ 1210066 w 2562628"/>
                <a:gd name="connsiteY1879" fmla="*/ 2063943 h 3512352"/>
                <a:gd name="connsiteX1880" fmla="*/ 1210066 w 2562628"/>
                <a:gd name="connsiteY1880" fmla="*/ 2066343 h 3512352"/>
                <a:gd name="connsiteX1881" fmla="*/ 1211116 w 2562628"/>
                <a:gd name="connsiteY1881" fmla="*/ 2067343 h 3512352"/>
                <a:gd name="connsiteX1882" fmla="*/ 1211116 w 2562628"/>
                <a:gd name="connsiteY1882" fmla="*/ 2070742 h 3512352"/>
                <a:gd name="connsiteX1883" fmla="*/ 1212166 w 2562628"/>
                <a:gd name="connsiteY1883" fmla="*/ 2071742 h 3512352"/>
                <a:gd name="connsiteX1884" fmla="*/ 1212166 w 2562628"/>
                <a:gd name="connsiteY1884" fmla="*/ 2072842 h 3512352"/>
                <a:gd name="connsiteX1885" fmla="*/ 1213116 w 2562628"/>
                <a:gd name="connsiteY1885" fmla="*/ 2073892 h 3512352"/>
                <a:gd name="connsiteX1886" fmla="*/ 1213116 w 2562628"/>
                <a:gd name="connsiteY1886" fmla="*/ 2075592 h 3512352"/>
                <a:gd name="connsiteX1887" fmla="*/ 1214216 w 2562628"/>
                <a:gd name="connsiteY1887" fmla="*/ 2077792 h 3512352"/>
                <a:gd name="connsiteX1888" fmla="*/ 1214216 w 2562628"/>
                <a:gd name="connsiteY1888" fmla="*/ 2081742 h 3512352"/>
                <a:gd name="connsiteX1889" fmla="*/ 1215966 w 2562628"/>
                <a:gd name="connsiteY1889" fmla="*/ 2083492 h 3512352"/>
                <a:gd name="connsiteX1890" fmla="*/ 1216766 w 2562628"/>
                <a:gd name="connsiteY1890" fmla="*/ 2085192 h 3512352"/>
                <a:gd name="connsiteX1891" fmla="*/ 1221766 w 2562628"/>
                <a:gd name="connsiteY1891" fmla="*/ 2090542 h 3512352"/>
                <a:gd name="connsiteX1892" fmla="*/ 1227016 w 2562628"/>
                <a:gd name="connsiteY1892" fmla="*/ 2093392 h 3512352"/>
                <a:gd name="connsiteX1893" fmla="*/ 1230616 w 2562628"/>
                <a:gd name="connsiteY1893" fmla="*/ 2094592 h 3512352"/>
                <a:gd name="connsiteX1894" fmla="*/ 1234116 w 2562628"/>
                <a:gd name="connsiteY1894" fmla="*/ 2096392 h 3512352"/>
                <a:gd name="connsiteX1895" fmla="*/ 1231766 w 2562628"/>
                <a:gd name="connsiteY1895" fmla="*/ 2098842 h 3512352"/>
                <a:gd name="connsiteX1896" fmla="*/ 1231766 w 2562628"/>
                <a:gd name="connsiteY1896" fmla="*/ 2105192 h 3512352"/>
                <a:gd name="connsiteX1897" fmla="*/ 1233516 w 2562628"/>
                <a:gd name="connsiteY1897" fmla="*/ 2106892 h 3512352"/>
                <a:gd name="connsiteX1898" fmla="*/ 1234416 w 2562628"/>
                <a:gd name="connsiteY1898" fmla="*/ 2108641 h 3512352"/>
                <a:gd name="connsiteX1899" fmla="*/ 1238266 w 2562628"/>
                <a:gd name="connsiteY1899" fmla="*/ 2112741 h 3512352"/>
                <a:gd name="connsiteX1900" fmla="*/ 1238266 w 2562628"/>
                <a:gd name="connsiteY1900" fmla="*/ 2119141 h 3512352"/>
                <a:gd name="connsiteX1901" fmla="*/ 1239415 w 2562628"/>
                <a:gd name="connsiteY1901" fmla="*/ 2123091 h 3512352"/>
                <a:gd name="connsiteX1902" fmla="*/ 1239415 w 2562628"/>
                <a:gd name="connsiteY1902" fmla="*/ 2125191 h 3512352"/>
                <a:gd name="connsiteX1903" fmla="*/ 1242565 w 2562628"/>
                <a:gd name="connsiteY1903" fmla="*/ 2128341 h 3512352"/>
                <a:gd name="connsiteX1904" fmla="*/ 1243865 w 2562628"/>
                <a:gd name="connsiteY1904" fmla="*/ 2128341 h 3512352"/>
                <a:gd name="connsiteX1905" fmla="*/ 1242715 w 2562628"/>
                <a:gd name="connsiteY1905" fmla="*/ 2130691 h 3512352"/>
                <a:gd name="connsiteX1906" fmla="*/ 1242715 w 2562628"/>
                <a:gd name="connsiteY1906" fmla="*/ 2133941 h 3512352"/>
                <a:gd name="connsiteX1907" fmla="*/ 1241565 w 2562628"/>
                <a:gd name="connsiteY1907" fmla="*/ 2136191 h 3512352"/>
                <a:gd name="connsiteX1908" fmla="*/ 1241565 w 2562628"/>
                <a:gd name="connsiteY1908" fmla="*/ 2139241 h 3512352"/>
                <a:gd name="connsiteX1909" fmla="*/ 1241115 w 2562628"/>
                <a:gd name="connsiteY1909" fmla="*/ 2140491 h 3512352"/>
                <a:gd name="connsiteX1910" fmla="*/ 1239415 w 2562628"/>
                <a:gd name="connsiteY1910" fmla="*/ 2142141 h 3512352"/>
                <a:gd name="connsiteX1911" fmla="*/ 1239415 w 2562628"/>
                <a:gd name="connsiteY1911" fmla="*/ 2153240 h 3512352"/>
                <a:gd name="connsiteX1912" fmla="*/ 1240515 w 2562628"/>
                <a:gd name="connsiteY1912" fmla="*/ 2155440 h 3512352"/>
                <a:gd name="connsiteX1913" fmla="*/ 1239515 w 2562628"/>
                <a:gd name="connsiteY1913" fmla="*/ 2160440 h 3512352"/>
                <a:gd name="connsiteX1914" fmla="*/ 1239515 w 2562628"/>
                <a:gd name="connsiteY1914" fmla="*/ 2163140 h 3512352"/>
                <a:gd name="connsiteX1915" fmla="*/ 1241865 w 2562628"/>
                <a:gd name="connsiteY1915" fmla="*/ 2168140 h 3512352"/>
                <a:gd name="connsiteX1916" fmla="*/ 1243015 w 2562628"/>
                <a:gd name="connsiteY1916" fmla="*/ 2171440 h 3512352"/>
                <a:gd name="connsiteX1917" fmla="*/ 1245615 w 2562628"/>
                <a:gd name="connsiteY1917" fmla="*/ 2175540 h 3512352"/>
                <a:gd name="connsiteX1918" fmla="*/ 1253815 w 2562628"/>
                <a:gd name="connsiteY1918" fmla="*/ 2183889 h 3512352"/>
                <a:gd name="connsiteX1919" fmla="*/ 1254915 w 2562628"/>
                <a:gd name="connsiteY1919" fmla="*/ 2187389 h 3512352"/>
                <a:gd name="connsiteX1920" fmla="*/ 1254915 w 2562628"/>
                <a:gd name="connsiteY1920" fmla="*/ 2190139 h 3512352"/>
                <a:gd name="connsiteX1921" fmla="*/ 1256415 w 2562628"/>
                <a:gd name="connsiteY1921" fmla="*/ 2195139 h 3512352"/>
                <a:gd name="connsiteX1922" fmla="*/ 1257515 w 2562628"/>
                <a:gd name="connsiteY1922" fmla="*/ 2197339 h 3512352"/>
                <a:gd name="connsiteX1923" fmla="*/ 1263615 w 2562628"/>
                <a:gd name="connsiteY1923" fmla="*/ 2203739 h 3512352"/>
                <a:gd name="connsiteX1924" fmla="*/ 1263615 w 2562628"/>
                <a:gd name="connsiteY1924" fmla="*/ 2203739 h 3512352"/>
                <a:gd name="connsiteX1925" fmla="*/ 1263615 w 2562628"/>
                <a:gd name="connsiteY1925" fmla="*/ 2206489 h 3512352"/>
                <a:gd name="connsiteX1926" fmla="*/ 1262515 w 2562628"/>
                <a:gd name="connsiteY1926" fmla="*/ 2216838 h 3512352"/>
                <a:gd name="connsiteX1927" fmla="*/ 1262515 w 2562628"/>
                <a:gd name="connsiteY1927" fmla="*/ 2220138 h 3512352"/>
                <a:gd name="connsiteX1928" fmla="*/ 1263765 w 2562628"/>
                <a:gd name="connsiteY1928" fmla="*/ 2224488 h 3512352"/>
                <a:gd name="connsiteX1929" fmla="*/ 1265815 w 2562628"/>
                <a:gd name="connsiteY1929" fmla="*/ 2227788 h 3512352"/>
                <a:gd name="connsiteX1930" fmla="*/ 1265815 w 2562628"/>
                <a:gd name="connsiteY1930" fmla="*/ 2230388 h 3512352"/>
                <a:gd name="connsiteX1931" fmla="*/ 1264765 w 2562628"/>
                <a:gd name="connsiteY1931" fmla="*/ 2232588 h 3512352"/>
                <a:gd name="connsiteX1932" fmla="*/ 1264765 w 2562628"/>
                <a:gd name="connsiteY1932" fmla="*/ 2241438 h 3512352"/>
                <a:gd name="connsiteX1933" fmla="*/ 1266965 w 2562628"/>
                <a:gd name="connsiteY1933" fmla="*/ 2243638 h 3512352"/>
                <a:gd name="connsiteX1934" fmla="*/ 1268915 w 2562628"/>
                <a:gd name="connsiteY1934" fmla="*/ 2248138 h 3512352"/>
                <a:gd name="connsiteX1935" fmla="*/ 1271665 w 2562628"/>
                <a:gd name="connsiteY1935" fmla="*/ 2249438 h 3512352"/>
                <a:gd name="connsiteX1936" fmla="*/ 1275664 w 2562628"/>
                <a:gd name="connsiteY1936" fmla="*/ 2253538 h 3512352"/>
                <a:gd name="connsiteX1937" fmla="*/ 1278314 w 2562628"/>
                <a:gd name="connsiteY1937" fmla="*/ 2254987 h 3512352"/>
                <a:gd name="connsiteX1938" fmla="*/ 1283064 w 2562628"/>
                <a:gd name="connsiteY1938" fmla="*/ 2259737 h 3512352"/>
                <a:gd name="connsiteX1939" fmla="*/ 1283564 w 2562628"/>
                <a:gd name="connsiteY1939" fmla="*/ 2260687 h 3512352"/>
                <a:gd name="connsiteX1940" fmla="*/ 1281964 w 2562628"/>
                <a:gd name="connsiteY1940" fmla="*/ 2264287 h 3512352"/>
                <a:gd name="connsiteX1941" fmla="*/ 1283564 w 2562628"/>
                <a:gd name="connsiteY1941" fmla="*/ 2267387 h 3512352"/>
                <a:gd name="connsiteX1942" fmla="*/ 1283564 w 2562628"/>
                <a:gd name="connsiteY1942" fmla="*/ 2270187 h 3512352"/>
                <a:gd name="connsiteX1943" fmla="*/ 1293564 w 2562628"/>
                <a:gd name="connsiteY1943" fmla="*/ 2275187 h 3512352"/>
                <a:gd name="connsiteX1944" fmla="*/ 1293564 w 2562628"/>
                <a:gd name="connsiteY1944" fmla="*/ 2281487 h 3512352"/>
                <a:gd name="connsiteX1945" fmla="*/ 1298814 w 2562628"/>
                <a:gd name="connsiteY1945" fmla="*/ 2281487 h 3512352"/>
                <a:gd name="connsiteX1946" fmla="*/ 1300414 w 2562628"/>
                <a:gd name="connsiteY1946" fmla="*/ 2284787 h 3512352"/>
                <a:gd name="connsiteX1947" fmla="*/ 1304564 w 2562628"/>
                <a:gd name="connsiteY1947" fmla="*/ 2284787 h 3512352"/>
                <a:gd name="connsiteX1948" fmla="*/ 1305614 w 2562628"/>
                <a:gd name="connsiteY1948" fmla="*/ 2284287 h 3512352"/>
                <a:gd name="connsiteX1949" fmla="*/ 1305614 w 2562628"/>
                <a:gd name="connsiteY1949" fmla="*/ 2284287 h 3512352"/>
                <a:gd name="connsiteX1950" fmla="*/ 1319763 w 2562628"/>
                <a:gd name="connsiteY1950" fmla="*/ 2571829 h 3512352"/>
                <a:gd name="connsiteX1951" fmla="*/ 1318513 w 2562628"/>
                <a:gd name="connsiteY1951" fmla="*/ 2626127 h 3512352"/>
                <a:gd name="connsiteX1952" fmla="*/ 1320763 w 2562628"/>
                <a:gd name="connsiteY1952" fmla="*/ 2626127 h 3512352"/>
                <a:gd name="connsiteX1953" fmla="*/ 1318513 w 2562628"/>
                <a:gd name="connsiteY1953" fmla="*/ 2731724 h 3512352"/>
                <a:gd name="connsiteX1954" fmla="*/ 1209216 w 2562628"/>
                <a:gd name="connsiteY1954" fmla="*/ 2730574 h 3512352"/>
                <a:gd name="connsiteX1955" fmla="*/ 1207066 w 2562628"/>
                <a:gd name="connsiteY1955" fmla="*/ 2785573 h 3512352"/>
                <a:gd name="connsiteX1956" fmla="*/ 1105669 w 2562628"/>
                <a:gd name="connsiteY1956" fmla="*/ 2784623 h 3512352"/>
                <a:gd name="connsiteX1957" fmla="*/ 1105669 w 2562628"/>
                <a:gd name="connsiteY1957" fmla="*/ 2731924 h 3512352"/>
                <a:gd name="connsiteX1958" fmla="*/ 1107969 w 2562628"/>
                <a:gd name="connsiteY1958" fmla="*/ 2616927 h 3512352"/>
                <a:gd name="connsiteX1959" fmla="*/ 1105719 w 2562628"/>
                <a:gd name="connsiteY1959" fmla="*/ 2616927 h 3512352"/>
                <a:gd name="connsiteX1960" fmla="*/ 1106769 w 2562628"/>
                <a:gd name="connsiteY1960" fmla="*/ 2569829 h 3512352"/>
                <a:gd name="connsiteX1961" fmla="*/ 1213666 w 2562628"/>
                <a:gd name="connsiteY1961" fmla="*/ 2569829 h 3512352"/>
                <a:gd name="connsiteX1962" fmla="*/ 1307114 w 2562628"/>
                <a:gd name="connsiteY1962" fmla="*/ 2571729 h 3512352"/>
                <a:gd name="connsiteX1963" fmla="*/ 1435760 w 2562628"/>
                <a:gd name="connsiteY1963" fmla="*/ 2038493 h 3512352"/>
                <a:gd name="connsiteX1964" fmla="*/ 1436660 w 2562628"/>
                <a:gd name="connsiteY1964" fmla="*/ 2163490 h 3512352"/>
                <a:gd name="connsiteX1965" fmla="*/ 1436660 w 2562628"/>
                <a:gd name="connsiteY1965" fmla="*/ 2197039 h 3512352"/>
                <a:gd name="connsiteX1966" fmla="*/ 1333513 w 2562628"/>
                <a:gd name="connsiteY1966" fmla="*/ 2197039 h 3512352"/>
                <a:gd name="connsiteX1967" fmla="*/ 1327213 w 2562628"/>
                <a:gd name="connsiteY1967" fmla="*/ 2196039 h 3512352"/>
                <a:gd name="connsiteX1968" fmla="*/ 1267215 w 2562628"/>
                <a:gd name="connsiteY1968" fmla="*/ 2196039 h 3512352"/>
                <a:gd name="connsiteX1969" fmla="*/ 1264165 w 2562628"/>
                <a:gd name="connsiteY1969" fmla="*/ 2192989 h 3512352"/>
                <a:gd name="connsiteX1970" fmla="*/ 1262565 w 2562628"/>
                <a:gd name="connsiteY1970" fmla="*/ 2188939 h 3512352"/>
                <a:gd name="connsiteX1971" fmla="*/ 1262565 w 2562628"/>
                <a:gd name="connsiteY1971" fmla="*/ 2186239 h 3512352"/>
                <a:gd name="connsiteX1972" fmla="*/ 1261515 w 2562628"/>
                <a:gd name="connsiteY1972" fmla="*/ 2182389 h 3512352"/>
                <a:gd name="connsiteX1973" fmla="*/ 1261515 w 2562628"/>
                <a:gd name="connsiteY1973" fmla="*/ 2180289 h 3512352"/>
                <a:gd name="connsiteX1974" fmla="*/ 1251915 w 2562628"/>
                <a:gd name="connsiteY1974" fmla="*/ 2170790 h 3512352"/>
                <a:gd name="connsiteX1975" fmla="*/ 1250115 w 2562628"/>
                <a:gd name="connsiteY1975" fmla="*/ 2168090 h 3512352"/>
                <a:gd name="connsiteX1976" fmla="*/ 1248965 w 2562628"/>
                <a:gd name="connsiteY1976" fmla="*/ 2164890 h 3512352"/>
                <a:gd name="connsiteX1977" fmla="*/ 1247215 w 2562628"/>
                <a:gd name="connsiteY1977" fmla="*/ 2161190 h 3512352"/>
                <a:gd name="connsiteX1978" fmla="*/ 1248165 w 2562628"/>
                <a:gd name="connsiteY1978" fmla="*/ 2157240 h 3512352"/>
                <a:gd name="connsiteX1979" fmla="*/ 1248165 w 2562628"/>
                <a:gd name="connsiteY1979" fmla="*/ 2153390 h 3512352"/>
                <a:gd name="connsiteX1980" fmla="*/ 1247065 w 2562628"/>
                <a:gd name="connsiteY1980" fmla="*/ 2151190 h 3512352"/>
                <a:gd name="connsiteX1981" fmla="*/ 1247065 w 2562628"/>
                <a:gd name="connsiteY1981" fmla="*/ 2144591 h 3512352"/>
                <a:gd name="connsiteX1982" fmla="*/ 1249215 w 2562628"/>
                <a:gd name="connsiteY1982" fmla="*/ 2140641 h 3512352"/>
                <a:gd name="connsiteX1983" fmla="*/ 1249215 w 2562628"/>
                <a:gd name="connsiteY1983" fmla="*/ 2137391 h 3512352"/>
                <a:gd name="connsiteX1984" fmla="*/ 1250365 w 2562628"/>
                <a:gd name="connsiteY1984" fmla="*/ 2135191 h 3512352"/>
                <a:gd name="connsiteX1985" fmla="*/ 1250365 w 2562628"/>
                <a:gd name="connsiteY1985" fmla="*/ 2131841 h 3512352"/>
                <a:gd name="connsiteX1986" fmla="*/ 1250815 w 2562628"/>
                <a:gd name="connsiteY1986" fmla="*/ 2130891 h 3512352"/>
                <a:gd name="connsiteX1987" fmla="*/ 1252615 w 2562628"/>
                <a:gd name="connsiteY1987" fmla="*/ 2129091 h 3512352"/>
                <a:gd name="connsiteX1988" fmla="*/ 1256815 w 2562628"/>
                <a:gd name="connsiteY1988" fmla="*/ 2120891 h 3512352"/>
                <a:gd name="connsiteX1989" fmla="*/ 1246815 w 2562628"/>
                <a:gd name="connsiteY1989" fmla="*/ 2120891 h 3512352"/>
                <a:gd name="connsiteX1990" fmla="*/ 1245865 w 2562628"/>
                <a:gd name="connsiteY1990" fmla="*/ 2118291 h 3512352"/>
                <a:gd name="connsiteX1991" fmla="*/ 1245865 w 2562628"/>
                <a:gd name="connsiteY1991" fmla="*/ 2110191 h 3512352"/>
                <a:gd name="connsiteX1992" fmla="*/ 1240865 w 2562628"/>
                <a:gd name="connsiteY1992" fmla="*/ 2105192 h 3512352"/>
                <a:gd name="connsiteX1993" fmla="*/ 1239965 w 2562628"/>
                <a:gd name="connsiteY1993" fmla="*/ 2103442 h 3512352"/>
                <a:gd name="connsiteX1994" fmla="*/ 1239265 w 2562628"/>
                <a:gd name="connsiteY1994" fmla="*/ 2102542 h 3512352"/>
                <a:gd name="connsiteX1995" fmla="*/ 1242565 w 2562628"/>
                <a:gd name="connsiteY1995" fmla="*/ 2100642 h 3512352"/>
                <a:gd name="connsiteX1996" fmla="*/ 1242565 w 2562628"/>
                <a:gd name="connsiteY1996" fmla="*/ 2093792 h 3512352"/>
                <a:gd name="connsiteX1997" fmla="*/ 1239515 w 2562628"/>
                <a:gd name="connsiteY1997" fmla="*/ 2090542 h 3512352"/>
                <a:gd name="connsiteX1998" fmla="*/ 1238016 w 2562628"/>
                <a:gd name="connsiteY1998" fmla="*/ 2090542 h 3512352"/>
                <a:gd name="connsiteX1999" fmla="*/ 1234116 w 2562628"/>
                <a:gd name="connsiteY1999" fmla="*/ 2088692 h 3512352"/>
                <a:gd name="connsiteX2000" fmla="*/ 1230416 w 2562628"/>
                <a:gd name="connsiteY2000" fmla="*/ 2087492 h 3512352"/>
                <a:gd name="connsiteX2001" fmla="*/ 1226816 w 2562628"/>
                <a:gd name="connsiteY2001" fmla="*/ 2085642 h 3512352"/>
                <a:gd name="connsiteX2002" fmla="*/ 1223166 w 2562628"/>
                <a:gd name="connsiteY2002" fmla="*/ 2082042 h 3512352"/>
                <a:gd name="connsiteX2003" fmla="*/ 1222366 w 2562628"/>
                <a:gd name="connsiteY2003" fmla="*/ 2080392 h 3512352"/>
                <a:gd name="connsiteX2004" fmla="*/ 1221666 w 2562628"/>
                <a:gd name="connsiteY2004" fmla="*/ 2079442 h 3512352"/>
                <a:gd name="connsiteX2005" fmla="*/ 1221666 w 2562628"/>
                <a:gd name="connsiteY2005" fmla="*/ 2076642 h 3512352"/>
                <a:gd name="connsiteX2006" fmla="*/ 1220616 w 2562628"/>
                <a:gd name="connsiteY2006" fmla="*/ 2074442 h 3512352"/>
                <a:gd name="connsiteX2007" fmla="*/ 1220616 w 2562628"/>
                <a:gd name="connsiteY2007" fmla="*/ 2071692 h 3512352"/>
                <a:gd name="connsiteX2008" fmla="*/ 1219666 w 2562628"/>
                <a:gd name="connsiteY2008" fmla="*/ 2070693 h 3512352"/>
                <a:gd name="connsiteX2009" fmla="*/ 1219666 w 2562628"/>
                <a:gd name="connsiteY2009" fmla="*/ 2069392 h 3512352"/>
                <a:gd name="connsiteX2010" fmla="*/ 1218616 w 2562628"/>
                <a:gd name="connsiteY2010" fmla="*/ 2068343 h 3512352"/>
                <a:gd name="connsiteX2011" fmla="*/ 1218616 w 2562628"/>
                <a:gd name="connsiteY2011" fmla="*/ 2064993 h 3512352"/>
                <a:gd name="connsiteX2012" fmla="*/ 1218116 w 2562628"/>
                <a:gd name="connsiteY2012" fmla="*/ 2064493 h 3512352"/>
                <a:gd name="connsiteX2013" fmla="*/ 1219716 w 2562628"/>
                <a:gd name="connsiteY2013" fmla="*/ 2064493 h 3512352"/>
                <a:gd name="connsiteX2014" fmla="*/ 1217566 w 2562628"/>
                <a:gd name="connsiteY2014" fmla="*/ 2062493 h 3512352"/>
                <a:gd name="connsiteX2015" fmla="*/ 1217566 w 2562628"/>
                <a:gd name="connsiteY2015" fmla="*/ 2061593 h 3512352"/>
                <a:gd name="connsiteX2016" fmla="*/ 1213366 w 2562628"/>
                <a:gd name="connsiteY2016" fmla="*/ 2057393 h 3512352"/>
                <a:gd name="connsiteX2017" fmla="*/ 1212166 w 2562628"/>
                <a:gd name="connsiteY2017" fmla="*/ 2057393 h 3512352"/>
                <a:gd name="connsiteX2018" fmla="*/ 1211016 w 2562628"/>
                <a:gd name="connsiteY2018" fmla="*/ 2056293 h 3512352"/>
                <a:gd name="connsiteX2019" fmla="*/ 1208266 w 2562628"/>
                <a:gd name="connsiteY2019" fmla="*/ 2056293 h 3512352"/>
                <a:gd name="connsiteX2020" fmla="*/ 1202917 w 2562628"/>
                <a:gd name="connsiteY2020" fmla="*/ 2053043 h 3512352"/>
                <a:gd name="connsiteX2021" fmla="*/ 1201917 w 2562628"/>
                <a:gd name="connsiteY2021" fmla="*/ 2053043 h 3512352"/>
                <a:gd name="connsiteX2022" fmla="*/ 1200417 w 2562628"/>
                <a:gd name="connsiteY2022" fmla="*/ 2051093 h 3512352"/>
                <a:gd name="connsiteX2023" fmla="*/ 1199867 w 2562628"/>
                <a:gd name="connsiteY2023" fmla="*/ 2050143 h 3512352"/>
                <a:gd name="connsiteX2024" fmla="*/ 1199867 w 2562628"/>
                <a:gd name="connsiteY2024" fmla="*/ 2046193 h 3512352"/>
                <a:gd name="connsiteX2025" fmla="*/ 1196767 w 2562628"/>
                <a:gd name="connsiteY2025" fmla="*/ 2043043 h 3512352"/>
                <a:gd name="connsiteX2026" fmla="*/ 1192317 w 2562628"/>
                <a:gd name="connsiteY2026" fmla="*/ 2043043 h 3512352"/>
                <a:gd name="connsiteX2027" fmla="*/ 1191217 w 2562628"/>
                <a:gd name="connsiteY2027" fmla="*/ 2041993 h 3512352"/>
                <a:gd name="connsiteX2028" fmla="*/ 1189767 w 2562628"/>
                <a:gd name="connsiteY2028" fmla="*/ 2041993 h 3512352"/>
                <a:gd name="connsiteX2029" fmla="*/ 1184767 w 2562628"/>
                <a:gd name="connsiteY2029" fmla="*/ 2036743 h 3512352"/>
                <a:gd name="connsiteX2030" fmla="*/ 1183717 w 2562628"/>
                <a:gd name="connsiteY2030" fmla="*/ 2034543 h 3512352"/>
                <a:gd name="connsiteX2031" fmla="*/ 1310914 w 2562628"/>
                <a:gd name="connsiteY2031" fmla="*/ 2034543 h 3512352"/>
                <a:gd name="connsiteX2032" fmla="*/ 1367312 w 2562628"/>
                <a:gd name="connsiteY2032" fmla="*/ 2037943 h 3512352"/>
                <a:gd name="connsiteX2033" fmla="*/ 555985 w 2562628"/>
                <a:gd name="connsiteY2033" fmla="*/ 2164140 h 3512352"/>
                <a:gd name="connsiteX2034" fmla="*/ 551635 w 2562628"/>
                <a:gd name="connsiteY2034" fmla="*/ 2164140 h 3512352"/>
                <a:gd name="connsiteX2035" fmla="*/ 553635 w 2562628"/>
                <a:gd name="connsiteY2035" fmla="*/ 2059793 h 3512352"/>
                <a:gd name="connsiteX2036" fmla="*/ 823627 w 2562628"/>
                <a:gd name="connsiteY2036" fmla="*/ 2067243 h 3512352"/>
                <a:gd name="connsiteX2037" fmla="*/ 820327 w 2562628"/>
                <a:gd name="connsiteY2037" fmla="*/ 2176740 h 3512352"/>
                <a:gd name="connsiteX2038" fmla="*/ 823677 w 2562628"/>
                <a:gd name="connsiteY2038" fmla="*/ 2177890 h 3512352"/>
                <a:gd name="connsiteX2039" fmla="*/ 821527 w 2562628"/>
                <a:gd name="connsiteY2039" fmla="*/ 2281137 h 3512352"/>
                <a:gd name="connsiteX2040" fmla="*/ 770079 w 2562628"/>
                <a:gd name="connsiteY2040" fmla="*/ 2280187 h 3512352"/>
                <a:gd name="connsiteX2041" fmla="*/ 553785 w 2562628"/>
                <a:gd name="connsiteY2041" fmla="*/ 2274787 h 3512352"/>
                <a:gd name="connsiteX2042" fmla="*/ 994372 w 2562628"/>
                <a:gd name="connsiteY2042" fmla="*/ 2397383 h 3512352"/>
                <a:gd name="connsiteX2043" fmla="*/ 992122 w 2562628"/>
                <a:gd name="connsiteY2043" fmla="*/ 2396333 h 3512352"/>
                <a:gd name="connsiteX2044" fmla="*/ 993172 w 2562628"/>
                <a:gd name="connsiteY2044" fmla="*/ 2345685 h 3512352"/>
                <a:gd name="connsiteX2045" fmla="*/ 1156268 w 2562628"/>
                <a:gd name="connsiteY2045" fmla="*/ 2348835 h 3512352"/>
                <a:gd name="connsiteX2046" fmla="*/ 1156268 w 2562628"/>
                <a:gd name="connsiteY2046" fmla="*/ 2376434 h 3512352"/>
                <a:gd name="connsiteX2047" fmla="*/ 1209266 w 2562628"/>
                <a:gd name="connsiteY2047" fmla="*/ 2377584 h 3512352"/>
                <a:gd name="connsiteX2048" fmla="*/ 1210516 w 2562628"/>
                <a:gd name="connsiteY2048" fmla="*/ 2414083 h 3512352"/>
                <a:gd name="connsiteX2049" fmla="*/ 1212566 w 2562628"/>
                <a:gd name="connsiteY2049" fmla="*/ 2414083 h 3512352"/>
                <a:gd name="connsiteX2050" fmla="*/ 1210416 w 2562628"/>
                <a:gd name="connsiteY2050" fmla="*/ 2562779 h 3512352"/>
                <a:gd name="connsiteX2051" fmla="*/ 1100069 w 2562628"/>
                <a:gd name="connsiteY2051" fmla="*/ 2562779 h 3512352"/>
                <a:gd name="connsiteX2052" fmla="*/ 1098919 w 2562628"/>
                <a:gd name="connsiteY2052" fmla="*/ 2616827 h 3512352"/>
                <a:gd name="connsiteX2053" fmla="*/ 988922 w 2562628"/>
                <a:gd name="connsiteY2053" fmla="*/ 2615877 h 3512352"/>
                <a:gd name="connsiteX2054" fmla="*/ 1544907 w 2562628"/>
                <a:gd name="connsiteY2054" fmla="*/ 1931196 h 3512352"/>
                <a:gd name="connsiteX2055" fmla="*/ 1547207 w 2562628"/>
                <a:gd name="connsiteY2055" fmla="*/ 2091492 h 3512352"/>
                <a:gd name="connsiteX2056" fmla="*/ 1547207 w 2562628"/>
                <a:gd name="connsiteY2056" fmla="*/ 2198339 h 3512352"/>
                <a:gd name="connsiteX2057" fmla="*/ 1505758 w 2562628"/>
                <a:gd name="connsiteY2057" fmla="*/ 2197939 h 3512352"/>
                <a:gd name="connsiteX2058" fmla="*/ 1443760 w 2562628"/>
                <a:gd name="connsiteY2058" fmla="*/ 2197339 h 3512352"/>
                <a:gd name="connsiteX2059" fmla="*/ 1443410 w 2562628"/>
                <a:gd name="connsiteY2059" fmla="*/ 2149490 h 3512352"/>
                <a:gd name="connsiteX2060" fmla="*/ 1442610 w 2562628"/>
                <a:gd name="connsiteY2060" fmla="*/ 2035193 h 3512352"/>
                <a:gd name="connsiteX2061" fmla="*/ 1442610 w 2562628"/>
                <a:gd name="connsiteY2061" fmla="*/ 1930196 h 3512352"/>
                <a:gd name="connsiteX2062" fmla="*/ 1423910 w 2562628"/>
                <a:gd name="connsiteY2062" fmla="*/ 1930196 h 3512352"/>
                <a:gd name="connsiteX2063" fmla="*/ 1423910 w 2562628"/>
                <a:gd name="connsiteY2063" fmla="*/ 1823149 h 3512352"/>
                <a:gd name="connsiteX2064" fmla="*/ 1424910 w 2562628"/>
                <a:gd name="connsiteY2064" fmla="*/ 1771401 h 3512352"/>
                <a:gd name="connsiteX2065" fmla="*/ 1586906 w 2562628"/>
                <a:gd name="connsiteY2065" fmla="*/ 1771401 h 3512352"/>
                <a:gd name="connsiteX2066" fmla="*/ 1586906 w 2562628"/>
                <a:gd name="connsiteY2066" fmla="*/ 1824249 h 3512352"/>
                <a:gd name="connsiteX2067" fmla="*/ 1583506 w 2562628"/>
                <a:gd name="connsiteY2067" fmla="*/ 1931196 h 3512352"/>
                <a:gd name="connsiteX2068" fmla="*/ 831927 w 2562628"/>
                <a:gd name="connsiteY2068" fmla="*/ 1679853 h 3512352"/>
                <a:gd name="connsiteX2069" fmla="*/ 956473 w 2562628"/>
                <a:gd name="connsiteY2069" fmla="*/ 1682853 h 3512352"/>
                <a:gd name="connsiteX2070" fmla="*/ 1011472 w 2562628"/>
                <a:gd name="connsiteY2070" fmla="*/ 1684153 h 3512352"/>
                <a:gd name="connsiteX2071" fmla="*/ 1011472 w 2562628"/>
                <a:gd name="connsiteY2071" fmla="*/ 1685903 h 3512352"/>
                <a:gd name="connsiteX2072" fmla="*/ 1014822 w 2562628"/>
                <a:gd name="connsiteY2072" fmla="*/ 1692603 h 3512352"/>
                <a:gd name="connsiteX2073" fmla="*/ 1026021 w 2562628"/>
                <a:gd name="connsiteY2073" fmla="*/ 1695103 h 3512352"/>
                <a:gd name="connsiteX2074" fmla="*/ 1029571 w 2562628"/>
                <a:gd name="connsiteY2074" fmla="*/ 1696253 h 3512352"/>
                <a:gd name="connsiteX2075" fmla="*/ 1035871 w 2562628"/>
                <a:gd name="connsiteY2075" fmla="*/ 1697803 h 3512352"/>
                <a:gd name="connsiteX2076" fmla="*/ 1038521 w 2562628"/>
                <a:gd name="connsiteY2076" fmla="*/ 1695203 h 3512352"/>
                <a:gd name="connsiteX2077" fmla="*/ 1040821 w 2562628"/>
                <a:gd name="connsiteY2077" fmla="*/ 1695203 h 3512352"/>
                <a:gd name="connsiteX2078" fmla="*/ 1042371 w 2562628"/>
                <a:gd name="connsiteY2078" fmla="*/ 1693603 h 3512352"/>
                <a:gd name="connsiteX2079" fmla="*/ 1043521 w 2562628"/>
                <a:gd name="connsiteY2079" fmla="*/ 1694103 h 3512352"/>
                <a:gd name="connsiteX2080" fmla="*/ 1046821 w 2562628"/>
                <a:gd name="connsiteY2080" fmla="*/ 1697553 h 3512352"/>
                <a:gd name="connsiteX2081" fmla="*/ 1045621 w 2562628"/>
                <a:gd name="connsiteY2081" fmla="*/ 1739402 h 3512352"/>
                <a:gd name="connsiteX2082" fmla="*/ 1048921 w 2562628"/>
                <a:gd name="connsiteY2082" fmla="*/ 1739402 h 3512352"/>
                <a:gd name="connsiteX2083" fmla="*/ 1043421 w 2562628"/>
                <a:gd name="connsiteY2083" fmla="*/ 1962396 h 3512352"/>
                <a:gd name="connsiteX2084" fmla="*/ 1046771 w 2562628"/>
                <a:gd name="connsiteY2084" fmla="*/ 1962396 h 3512352"/>
                <a:gd name="connsiteX2085" fmla="*/ 1043521 w 2562628"/>
                <a:gd name="connsiteY2085" fmla="*/ 2054643 h 3512352"/>
                <a:gd name="connsiteX2086" fmla="*/ 829677 w 2562628"/>
                <a:gd name="connsiteY2086" fmla="*/ 2051593 h 3512352"/>
                <a:gd name="connsiteX2087" fmla="*/ 833027 w 2562628"/>
                <a:gd name="connsiteY2087" fmla="*/ 1951046 h 3512352"/>
                <a:gd name="connsiteX2088" fmla="*/ 829677 w 2562628"/>
                <a:gd name="connsiteY2088" fmla="*/ 1951046 h 3512352"/>
                <a:gd name="connsiteX2089" fmla="*/ 832827 w 2562628"/>
                <a:gd name="connsiteY2089" fmla="*/ 1846549 h 3512352"/>
                <a:gd name="connsiteX2090" fmla="*/ 832827 w 2562628"/>
                <a:gd name="connsiteY2090" fmla="*/ 1846549 h 3512352"/>
                <a:gd name="connsiteX2091" fmla="*/ 832827 w 2562628"/>
                <a:gd name="connsiteY2091" fmla="*/ 1843249 h 3512352"/>
                <a:gd name="connsiteX2092" fmla="*/ 832827 w 2562628"/>
                <a:gd name="connsiteY2092" fmla="*/ 1839599 h 3512352"/>
                <a:gd name="connsiteX2093" fmla="*/ 832827 w 2562628"/>
                <a:gd name="connsiteY2093" fmla="*/ 1839599 h 3512352"/>
                <a:gd name="connsiteX2094" fmla="*/ 834977 w 2562628"/>
                <a:gd name="connsiteY2094" fmla="*/ 1729852 h 3512352"/>
                <a:gd name="connsiteX2095" fmla="*/ 830627 w 2562628"/>
                <a:gd name="connsiteY2095" fmla="*/ 1728752 h 3512352"/>
                <a:gd name="connsiteX2096" fmla="*/ 334941 w 2562628"/>
                <a:gd name="connsiteY2096" fmla="*/ 1886398 h 3512352"/>
                <a:gd name="connsiteX2097" fmla="*/ 334941 w 2562628"/>
                <a:gd name="connsiteY2097" fmla="*/ 1886398 h 3512352"/>
                <a:gd name="connsiteX2098" fmla="*/ 334941 w 2562628"/>
                <a:gd name="connsiteY2098" fmla="*/ 1882798 h 3512352"/>
                <a:gd name="connsiteX2099" fmla="*/ 334941 w 2562628"/>
                <a:gd name="connsiteY2099" fmla="*/ 1879398 h 3512352"/>
                <a:gd name="connsiteX2100" fmla="*/ 334941 w 2562628"/>
                <a:gd name="connsiteY2100" fmla="*/ 1879398 h 3512352"/>
                <a:gd name="connsiteX2101" fmla="*/ 335941 w 2562628"/>
                <a:gd name="connsiteY2101" fmla="*/ 1831199 h 3512352"/>
                <a:gd name="connsiteX2102" fmla="*/ 411839 w 2562628"/>
                <a:gd name="connsiteY2102" fmla="*/ 1835399 h 3512352"/>
                <a:gd name="connsiteX2103" fmla="*/ 548635 w 2562628"/>
                <a:gd name="connsiteY2103" fmla="*/ 1839749 h 3512352"/>
                <a:gd name="connsiteX2104" fmla="*/ 546435 w 2562628"/>
                <a:gd name="connsiteY2104" fmla="*/ 1949196 h 3512352"/>
                <a:gd name="connsiteX2105" fmla="*/ 549785 w 2562628"/>
                <a:gd name="connsiteY2105" fmla="*/ 1949196 h 3512352"/>
                <a:gd name="connsiteX2106" fmla="*/ 546585 w 2562628"/>
                <a:gd name="connsiteY2106" fmla="*/ 2052493 h 3512352"/>
                <a:gd name="connsiteX2107" fmla="*/ 414988 w 2562628"/>
                <a:gd name="connsiteY2107" fmla="*/ 2047843 h 3512352"/>
                <a:gd name="connsiteX2108" fmla="*/ 334091 w 2562628"/>
                <a:gd name="connsiteY2108" fmla="*/ 2045193 h 3512352"/>
                <a:gd name="connsiteX2109" fmla="*/ 337391 w 2562628"/>
                <a:gd name="connsiteY2109" fmla="*/ 1934646 h 3512352"/>
                <a:gd name="connsiteX2110" fmla="*/ 332991 w 2562628"/>
                <a:gd name="connsiteY2110" fmla="*/ 1934646 h 3512352"/>
                <a:gd name="connsiteX2111" fmla="*/ 334941 w 2562628"/>
                <a:gd name="connsiteY2111" fmla="*/ 2156390 h 3512352"/>
                <a:gd name="connsiteX2112" fmla="*/ 330541 w 2562628"/>
                <a:gd name="connsiteY2112" fmla="*/ 2156390 h 3512352"/>
                <a:gd name="connsiteX2113" fmla="*/ 330541 w 2562628"/>
                <a:gd name="connsiteY2113" fmla="*/ 2152740 h 3512352"/>
                <a:gd name="connsiteX2114" fmla="*/ 333491 w 2562628"/>
                <a:gd name="connsiteY2114" fmla="*/ 2052043 h 3512352"/>
                <a:gd name="connsiteX2115" fmla="*/ 414938 w 2562628"/>
                <a:gd name="connsiteY2115" fmla="*/ 2054893 h 3512352"/>
                <a:gd name="connsiteX2116" fmla="*/ 546185 w 2562628"/>
                <a:gd name="connsiteY2116" fmla="*/ 2059543 h 3512352"/>
                <a:gd name="connsiteX2117" fmla="*/ 546185 w 2562628"/>
                <a:gd name="connsiteY2117" fmla="*/ 2059543 h 3512352"/>
                <a:gd name="connsiteX2118" fmla="*/ 544035 w 2562628"/>
                <a:gd name="connsiteY2118" fmla="*/ 2171090 h 3512352"/>
                <a:gd name="connsiteX2119" fmla="*/ 548385 w 2562628"/>
                <a:gd name="connsiteY2119" fmla="*/ 2171090 h 3512352"/>
                <a:gd name="connsiteX2120" fmla="*/ 546335 w 2562628"/>
                <a:gd name="connsiteY2120" fmla="*/ 2274387 h 3512352"/>
                <a:gd name="connsiteX2121" fmla="*/ 331341 w 2562628"/>
                <a:gd name="connsiteY2121" fmla="*/ 2265837 h 3512352"/>
                <a:gd name="connsiteX2122" fmla="*/ 1039221 w 2562628"/>
                <a:gd name="connsiteY2122" fmla="*/ 2900969 h 3512352"/>
                <a:gd name="connsiteX2123" fmla="*/ 1046221 w 2562628"/>
                <a:gd name="connsiteY2123" fmla="*/ 2900969 h 3512352"/>
                <a:gd name="connsiteX2124" fmla="*/ 1189917 w 2562628"/>
                <a:gd name="connsiteY2124" fmla="*/ 2902519 h 3512352"/>
                <a:gd name="connsiteX2125" fmla="*/ 1353662 w 2562628"/>
                <a:gd name="connsiteY2125" fmla="*/ 2904269 h 3512352"/>
                <a:gd name="connsiteX2126" fmla="*/ 1352962 w 2562628"/>
                <a:gd name="connsiteY2126" fmla="*/ 2906269 h 3512352"/>
                <a:gd name="connsiteX2127" fmla="*/ 1352962 w 2562628"/>
                <a:gd name="connsiteY2127" fmla="*/ 2911269 h 3512352"/>
                <a:gd name="connsiteX2128" fmla="*/ 1352062 w 2562628"/>
                <a:gd name="connsiteY2128" fmla="*/ 2914019 h 3512352"/>
                <a:gd name="connsiteX2129" fmla="*/ 1352062 w 2562628"/>
                <a:gd name="connsiteY2129" fmla="*/ 2918669 h 3512352"/>
                <a:gd name="connsiteX2130" fmla="*/ 1350412 w 2562628"/>
                <a:gd name="connsiteY2130" fmla="*/ 2921969 h 3512352"/>
                <a:gd name="connsiteX2131" fmla="*/ 1348612 w 2562628"/>
                <a:gd name="connsiteY2131" fmla="*/ 2924719 h 3512352"/>
                <a:gd name="connsiteX2132" fmla="*/ 1345863 w 2562628"/>
                <a:gd name="connsiteY2132" fmla="*/ 2926519 h 3512352"/>
                <a:gd name="connsiteX2133" fmla="*/ 1343263 w 2562628"/>
                <a:gd name="connsiteY2133" fmla="*/ 2929069 h 3512352"/>
                <a:gd name="connsiteX2134" fmla="*/ 1343263 w 2562628"/>
                <a:gd name="connsiteY2134" fmla="*/ 2936469 h 3512352"/>
                <a:gd name="connsiteX2135" fmla="*/ 1342763 w 2562628"/>
                <a:gd name="connsiteY2135" fmla="*/ 2936469 h 3512352"/>
                <a:gd name="connsiteX2136" fmla="*/ 1336263 w 2562628"/>
                <a:gd name="connsiteY2136" fmla="*/ 2942968 h 3512352"/>
                <a:gd name="connsiteX2137" fmla="*/ 1337113 w 2562628"/>
                <a:gd name="connsiteY2137" fmla="*/ 2943818 h 3512352"/>
                <a:gd name="connsiteX2138" fmla="*/ 1336563 w 2562628"/>
                <a:gd name="connsiteY2138" fmla="*/ 2943818 h 3512352"/>
                <a:gd name="connsiteX2139" fmla="*/ 1341213 w 2562628"/>
                <a:gd name="connsiteY2139" fmla="*/ 2952968 h 3512352"/>
                <a:gd name="connsiteX2140" fmla="*/ 1342113 w 2562628"/>
                <a:gd name="connsiteY2140" fmla="*/ 2956618 h 3512352"/>
                <a:gd name="connsiteX2141" fmla="*/ 1342113 w 2562628"/>
                <a:gd name="connsiteY2141" fmla="*/ 2966018 h 3512352"/>
                <a:gd name="connsiteX2142" fmla="*/ 1350912 w 2562628"/>
                <a:gd name="connsiteY2142" fmla="*/ 2971267 h 3512352"/>
                <a:gd name="connsiteX2143" fmla="*/ 1348912 w 2562628"/>
                <a:gd name="connsiteY2143" fmla="*/ 2971267 h 3512352"/>
                <a:gd name="connsiteX2144" fmla="*/ 1346713 w 2562628"/>
                <a:gd name="connsiteY2144" fmla="*/ 2975917 h 3512352"/>
                <a:gd name="connsiteX2145" fmla="*/ 1345812 w 2562628"/>
                <a:gd name="connsiteY2145" fmla="*/ 2978767 h 3512352"/>
                <a:gd name="connsiteX2146" fmla="*/ 1343813 w 2562628"/>
                <a:gd name="connsiteY2146" fmla="*/ 2981767 h 3512352"/>
                <a:gd name="connsiteX2147" fmla="*/ 1342463 w 2562628"/>
                <a:gd name="connsiteY2147" fmla="*/ 2985467 h 3512352"/>
                <a:gd name="connsiteX2148" fmla="*/ 1341463 w 2562628"/>
                <a:gd name="connsiteY2148" fmla="*/ 2987467 h 3512352"/>
                <a:gd name="connsiteX2149" fmla="*/ 1337363 w 2562628"/>
                <a:gd name="connsiteY2149" fmla="*/ 2993567 h 3512352"/>
                <a:gd name="connsiteX2150" fmla="*/ 1335913 w 2562628"/>
                <a:gd name="connsiteY2150" fmla="*/ 2995017 h 3512352"/>
                <a:gd name="connsiteX2151" fmla="*/ 1335363 w 2562628"/>
                <a:gd name="connsiteY2151" fmla="*/ 2996717 h 3512352"/>
                <a:gd name="connsiteX2152" fmla="*/ 1333513 w 2562628"/>
                <a:gd name="connsiteY2152" fmla="*/ 2996717 h 3512352"/>
                <a:gd name="connsiteX2153" fmla="*/ 1329363 w 2562628"/>
                <a:gd name="connsiteY2153" fmla="*/ 2999467 h 3512352"/>
                <a:gd name="connsiteX2154" fmla="*/ 1326563 w 2562628"/>
                <a:gd name="connsiteY2154" fmla="*/ 3002117 h 3512352"/>
                <a:gd name="connsiteX2155" fmla="*/ 1323363 w 2562628"/>
                <a:gd name="connsiteY2155" fmla="*/ 3007117 h 3512352"/>
                <a:gd name="connsiteX2156" fmla="*/ 1323363 w 2562628"/>
                <a:gd name="connsiteY2156" fmla="*/ 3012416 h 3512352"/>
                <a:gd name="connsiteX2157" fmla="*/ 1322013 w 2562628"/>
                <a:gd name="connsiteY2157" fmla="*/ 3012416 h 3512352"/>
                <a:gd name="connsiteX2158" fmla="*/ 1318863 w 2562628"/>
                <a:gd name="connsiteY2158" fmla="*/ 3015666 h 3512352"/>
                <a:gd name="connsiteX2159" fmla="*/ 1316263 w 2562628"/>
                <a:gd name="connsiteY2159" fmla="*/ 3020366 h 3512352"/>
                <a:gd name="connsiteX2160" fmla="*/ 1316713 w 2562628"/>
                <a:gd name="connsiteY2160" fmla="*/ 3021166 h 3512352"/>
                <a:gd name="connsiteX2161" fmla="*/ 1311214 w 2562628"/>
                <a:gd name="connsiteY2161" fmla="*/ 3026666 h 3512352"/>
                <a:gd name="connsiteX2162" fmla="*/ 1311214 w 2562628"/>
                <a:gd name="connsiteY2162" fmla="*/ 3037766 h 3512352"/>
                <a:gd name="connsiteX2163" fmla="*/ 1313563 w 2562628"/>
                <a:gd name="connsiteY2163" fmla="*/ 3042416 h 3512352"/>
                <a:gd name="connsiteX2164" fmla="*/ 1313563 w 2562628"/>
                <a:gd name="connsiteY2164" fmla="*/ 3042666 h 3512352"/>
                <a:gd name="connsiteX2165" fmla="*/ 1313563 w 2562628"/>
                <a:gd name="connsiteY2165" fmla="*/ 3048565 h 3512352"/>
                <a:gd name="connsiteX2166" fmla="*/ 1309114 w 2562628"/>
                <a:gd name="connsiteY2166" fmla="*/ 3053015 h 3512352"/>
                <a:gd name="connsiteX2167" fmla="*/ 1309114 w 2562628"/>
                <a:gd name="connsiteY2167" fmla="*/ 3055615 h 3512352"/>
                <a:gd name="connsiteX2168" fmla="*/ 1310914 w 2562628"/>
                <a:gd name="connsiteY2168" fmla="*/ 3061515 h 3512352"/>
                <a:gd name="connsiteX2169" fmla="*/ 1313913 w 2562628"/>
                <a:gd name="connsiteY2169" fmla="*/ 3062965 h 3512352"/>
                <a:gd name="connsiteX2170" fmla="*/ 1314663 w 2562628"/>
                <a:gd name="connsiteY2170" fmla="*/ 3064165 h 3512352"/>
                <a:gd name="connsiteX2171" fmla="*/ 1314663 w 2562628"/>
                <a:gd name="connsiteY2171" fmla="*/ 3065015 h 3512352"/>
                <a:gd name="connsiteX2172" fmla="*/ 1313114 w 2562628"/>
                <a:gd name="connsiteY2172" fmla="*/ 3070015 h 3512352"/>
                <a:gd name="connsiteX2173" fmla="*/ 1315063 w 2562628"/>
                <a:gd name="connsiteY2173" fmla="*/ 3072165 h 3512352"/>
                <a:gd name="connsiteX2174" fmla="*/ 1317013 w 2562628"/>
                <a:gd name="connsiteY2174" fmla="*/ 3077965 h 3512352"/>
                <a:gd name="connsiteX2175" fmla="*/ 1319113 w 2562628"/>
                <a:gd name="connsiteY2175" fmla="*/ 3081264 h 3512352"/>
                <a:gd name="connsiteX2176" fmla="*/ 1319113 w 2562628"/>
                <a:gd name="connsiteY2176" fmla="*/ 3082114 h 3512352"/>
                <a:gd name="connsiteX2177" fmla="*/ 1317263 w 2562628"/>
                <a:gd name="connsiteY2177" fmla="*/ 3083964 h 3512352"/>
                <a:gd name="connsiteX2178" fmla="*/ 1316263 w 2562628"/>
                <a:gd name="connsiteY2178" fmla="*/ 3084414 h 3512352"/>
                <a:gd name="connsiteX2179" fmla="*/ 1312614 w 2562628"/>
                <a:gd name="connsiteY2179" fmla="*/ 3084414 h 3512352"/>
                <a:gd name="connsiteX2180" fmla="*/ 1307614 w 2562628"/>
                <a:gd name="connsiteY2180" fmla="*/ 3085614 h 3512352"/>
                <a:gd name="connsiteX2181" fmla="*/ 1304614 w 2562628"/>
                <a:gd name="connsiteY2181" fmla="*/ 3087014 h 3512352"/>
                <a:gd name="connsiteX2182" fmla="*/ 1301664 w 2562628"/>
                <a:gd name="connsiteY2182" fmla="*/ 3089764 h 3512352"/>
                <a:gd name="connsiteX2183" fmla="*/ 1300614 w 2562628"/>
                <a:gd name="connsiteY2183" fmla="*/ 3087714 h 3512352"/>
                <a:gd name="connsiteX2184" fmla="*/ 1294014 w 2562628"/>
                <a:gd name="connsiteY2184" fmla="*/ 3087714 h 3512352"/>
                <a:gd name="connsiteX2185" fmla="*/ 1293464 w 2562628"/>
                <a:gd name="connsiteY2185" fmla="*/ 3088314 h 3512352"/>
                <a:gd name="connsiteX2186" fmla="*/ 1289764 w 2562628"/>
                <a:gd name="connsiteY2186" fmla="*/ 3087064 h 3512352"/>
                <a:gd name="connsiteX2187" fmla="*/ 1288614 w 2562628"/>
                <a:gd name="connsiteY2187" fmla="*/ 3085964 h 3512352"/>
                <a:gd name="connsiteX2188" fmla="*/ 1285314 w 2562628"/>
                <a:gd name="connsiteY2188" fmla="*/ 3084864 h 3512352"/>
                <a:gd name="connsiteX2189" fmla="*/ 1282214 w 2562628"/>
                <a:gd name="connsiteY2189" fmla="*/ 3082864 h 3512352"/>
                <a:gd name="connsiteX2190" fmla="*/ 1279364 w 2562628"/>
                <a:gd name="connsiteY2190" fmla="*/ 3079965 h 3512352"/>
                <a:gd name="connsiteX2191" fmla="*/ 1277114 w 2562628"/>
                <a:gd name="connsiteY2191" fmla="*/ 3079965 h 3512352"/>
                <a:gd name="connsiteX2192" fmla="*/ 1277114 w 2562628"/>
                <a:gd name="connsiteY2192" fmla="*/ 3078715 h 3512352"/>
                <a:gd name="connsiteX2193" fmla="*/ 1274015 w 2562628"/>
                <a:gd name="connsiteY2193" fmla="*/ 3075615 h 3512352"/>
                <a:gd name="connsiteX2194" fmla="*/ 1271965 w 2562628"/>
                <a:gd name="connsiteY2194" fmla="*/ 3075615 h 3512352"/>
                <a:gd name="connsiteX2195" fmla="*/ 1270665 w 2562628"/>
                <a:gd name="connsiteY2195" fmla="*/ 3073215 h 3512352"/>
                <a:gd name="connsiteX2196" fmla="*/ 1263465 w 2562628"/>
                <a:gd name="connsiteY2196" fmla="*/ 3068465 h 3512352"/>
                <a:gd name="connsiteX2197" fmla="*/ 1259265 w 2562628"/>
                <a:gd name="connsiteY2197" fmla="*/ 3066415 h 3512352"/>
                <a:gd name="connsiteX2198" fmla="*/ 1257365 w 2562628"/>
                <a:gd name="connsiteY2198" fmla="*/ 3067315 h 3512352"/>
                <a:gd name="connsiteX2199" fmla="*/ 1254815 w 2562628"/>
                <a:gd name="connsiteY2199" fmla="*/ 3065615 h 3512352"/>
                <a:gd name="connsiteX2200" fmla="*/ 1249815 w 2562628"/>
                <a:gd name="connsiteY2200" fmla="*/ 3065615 h 3512352"/>
                <a:gd name="connsiteX2201" fmla="*/ 1246615 w 2562628"/>
                <a:gd name="connsiteY2201" fmla="*/ 3064615 h 3512352"/>
                <a:gd name="connsiteX2202" fmla="*/ 1241615 w 2562628"/>
                <a:gd name="connsiteY2202" fmla="*/ 3063615 h 3512352"/>
                <a:gd name="connsiteX2203" fmla="*/ 1238866 w 2562628"/>
                <a:gd name="connsiteY2203" fmla="*/ 3061815 h 3512352"/>
                <a:gd name="connsiteX2204" fmla="*/ 1234816 w 2562628"/>
                <a:gd name="connsiteY2204" fmla="*/ 3060315 h 3512352"/>
                <a:gd name="connsiteX2205" fmla="*/ 1232466 w 2562628"/>
                <a:gd name="connsiteY2205" fmla="*/ 3060315 h 3512352"/>
                <a:gd name="connsiteX2206" fmla="*/ 1231316 w 2562628"/>
                <a:gd name="connsiteY2206" fmla="*/ 3058115 h 3512352"/>
                <a:gd name="connsiteX2207" fmla="*/ 1228516 w 2562628"/>
                <a:gd name="connsiteY2207" fmla="*/ 3058115 h 3512352"/>
                <a:gd name="connsiteX2208" fmla="*/ 1225716 w 2562628"/>
                <a:gd name="connsiteY2208" fmla="*/ 3050065 h 3512352"/>
                <a:gd name="connsiteX2209" fmla="*/ 1218216 w 2562628"/>
                <a:gd name="connsiteY2209" fmla="*/ 3053865 h 3512352"/>
                <a:gd name="connsiteX2210" fmla="*/ 1215266 w 2562628"/>
                <a:gd name="connsiteY2210" fmla="*/ 3053865 h 3512352"/>
                <a:gd name="connsiteX2211" fmla="*/ 1207616 w 2562628"/>
                <a:gd name="connsiteY2211" fmla="*/ 3045165 h 3512352"/>
                <a:gd name="connsiteX2212" fmla="*/ 1206166 w 2562628"/>
                <a:gd name="connsiteY2212" fmla="*/ 3045165 h 3512352"/>
                <a:gd name="connsiteX2213" fmla="*/ 1202567 w 2562628"/>
                <a:gd name="connsiteY2213" fmla="*/ 3038516 h 3512352"/>
                <a:gd name="connsiteX2214" fmla="*/ 1198017 w 2562628"/>
                <a:gd name="connsiteY2214" fmla="*/ 3043066 h 3512352"/>
                <a:gd name="connsiteX2215" fmla="*/ 1197117 w 2562628"/>
                <a:gd name="connsiteY2215" fmla="*/ 3040216 h 3512352"/>
                <a:gd name="connsiteX2216" fmla="*/ 1192517 w 2562628"/>
                <a:gd name="connsiteY2216" fmla="*/ 3035616 h 3512352"/>
                <a:gd name="connsiteX2217" fmla="*/ 1190867 w 2562628"/>
                <a:gd name="connsiteY2217" fmla="*/ 3036416 h 3512352"/>
                <a:gd name="connsiteX2218" fmla="*/ 1188767 w 2562628"/>
                <a:gd name="connsiteY2218" fmla="*/ 3034116 h 3512352"/>
                <a:gd name="connsiteX2219" fmla="*/ 1182617 w 2562628"/>
                <a:gd name="connsiteY2219" fmla="*/ 3029866 h 3512352"/>
                <a:gd name="connsiteX2220" fmla="*/ 1180767 w 2562628"/>
                <a:gd name="connsiteY2220" fmla="*/ 3031616 h 3512352"/>
                <a:gd name="connsiteX2221" fmla="*/ 1178917 w 2562628"/>
                <a:gd name="connsiteY2221" fmla="*/ 3029766 h 3512352"/>
                <a:gd name="connsiteX2222" fmla="*/ 1177117 w 2562628"/>
                <a:gd name="connsiteY2222" fmla="*/ 3029766 h 3512352"/>
                <a:gd name="connsiteX2223" fmla="*/ 1174917 w 2562628"/>
                <a:gd name="connsiteY2223" fmla="*/ 3026366 h 3512352"/>
                <a:gd name="connsiteX2224" fmla="*/ 1171067 w 2562628"/>
                <a:gd name="connsiteY2224" fmla="*/ 3026366 h 3512352"/>
                <a:gd name="connsiteX2225" fmla="*/ 1165718 w 2562628"/>
                <a:gd name="connsiteY2225" fmla="*/ 3021016 h 3512352"/>
                <a:gd name="connsiteX2226" fmla="*/ 1162418 w 2562628"/>
                <a:gd name="connsiteY2226" fmla="*/ 3023216 h 3512352"/>
                <a:gd name="connsiteX2227" fmla="*/ 1160018 w 2562628"/>
                <a:gd name="connsiteY2227" fmla="*/ 3020816 h 3512352"/>
                <a:gd name="connsiteX2228" fmla="*/ 1158968 w 2562628"/>
                <a:gd name="connsiteY2228" fmla="*/ 3020266 h 3512352"/>
                <a:gd name="connsiteX2229" fmla="*/ 1158968 w 2562628"/>
                <a:gd name="connsiteY2229" fmla="*/ 3016516 h 3512352"/>
                <a:gd name="connsiteX2230" fmla="*/ 1155118 w 2562628"/>
                <a:gd name="connsiteY2230" fmla="*/ 3018366 h 3512352"/>
                <a:gd name="connsiteX2231" fmla="*/ 1151968 w 2562628"/>
                <a:gd name="connsiteY2231" fmla="*/ 3016666 h 3512352"/>
                <a:gd name="connsiteX2232" fmla="*/ 1151968 w 2562628"/>
                <a:gd name="connsiteY2232" fmla="*/ 3019966 h 3512352"/>
                <a:gd name="connsiteX2233" fmla="*/ 1151668 w 2562628"/>
                <a:gd name="connsiteY2233" fmla="*/ 3019966 h 3512352"/>
                <a:gd name="connsiteX2234" fmla="*/ 1149518 w 2562628"/>
                <a:gd name="connsiteY2234" fmla="*/ 3017866 h 3512352"/>
                <a:gd name="connsiteX2235" fmla="*/ 1145868 w 2562628"/>
                <a:gd name="connsiteY2235" fmla="*/ 3016666 h 3512352"/>
                <a:gd name="connsiteX2236" fmla="*/ 1142018 w 2562628"/>
                <a:gd name="connsiteY2236" fmla="*/ 3014116 h 3512352"/>
                <a:gd name="connsiteX2237" fmla="*/ 1139868 w 2562628"/>
                <a:gd name="connsiteY2237" fmla="*/ 3014116 h 3512352"/>
                <a:gd name="connsiteX2238" fmla="*/ 1138968 w 2562628"/>
                <a:gd name="connsiteY2238" fmla="*/ 3011516 h 3512352"/>
                <a:gd name="connsiteX2239" fmla="*/ 1138968 w 2562628"/>
                <a:gd name="connsiteY2239" fmla="*/ 3008866 h 3512352"/>
                <a:gd name="connsiteX2240" fmla="*/ 1136218 w 2562628"/>
                <a:gd name="connsiteY2240" fmla="*/ 3004667 h 3512352"/>
                <a:gd name="connsiteX2241" fmla="*/ 1134568 w 2562628"/>
                <a:gd name="connsiteY2241" fmla="*/ 3002917 h 3512352"/>
                <a:gd name="connsiteX2242" fmla="*/ 1134568 w 2562628"/>
                <a:gd name="connsiteY2242" fmla="*/ 2998617 h 3512352"/>
                <a:gd name="connsiteX2243" fmla="*/ 1129169 w 2562628"/>
                <a:gd name="connsiteY2243" fmla="*/ 2998617 h 3512352"/>
                <a:gd name="connsiteX2244" fmla="*/ 1129169 w 2562628"/>
                <a:gd name="connsiteY2244" fmla="*/ 2998267 h 3512352"/>
                <a:gd name="connsiteX2245" fmla="*/ 1129769 w 2562628"/>
                <a:gd name="connsiteY2245" fmla="*/ 2997467 h 3512352"/>
                <a:gd name="connsiteX2246" fmla="*/ 1132818 w 2562628"/>
                <a:gd name="connsiteY2246" fmla="*/ 2988767 h 3512352"/>
                <a:gd name="connsiteX2247" fmla="*/ 1127819 w 2562628"/>
                <a:gd name="connsiteY2247" fmla="*/ 2988767 h 3512352"/>
                <a:gd name="connsiteX2248" fmla="*/ 1127819 w 2562628"/>
                <a:gd name="connsiteY2248" fmla="*/ 2983217 h 3512352"/>
                <a:gd name="connsiteX2249" fmla="*/ 1123519 w 2562628"/>
                <a:gd name="connsiteY2249" fmla="*/ 2983217 h 3512352"/>
                <a:gd name="connsiteX2250" fmla="*/ 1122569 w 2562628"/>
                <a:gd name="connsiteY2250" fmla="*/ 2982617 h 3512352"/>
                <a:gd name="connsiteX2251" fmla="*/ 1122569 w 2562628"/>
                <a:gd name="connsiteY2251" fmla="*/ 2981217 h 3512352"/>
                <a:gd name="connsiteX2252" fmla="*/ 1119869 w 2562628"/>
                <a:gd name="connsiteY2252" fmla="*/ 2977067 h 3512352"/>
                <a:gd name="connsiteX2253" fmla="*/ 1114869 w 2562628"/>
                <a:gd name="connsiteY2253" fmla="*/ 2973167 h 3512352"/>
                <a:gd name="connsiteX2254" fmla="*/ 1111919 w 2562628"/>
                <a:gd name="connsiteY2254" fmla="*/ 2969167 h 3512352"/>
                <a:gd name="connsiteX2255" fmla="*/ 1109319 w 2562628"/>
                <a:gd name="connsiteY2255" fmla="*/ 2966518 h 3512352"/>
                <a:gd name="connsiteX2256" fmla="*/ 1105769 w 2562628"/>
                <a:gd name="connsiteY2256" fmla="*/ 2964118 h 3512352"/>
                <a:gd name="connsiteX2257" fmla="*/ 1104819 w 2562628"/>
                <a:gd name="connsiteY2257" fmla="*/ 2963168 h 3512352"/>
                <a:gd name="connsiteX2258" fmla="*/ 1104819 w 2562628"/>
                <a:gd name="connsiteY2258" fmla="*/ 2958918 h 3512352"/>
                <a:gd name="connsiteX2259" fmla="*/ 1100269 w 2562628"/>
                <a:gd name="connsiteY2259" fmla="*/ 2958918 h 3512352"/>
                <a:gd name="connsiteX2260" fmla="*/ 1096919 w 2562628"/>
                <a:gd name="connsiteY2260" fmla="*/ 2959818 h 3512352"/>
                <a:gd name="connsiteX2261" fmla="*/ 1095170 w 2562628"/>
                <a:gd name="connsiteY2261" fmla="*/ 2959268 h 3512352"/>
                <a:gd name="connsiteX2262" fmla="*/ 1093820 w 2562628"/>
                <a:gd name="connsiteY2262" fmla="*/ 2958318 h 3512352"/>
                <a:gd name="connsiteX2263" fmla="*/ 1093820 w 2562628"/>
                <a:gd name="connsiteY2263" fmla="*/ 2957118 h 3512352"/>
                <a:gd name="connsiteX2264" fmla="*/ 1091020 w 2562628"/>
                <a:gd name="connsiteY2264" fmla="*/ 2951568 h 3512352"/>
                <a:gd name="connsiteX2265" fmla="*/ 1084770 w 2562628"/>
                <a:gd name="connsiteY2265" fmla="*/ 2953568 h 3512352"/>
                <a:gd name="connsiteX2266" fmla="*/ 1082870 w 2562628"/>
                <a:gd name="connsiteY2266" fmla="*/ 2954468 h 3512352"/>
                <a:gd name="connsiteX2267" fmla="*/ 1080720 w 2562628"/>
                <a:gd name="connsiteY2267" fmla="*/ 2954468 h 3512352"/>
                <a:gd name="connsiteX2268" fmla="*/ 1078670 w 2562628"/>
                <a:gd name="connsiteY2268" fmla="*/ 2952418 h 3512352"/>
                <a:gd name="connsiteX2269" fmla="*/ 1075570 w 2562628"/>
                <a:gd name="connsiteY2269" fmla="*/ 2947868 h 3512352"/>
                <a:gd name="connsiteX2270" fmla="*/ 1064520 w 2562628"/>
                <a:gd name="connsiteY2270" fmla="*/ 2947868 h 3512352"/>
                <a:gd name="connsiteX2271" fmla="*/ 1060920 w 2562628"/>
                <a:gd name="connsiteY2271" fmla="*/ 2946018 h 3512352"/>
                <a:gd name="connsiteX2272" fmla="*/ 1058721 w 2562628"/>
                <a:gd name="connsiteY2272" fmla="*/ 2945268 h 3512352"/>
                <a:gd name="connsiteX2273" fmla="*/ 1057621 w 2562628"/>
                <a:gd name="connsiteY2273" fmla="*/ 2942068 h 3512352"/>
                <a:gd name="connsiteX2274" fmla="*/ 1051771 w 2562628"/>
                <a:gd name="connsiteY2274" fmla="*/ 2940018 h 3512352"/>
                <a:gd name="connsiteX2275" fmla="*/ 1044171 w 2562628"/>
                <a:gd name="connsiteY2275" fmla="*/ 2941618 h 3512352"/>
                <a:gd name="connsiteX2276" fmla="*/ 1042071 w 2562628"/>
                <a:gd name="connsiteY2276" fmla="*/ 2936618 h 3512352"/>
                <a:gd name="connsiteX2277" fmla="*/ 1034721 w 2562628"/>
                <a:gd name="connsiteY2277" fmla="*/ 2932919 h 3512352"/>
                <a:gd name="connsiteX2278" fmla="*/ 1032171 w 2562628"/>
                <a:gd name="connsiteY2278" fmla="*/ 2934669 h 3512352"/>
                <a:gd name="connsiteX2279" fmla="*/ 1029871 w 2562628"/>
                <a:gd name="connsiteY2279" fmla="*/ 2932319 h 3512352"/>
                <a:gd name="connsiteX2280" fmla="*/ 1023921 w 2562628"/>
                <a:gd name="connsiteY2280" fmla="*/ 2932319 h 3512352"/>
                <a:gd name="connsiteX2281" fmla="*/ 1022222 w 2562628"/>
                <a:gd name="connsiteY2281" fmla="*/ 2925669 h 3512352"/>
                <a:gd name="connsiteX2282" fmla="*/ 1017222 w 2562628"/>
                <a:gd name="connsiteY2282" fmla="*/ 2925669 h 3512352"/>
                <a:gd name="connsiteX2283" fmla="*/ 1019372 w 2562628"/>
                <a:gd name="connsiteY2283" fmla="*/ 2921219 h 3512352"/>
                <a:gd name="connsiteX2284" fmla="*/ 1011522 w 2562628"/>
                <a:gd name="connsiteY2284" fmla="*/ 2921219 h 3512352"/>
                <a:gd name="connsiteX2285" fmla="*/ 1012922 w 2562628"/>
                <a:gd name="connsiteY2285" fmla="*/ 2919219 h 3512352"/>
                <a:gd name="connsiteX2286" fmla="*/ 1012922 w 2562628"/>
                <a:gd name="connsiteY2286" fmla="*/ 2914469 h 3512352"/>
                <a:gd name="connsiteX2287" fmla="*/ 1008922 w 2562628"/>
                <a:gd name="connsiteY2287" fmla="*/ 2910469 h 3512352"/>
                <a:gd name="connsiteX2288" fmla="*/ 1002672 w 2562628"/>
                <a:gd name="connsiteY2288" fmla="*/ 2909269 h 3512352"/>
                <a:gd name="connsiteX2289" fmla="*/ 997672 w 2562628"/>
                <a:gd name="connsiteY2289" fmla="*/ 2907269 h 3512352"/>
                <a:gd name="connsiteX2290" fmla="*/ 992672 w 2562628"/>
                <a:gd name="connsiteY2290" fmla="*/ 2904319 h 3512352"/>
                <a:gd name="connsiteX2291" fmla="*/ 988522 w 2562628"/>
                <a:gd name="connsiteY2291" fmla="*/ 2900169 h 3512352"/>
                <a:gd name="connsiteX2292" fmla="*/ 1023521 w 2562628"/>
                <a:gd name="connsiteY2292" fmla="*/ 2900669 h 3512352"/>
                <a:gd name="connsiteX2293" fmla="*/ 654232 w 2562628"/>
                <a:gd name="connsiteY2293" fmla="*/ 3272459 h 3512352"/>
                <a:gd name="connsiteX2294" fmla="*/ 656632 w 2562628"/>
                <a:gd name="connsiteY2294" fmla="*/ 3176562 h 3512352"/>
                <a:gd name="connsiteX2295" fmla="*/ 659632 w 2562628"/>
                <a:gd name="connsiteY2295" fmla="*/ 3057965 h 3512352"/>
                <a:gd name="connsiteX2296" fmla="*/ 776328 w 2562628"/>
                <a:gd name="connsiteY2296" fmla="*/ 3061165 h 3512352"/>
                <a:gd name="connsiteX2297" fmla="*/ 817927 w 2562628"/>
                <a:gd name="connsiteY2297" fmla="*/ 3062265 h 3512352"/>
                <a:gd name="connsiteX2298" fmla="*/ 818177 w 2562628"/>
                <a:gd name="connsiteY2298" fmla="*/ 3062265 h 3512352"/>
                <a:gd name="connsiteX2299" fmla="*/ 814827 w 2562628"/>
                <a:gd name="connsiteY2299" fmla="*/ 3118414 h 3512352"/>
                <a:gd name="connsiteX2300" fmla="*/ 926424 w 2562628"/>
                <a:gd name="connsiteY2300" fmla="*/ 3120613 h 3512352"/>
                <a:gd name="connsiteX2301" fmla="*/ 922924 w 2562628"/>
                <a:gd name="connsiteY2301" fmla="*/ 3252410 h 3512352"/>
                <a:gd name="connsiteX2302" fmla="*/ 922174 w 2562628"/>
                <a:gd name="connsiteY2302" fmla="*/ 3279109 h 3512352"/>
                <a:gd name="connsiteX2303" fmla="*/ 655482 w 2562628"/>
                <a:gd name="connsiteY2303" fmla="*/ 3272659 h 3512352"/>
                <a:gd name="connsiteX2304" fmla="*/ 654882 w 2562628"/>
                <a:gd name="connsiteY2304" fmla="*/ 3272659 h 3512352"/>
                <a:gd name="connsiteX2305" fmla="*/ 929224 w 2562628"/>
                <a:gd name="connsiteY2305" fmla="*/ 3279359 h 3512352"/>
                <a:gd name="connsiteX2306" fmla="*/ 930624 w 2562628"/>
                <a:gd name="connsiteY2306" fmla="*/ 3227161 h 3512352"/>
                <a:gd name="connsiteX2307" fmla="*/ 933474 w 2562628"/>
                <a:gd name="connsiteY2307" fmla="*/ 3120863 h 3512352"/>
                <a:gd name="connsiteX2308" fmla="*/ 1149618 w 2562628"/>
                <a:gd name="connsiteY2308" fmla="*/ 3124063 h 3512352"/>
                <a:gd name="connsiteX2309" fmla="*/ 1148518 w 2562628"/>
                <a:gd name="connsiteY2309" fmla="*/ 3215161 h 3512352"/>
                <a:gd name="connsiteX2310" fmla="*/ 1147618 w 2562628"/>
                <a:gd name="connsiteY2310" fmla="*/ 3282859 h 3512352"/>
                <a:gd name="connsiteX2311" fmla="*/ 932624 w 2562628"/>
                <a:gd name="connsiteY2311" fmla="*/ 3279709 h 3512352"/>
                <a:gd name="connsiteX2312" fmla="*/ 932624 w 2562628"/>
                <a:gd name="connsiteY2312" fmla="*/ 3279709 h 3512352"/>
                <a:gd name="connsiteX2313" fmla="*/ 594233 w 2562628"/>
                <a:gd name="connsiteY2313" fmla="*/ 3056665 h 3512352"/>
                <a:gd name="connsiteX2314" fmla="*/ 597683 w 2562628"/>
                <a:gd name="connsiteY2314" fmla="*/ 3056665 h 3512352"/>
                <a:gd name="connsiteX2315" fmla="*/ 601233 w 2562628"/>
                <a:gd name="connsiteY2315" fmla="*/ 3056665 h 3512352"/>
                <a:gd name="connsiteX2316" fmla="*/ 601233 w 2562628"/>
                <a:gd name="connsiteY2316" fmla="*/ 3056665 h 3512352"/>
                <a:gd name="connsiteX2317" fmla="*/ 652732 w 2562628"/>
                <a:gd name="connsiteY2317" fmla="*/ 3057565 h 3512352"/>
                <a:gd name="connsiteX2318" fmla="*/ 649782 w 2562628"/>
                <a:gd name="connsiteY2318" fmla="*/ 3174612 h 3512352"/>
                <a:gd name="connsiteX2319" fmla="*/ 647382 w 2562628"/>
                <a:gd name="connsiteY2319" fmla="*/ 3271409 h 3512352"/>
                <a:gd name="connsiteX2320" fmla="*/ 383839 w 2562628"/>
                <a:gd name="connsiteY2320" fmla="*/ 3262810 h 3512352"/>
                <a:gd name="connsiteX2321" fmla="*/ 383839 w 2562628"/>
                <a:gd name="connsiteY2321" fmla="*/ 3262810 h 3512352"/>
                <a:gd name="connsiteX2322" fmla="*/ 378539 w 2562628"/>
                <a:gd name="connsiteY2322" fmla="*/ 3262810 h 3512352"/>
                <a:gd name="connsiteX2323" fmla="*/ 386039 w 2562628"/>
                <a:gd name="connsiteY2323" fmla="*/ 3049165 h 3512352"/>
                <a:gd name="connsiteX2324" fmla="*/ 474737 w 2562628"/>
                <a:gd name="connsiteY2324" fmla="*/ 3052365 h 3512352"/>
                <a:gd name="connsiteX2325" fmla="*/ 1431610 w 2562628"/>
                <a:gd name="connsiteY2325" fmla="*/ 3036666 h 3512352"/>
                <a:gd name="connsiteX2326" fmla="*/ 1322163 w 2562628"/>
                <a:gd name="connsiteY2326" fmla="*/ 3035566 h 3512352"/>
                <a:gd name="connsiteX2327" fmla="*/ 1317913 w 2562628"/>
                <a:gd name="connsiteY2327" fmla="*/ 3035566 h 3512352"/>
                <a:gd name="connsiteX2328" fmla="*/ 1317913 w 2562628"/>
                <a:gd name="connsiteY2328" fmla="*/ 3029516 h 3512352"/>
                <a:gd name="connsiteX2329" fmla="*/ 1320313 w 2562628"/>
                <a:gd name="connsiteY2329" fmla="*/ 3027116 h 3512352"/>
                <a:gd name="connsiteX2330" fmla="*/ 1321313 w 2562628"/>
                <a:gd name="connsiteY2330" fmla="*/ 3027116 h 3512352"/>
                <a:gd name="connsiteX2331" fmla="*/ 1325363 w 2562628"/>
                <a:gd name="connsiteY2331" fmla="*/ 3023266 h 3512352"/>
                <a:gd name="connsiteX2332" fmla="*/ 1323863 w 2562628"/>
                <a:gd name="connsiteY2332" fmla="*/ 3020316 h 3512352"/>
                <a:gd name="connsiteX2333" fmla="*/ 1324713 w 2562628"/>
                <a:gd name="connsiteY2333" fmla="*/ 3019366 h 3512352"/>
                <a:gd name="connsiteX2334" fmla="*/ 1327563 w 2562628"/>
                <a:gd name="connsiteY2334" fmla="*/ 3019366 h 3512352"/>
                <a:gd name="connsiteX2335" fmla="*/ 1330113 w 2562628"/>
                <a:gd name="connsiteY2335" fmla="*/ 3014366 h 3512352"/>
                <a:gd name="connsiteX2336" fmla="*/ 1330113 w 2562628"/>
                <a:gd name="connsiteY2336" fmla="*/ 3009067 h 3512352"/>
                <a:gd name="connsiteX2337" fmla="*/ 1331463 w 2562628"/>
                <a:gd name="connsiteY2337" fmla="*/ 3006916 h 3512352"/>
                <a:gd name="connsiteX2338" fmla="*/ 1333163 w 2562628"/>
                <a:gd name="connsiteY2338" fmla="*/ 3005217 h 3512352"/>
                <a:gd name="connsiteX2339" fmla="*/ 1335313 w 2562628"/>
                <a:gd name="connsiteY2339" fmla="*/ 3003867 h 3512352"/>
                <a:gd name="connsiteX2340" fmla="*/ 1340313 w 2562628"/>
                <a:gd name="connsiteY2340" fmla="*/ 3003867 h 3512352"/>
                <a:gd name="connsiteX2341" fmla="*/ 1341913 w 2562628"/>
                <a:gd name="connsiteY2341" fmla="*/ 2998867 h 3512352"/>
                <a:gd name="connsiteX2342" fmla="*/ 1347263 w 2562628"/>
                <a:gd name="connsiteY2342" fmla="*/ 2991317 h 3512352"/>
                <a:gd name="connsiteX2343" fmla="*/ 1348762 w 2562628"/>
                <a:gd name="connsiteY2343" fmla="*/ 2988267 h 3512352"/>
                <a:gd name="connsiteX2344" fmla="*/ 1349762 w 2562628"/>
                <a:gd name="connsiteY2344" fmla="*/ 2985417 h 3512352"/>
                <a:gd name="connsiteX2345" fmla="*/ 1351762 w 2562628"/>
                <a:gd name="connsiteY2345" fmla="*/ 2982367 h 3512352"/>
                <a:gd name="connsiteX2346" fmla="*/ 1353062 w 2562628"/>
                <a:gd name="connsiteY2346" fmla="*/ 2978667 h 3512352"/>
                <a:gd name="connsiteX2347" fmla="*/ 1355662 w 2562628"/>
                <a:gd name="connsiteY2347" fmla="*/ 2978667 h 3512352"/>
                <a:gd name="connsiteX2348" fmla="*/ 1357662 w 2562628"/>
                <a:gd name="connsiteY2348" fmla="*/ 2973017 h 3512352"/>
                <a:gd name="connsiteX2349" fmla="*/ 1357662 w 2562628"/>
                <a:gd name="connsiteY2349" fmla="*/ 2967718 h 3512352"/>
                <a:gd name="connsiteX2350" fmla="*/ 1349062 w 2562628"/>
                <a:gd name="connsiteY2350" fmla="*/ 2962168 h 3512352"/>
                <a:gd name="connsiteX2351" fmla="*/ 1348762 w 2562628"/>
                <a:gd name="connsiteY2351" fmla="*/ 2962168 h 3512352"/>
                <a:gd name="connsiteX2352" fmla="*/ 1348762 w 2562628"/>
                <a:gd name="connsiteY2352" fmla="*/ 2956618 h 3512352"/>
                <a:gd name="connsiteX2353" fmla="*/ 1347562 w 2562628"/>
                <a:gd name="connsiteY2353" fmla="*/ 2951368 h 3512352"/>
                <a:gd name="connsiteX2354" fmla="*/ 1347562 w 2562628"/>
                <a:gd name="connsiteY2354" fmla="*/ 2950968 h 3512352"/>
                <a:gd name="connsiteX2355" fmla="*/ 1351262 w 2562628"/>
                <a:gd name="connsiteY2355" fmla="*/ 2944118 h 3512352"/>
                <a:gd name="connsiteX2356" fmla="*/ 1350412 w 2562628"/>
                <a:gd name="connsiteY2356" fmla="*/ 2943668 h 3512352"/>
                <a:gd name="connsiteX2357" fmla="*/ 1351862 w 2562628"/>
                <a:gd name="connsiteY2357" fmla="*/ 2942968 h 3512352"/>
                <a:gd name="connsiteX2358" fmla="*/ 1350012 w 2562628"/>
                <a:gd name="connsiteY2358" fmla="*/ 2937268 h 3512352"/>
                <a:gd name="connsiteX2359" fmla="*/ 1350012 w 2562628"/>
                <a:gd name="connsiteY2359" fmla="*/ 2932669 h 3512352"/>
                <a:gd name="connsiteX2360" fmla="*/ 1353412 w 2562628"/>
                <a:gd name="connsiteY2360" fmla="*/ 2930369 h 3512352"/>
                <a:gd name="connsiteX2361" fmla="*/ 1356212 w 2562628"/>
                <a:gd name="connsiteY2361" fmla="*/ 2926119 h 3512352"/>
                <a:gd name="connsiteX2362" fmla="*/ 1358812 w 2562628"/>
                <a:gd name="connsiteY2362" fmla="*/ 2921119 h 3512352"/>
                <a:gd name="connsiteX2363" fmla="*/ 1358812 w 2562628"/>
                <a:gd name="connsiteY2363" fmla="*/ 2916469 h 3512352"/>
                <a:gd name="connsiteX2364" fmla="*/ 1359712 w 2562628"/>
                <a:gd name="connsiteY2364" fmla="*/ 2913669 h 3512352"/>
                <a:gd name="connsiteX2365" fmla="*/ 1359712 w 2562628"/>
                <a:gd name="connsiteY2365" fmla="*/ 2909219 h 3512352"/>
                <a:gd name="connsiteX2366" fmla="*/ 1361062 w 2562628"/>
                <a:gd name="connsiteY2366" fmla="*/ 2904869 h 3512352"/>
                <a:gd name="connsiteX2367" fmla="*/ 1360512 w 2562628"/>
                <a:gd name="connsiteY2367" fmla="*/ 2903420 h 3512352"/>
                <a:gd name="connsiteX2368" fmla="*/ 1364162 w 2562628"/>
                <a:gd name="connsiteY2368" fmla="*/ 2902219 h 3512352"/>
                <a:gd name="connsiteX2369" fmla="*/ 1367612 w 2562628"/>
                <a:gd name="connsiteY2369" fmla="*/ 2895520 h 3512352"/>
                <a:gd name="connsiteX2370" fmla="*/ 1365812 w 2562628"/>
                <a:gd name="connsiteY2370" fmla="*/ 2894670 h 3512352"/>
                <a:gd name="connsiteX2371" fmla="*/ 1369312 w 2562628"/>
                <a:gd name="connsiteY2371" fmla="*/ 2891120 h 3512352"/>
                <a:gd name="connsiteX2372" fmla="*/ 1370512 w 2562628"/>
                <a:gd name="connsiteY2372" fmla="*/ 2886420 h 3512352"/>
                <a:gd name="connsiteX2373" fmla="*/ 1372162 w 2562628"/>
                <a:gd name="connsiteY2373" fmla="*/ 2883870 h 3512352"/>
                <a:gd name="connsiteX2374" fmla="*/ 1376262 w 2562628"/>
                <a:gd name="connsiteY2374" fmla="*/ 2879770 h 3512352"/>
                <a:gd name="connsiteX2375" fmla="*/ 1376262 w 2562628"/>
                <a:gd name="connsiteY2375" fmla="*/ 2873670 h 3512352"/>
                <a:gd name="connsiteX2376" fmla="*/ 1377062 w 2562628"/>
                <a:gd name="connsiteY2376" fmla="*/ 2872870 h 3512352"/>
                <a:gd name="connsiteX2377" fmla="*/ 1378362 w 2562628"/>
                <a:gd name="connsiteY2377" fmla="*/ 2867470 h 3512352"/>
                <a:gd name="connsiteX2378" fmla="*/ 1378362 w 2562628"/>
                <a:gd name="connsiteY2378" fmla="*/ 2862471 h 3512352"/>
                <a:gd name="connsiteX2379" fmla="*/ 1376862 w 2562628"/>
                <a:gd name="connsiteY2379" fmla="*/ 2857121 h 3512352"/>
                <a:gd name="connsiteX2380" fmla="*/ 1375012 w 2562628"/>
                <a:gd name="connsiteY2380" fmla="*/ 2855421 h 3512352"/>
                <a:gd name="connsiteX2381" fmla="*/ 1373112 w 2562628"/>
                <a:gd name="connsiteY2381" fmla="*/ 2854321 h 3512352"/>
                <a:gd name="connsiteX2382" fmla="*/ 1373112 w 2562628"/>
                <a:gd name="connsiteY2382" fmla="*/ 2850471 h 3512352"/>
                <a:gd name="connsiteX2383" fmla="*/ 1537207 w 2562628"/>
                <a:gd name="connsiteY2383" fmla="*/ 2850471 h 3512352"/>
                <a:gd name="connsiteX2384" fmla="*/ 1536157 w 2562628"/>
                <a:gd name="connsiteY2384" fmla="*/ 3065465 h 3512352"/>
                <a:gd name="connsiteX2385" fmla="*/ 1431560 w 2562628"/>
                <a:gd name="connsiteY2385" fmla="*/ 3065465 h 3512352"/>
                <a:gd name="connsiteX2386" fmla="*/ 1596206 w 2562628"/>
                <a:gd name="connsiteY2386" fmla="*/ 3288359 h 3512352"/>
                <a:gd name="connsiteX2387" fmla="*/ 1596206 w 2562628"/>
                <a:gd name="connsiteY2387" fmla="*/ 3263359 h 3512352"/>
                <a:gd name="connsiteX2388" fmla="*/ 1597156 w 2562628"/>
                <a:gd name="connsiteY2388" fmla="*/ 3073365 h 3512352"/>
                <a:gd name="connsiteX2389" fmla="*/ 1753501 w 2562628"/>
                <a:gd name="connsiteY2389" fmla="*/ 3073365 h 3512352"/>
                <a:gd name="connsiteX2390" fmla="*/ 1753501 w 2562628"/>
                <a:gd name="connsiteY2390" fmla="*/ 3287209 h 3512352"/>
                <a:gd name="connsiteX2391" fmla="*/ 1751351 w 2562628"/>
                <a:gd name="connsiteY2391" fmla="*/ 3287209 h 3512352"/>
                <a:gd name="connsiteX2392" fmla="*/ 1663904 w 2562628"/>
                <a:gd name="connsiteY2392" fmla="*/ 3287809 h 3512352"/>
                <a:gd name="connsiteX2393" fmla="*/ 1648504 w 2562628"/>
                <a:gd name="connsiteY2393" fmla="*/ 2795922 h 3512352"/>
                <a:gd name="connsiteX2394" fmla="*/ 1648504 w 2562628"/>
                <a:gd name="connsiteY2394" fmla="*/ 2844321 h 3512352"/>
                <a:gd name="connsiteX2395" fmla="*/ 1544007 w 2562628"/>
                <a:gd name="connsiteY2395" fmla="*/ 2843321 h 3512352"/>
                <a:gd name="connsiteX2396" fmla="*/ 1377462 w 2562628"/>
                <a:gd name="connsiteY2396" fmla="*/ 2843321 h 3512352"/>
                <a:gd name="connsiteX2397" fmla="*/ 1377812 w 2562628"/>
                <a:gd name="connsiteY2397" fmla="*/ 2842621 h 3512352"/>
                <a:gd name="connsiteX2398" fmla="*/ 1375912 w 2562628"/>
                <a:gd name="connsiteY2398" fmla="*/ 2837221 h 3512352"/>
                <a:gd name="connsiteX2399" fmla="*/ 1374362 w 2562628"/>
                <a:gd name="connsiteY2399" fmla="*/ 2835621 h 3512352"/>
                <a:gd name="connsiteX2400" fmla="*/ 1376362 w 2562628"/>
                <a:gd name="connsiteY2400" fmla="*/ 2834671 h 3512352"/>
                <a:gd name="connsiteX2401" fmla="*/ 1376362 w 2562628"/>
                <a:gd name="connsiteY2401" fmla="*/ 2828871 h 3512352"/>
                <a:gd name="connsiteX2402" fmla="*/ 1375562 w 2562628"/>
                <a:gd name="connsiteY2402" fmla="*/ 2828022 h 3512352"/>
                <a:gd name="connsiteX2403" fmla="*/ 1377762 w 2562628"/>
                <a:gd name="connsiteY2403" fmla="*/ 2824121 h 3512352"/>
                <a:gd name="connsiteX2404" fmla="*/ 1376212 w 2562628"/>
                <a:gd name="connsiteY2404" fmla="*/ 2818322 h 3512352"/>
                <a:gd name="connsiteX2405" fmla="*/ 1376212 w 2562628"/>
                <a:gd name="connsiteY2405" fmla="*/ 2817722 h 3512352"/>
                <a:gd name="connsiteX2406" fmla="*/ 1376712 w 2562628"/>
                <a:gd name="connsiteY2406" fmla="*/ 2817172 h 3512352"/>
                <a:gd name="connsiteX2407" fmla="*/ 1380012 w 2562628"/>
                <a:gd name="connsiteY2407" fmla="*/ 2817172 h 3512352"/>
                <a:gd name="connsiteX2408" fmla="*/ 1381112 w 2562628"/>
                <a:gd name="connsiteY2408" fmla="*/ 2813872 h 3512352"/>
                <a:gd name="connsiteX2409" fmla="*/ 1384311 w 2562628"/>
                <a:gd name="connsiteY2409" fmla="*/ 2813872 h 3512352"/>
                <a:gd name="connsiteX2410" fmla="*/ 1384311 w 2562628"/>
                <a:gd name="connsiteY2410" fmla="*/ 2810622 h 3512352"/>
                <a:gd name="connsiteX2411" fmla="*/ 1388211 w 2562628"/>
                <a:gd name="connsiteY2411" fmla="*/ 2810622 h 3512352"/>
                <a:gd name="connsiteX2412" fmla="*/ 1394261 w 2562628"/>
                <a:gd name="connsiteY2412" fmla="*/ 2801522 h 3512352"/>
                <a:gd name="connsiteX2413" fmla="*/ 1394261 w 2562628"/>
                <a:gd name="connsiteY2413" fmla="*/ 2801122 h 3512352"/>
                <a:gd name="connsiteX2414" fmla="*/ 1397011 w 2562628"/>
                <a:gd name="connsiteY2414" fmla="*/ 2802422 h 3512352"/>
                <a:gd name="connsiteX2415" fmla="*/ 1399261 w 2562628"/>
                <a:gd name="connsiteY2415" fmla="*/ 2800172 h 3512352"/>
                <a:gd name="connsiteX2416" fmla="*/ 1401211 w 2562628"/>
                <a:gd name="connsiteY2416" fmla="*/ 2799572 h 3512352"/>
                <a:gd name="connsiteX2417" fmla="*/ 1402811 w 2562628"/>
                <a:gd name="connsiteY2417" fmla="*/ 2799572 h 3512352"/>
                <a:gd name="connsiteX2418" fmla="*/ 1408861 w 2562628"/>
                <a:gd name="connsiteY2418" fmla="*/ 2795822 h 3512352"/>
                <a:gd name="connsiteX2419" fmla="*/ 1413861 w 2562628"/>
                <a:gd name="connsiteY2419" fmla="*/ 2793472 h 3512352"/>
                <a:gd name="connsiteX2420" fmla="*/ 1416011 w 2562628"/>
                <a:gd name="connsiteY2420" fmla="*/ 2792073 h 3512352"/>
                <a:gd name="connsiteX2421" fmla="*/ 1417510 w 2562628"/>
                <a:gd name="connsiteY2421" fmla="*/ 2795122 h 3512352"/>
                <a:gd name="connsiteX2422" fmla="*/ 1423360 w 2562628"/>
                <a:gd name="connsiteY2422" fmla="*/ 2795122 h 3512352"/>
                <a:gd name="connsiteX2423" fmla="*/ 1424410 w 2562628"/>
                <a:gd name="connsiteY2423" fmla="*/ 2794073 h 3512352"/>
                <a:gd name="connsiteX2424" fmla="*/ 1426160 w 2562628"/>
                <a:gd name="connsiteY2424" fmla="*/ 2792622 h 3512352"/>
                <a:gd name="connsiteX2425" fmla="*/ 1426160 w 2562628"/>
                <a:gd name="connsiteY2425" fmla="*/ 2795122 h 3512352"/>
                <a:gd name="connsiteX2426" fmla="*/ 1433210 w 2562628"/>
                <a:gd name="connsiteY2426" fmla="*/ 2795122 h 3512352"/>
                <a:gd name="connsiteX2427" fmla="*/ 1434010 w 2562628"/>
                <a:gd name="connsiteY2427" fmla="*/ 2792872 h 3512352"/>
                <a:gd name="connsiteX2428" fmla="*/ 1437610 w 2562628"/>
                <a:gd name="connsiteY2428" fmla="*/ 2792872 h 3512352"/>
                <a:gd name="connsiteX2429" fmla="*/ 1442610 w 2562628"/>
                <a:gd name="connsiteY2429" fmla="*/ 2788423 h 3512352"/>
                <a:gd name="connsiteX2430" fmla="*/ 1440860 w 2562628"/>
                <a:gd name="connsiteY2430" fmla="*/ 2786673 h 3512352"/>
                <a:gd name="connsiteX2431" fmla="*/ 1447060 w 2562628"/>
                <a:gd name="connsiteY2431" fmla="*/ 2784723 h 3512352"/>
                <a:gd name="connsiteX2432" fmla="*/ 1450910 w 2562628"/>
                <a:gd name="connsiteY2432" fmla="*/ 2780923 h 3512352"/>
                <a:gd name="connsiteX2433" fmla="*/ 1454510 w 2562628"/>
                <a:gd name="connsiteY2433" fmla="*/ 2780923 h 3512352"/>
                <a:gd name="connsiteX2434" fmla="*/ 1456609 w 2562628"/>
                <a:gd name="connsiteY2434" fmla="*/ 2778673 h 3512352"/>
                <a:gd name="connsiteX2435" fmla="*/ 1459509 w 2562628"/>
                <a:gd name="connsiteY2435" fmla="*/ 2773673 h 3512352"/>
                <a:gd name="connsiteX2436" fmla="*/ 1458109 w 2562628"/>
                <a:gd name="connsiteY2436" fmla="*/ 2772323 h 3512352"/>
                <a:gd name="connsiteX2437" fmla="*/ 1464409 w 2562628"/>
                <a:gd name="connsiteY2437" fmla="*/ 2772323 h 3512352"/>
                <a:gd name="connsiteX2438" fmla="*/ 1467609 w 2562628"/>
                <a:gd name="connsiteY2438" fmla="*/ 2769023 h 3512352"/>
                <a:gd name="connsiteX2439" fmla="*/ 1472609 w 2562628"/>
                <a:gd name="connsiteY2439" fmla="*/ 2761473 h 3512352"/>
                <a:gd name="connsiteX2440" fmla="*/ 1475309 w 2562628"/>
                <a:gd name="connsiteY2440" fmla="*/ 2756174 h 3512352"/>
                <a:gd name="connsiteX2441" fmla="*/ 1476659 w 2562628"/>
                <a:gd name="connsiteY2441" fmla="*/ 2755723 h 3512352"/>
                <a:gd name="connsiteX2442" fmla="*/ 1478609 w 2562628"/>
                <a:gd name="connsiteY2442" fmla="*/ 2755723 h 3512352"/>
                <a:gd name="connsiteX2443" fmla="*/ 1487309 w 2562628"/>
                <a:gd name="connsiteY2443" fmla="*/ 2759973 h 3512352"/>
                <a:gd name="connsiteX2444" fmla="*/ 1487309 w 2562628"/>
                <a:gd name="connsiteY2444" fmla="*/ 2755174 h 3512352"/>
                <a:gd name="connsiteX2445" fmla="*/ 1490808 w 2562628"/>
                <a:gd name="connsiteY2445" fmla="*/ 2755174 h 3512352"/>
                <a:gd name="connsiteX2446" fmla="*/ 1493008 w 2562628"/>
                <a:gd name="connsiteY2446" fmla="*/ 2752974 h 3512352"/>
                <a:gd name="connsiteX2447" fmla="*/ 1496008 w 2562628"/>
                <a:gd name="connsiteY2447" fmla="*/ 2752974 h 3512352"/>
                <a:gd name="connsiteX2448" fmla="*/ 1497758 w 2562628"/>
                <a:gd name="connsiteY2448" fmla="*/ 2749324 h 3512352"/>
                <a:gd name="connsiteX2449" fmla="*/ 1498408 w 2562628"/>
                <a:gd name="connsiteY2449" fmla="*/ 2748724 h 3512352"/>
                <a:gd name="connsiteX2450" fmla="*/ 1502358 w 2562628"/>
                <a:gd name="connsiteY2450" fmla="*/ 2741024 h 3512352"/>
                <a:gd name="connsiteX2451" fmla="*/ 1499508 w 2562628"/>
                <a:gd name="connsiteY2451" fmla="*/ 2738074 h 3512352"/>
                <a:gd name="connsiteX2452" fmla="*/ 1501008 w 2562628"/>
                <a:gd name="connsiteY2452" fmla="*/ 2735174 h 3512352"/>
                <a:gd name="connsiteX2453" fmla="*/ 1498208 w 2562628"/>
                <a:gd name="connsiteY2453" fmla="*/ 2729374 h 3512352"/>
                <a:gd name="connsiteX2454" fmla="*/ 1497308 w 2562628"/>
                <a:gd name="connsiteY2454" fmla="*/ 2729374 h 3512352"/>
                <a:gd name="connsiteX2455" fmla="*/ 1497308 w 2562628"/>
                <a:gd name="connsiteY2455" fmla="*/ 2723724 h 3512352"/>
                <a:gd name="connsiteX2456" fmla="*/ 1497758 w 2562628"/>
                <a:gd name="connsiteY2456" fmla="*/ 2722775 h 3512352"/>
                <a:gd name="connsiteX2457" fmla="*/ 1500608 w 2562628"/>
                <a:gd name="connsiteY2457" fmla="*/ 2720024 h 3512352"/>
                <a:gd name="connsiteX2458" fmla="*/ 1504808 w 2562628"/>
                <a:gd name="connsiteY2458" fmla="*/ 2720024 h 3512352"/>
                <a:gd name="connsiteX2459" fmla="*/ 1507908 w 2562628"/>
                <a:gd name="connsiteY2459" fmla="*/ 2713575 h 3512352"/>
                <a:gd name="connsiteX2460" fmla="*/ 1503708 w 2562628"/>
                <a:gd name="connsiteY2460" fmla="*/ 2709375 h 3512352"/>
                <a:gd name="connsiteX2461" fmla="*/ 1508958 w 2562628"/>
                <a:gd name="connsiteY2461" fmla="*/ 2707375 h 3512352"/>
                <a:gd name="connsiteX2462" fmla="*/ 1512708 w 2562628"/>
                <a:gd name="connsiteY2462" fmla="*/ 2703675 h 3512352"/>
                <a:gd name="connsiteX2463" fmla="*/ 1512708 w 2562628"/>
                <a:gd name="connsiteY2463" fmla="*/ 2700175 h 3512352"/>
                <a:gd name="connsiteX2464" fmla="*/ 1518058 w 2562628"/>
                <a:gd name="connsiteY2464" fmla="*/ 2700175 h 3512352"/>
                <a:gd name="connsiteX2465" fmla="*/ 1520458 w 2562628"/>
                <a:gd name="connsiteY2465" fmla="*/ 2695175 h 3512352"/>
                <a:gd name="connsiteX2466" fmla="*/ 1520458 w 2562628"/>
                <a:gd name="connsiteY2466" fmla="*/ 2691375 h 3512352"/>
                <a:gd name="connsiteX2467" fmla="*/ 1521058 w 2562628"/>
                <a:gd name="connsiteY2467" fmla="*/ 2690775 h 3512352"/>
                <a:gd name="connsiteX2468" fmla="*/ 1523058 w 2562628"/>
                <a:gd name="connsiteY2468" fmla="*/ 2690125 h 3512352"/>
                <a:gd name="connsiteX2469" fmla="*/ 1525508 w 2562628"/>
                <a:gd name="connsiteY2469" fmla="*/ 2690125 h 3512352"/>
                <a:gd name="connsiteX2470" fmla="*/ 1527757 w 2562628"/>
                <a:gd name="connsiteY2470" fmla="*/ 2689025 h 3512352"/>
                <a:gd name="connsiteX2471" fmla="*/ 1529407 w 2562628"/>
                <a:gd name="connsiteY2471" fmla="*/ 2689025 h 3512352"/>
                <a:gd name="connsiteX2472" fmla="*/ 1532457 w 2562628"/>
                <a:gd name="connsiteY2472" fmla="*/ 2690525 h 3512352"/>
                <a:gd name="connsiteX2473" fmla="*/ 1537107 w 2562628"/>
                <a:gd name="connsiteY2473" fmla="*/ 2688225 h 3512352"/>
                <a:gd name="connsiteX2474" fmla="*/ 1538707 w 2562628"/>
                <a:gd name="connsiteY2474" fmla="*/ 2685675 h 3512352"/>
                <a:gd name="connsiteX2475" fmla="*/ 1539307 w 2562628"/>
                <a:gd name="connsiteY2475" fmla="*/ 2685675 h 3512352"/>
                <a:gd name="connsiteX2476" fmla="*/ 1540007 w 2562628"/>
                <a:gd name="connsiteY2476" fmla="*/ 2686025 h 3512352"/>
                <a:gd name="connsiteX2477" fmla="*/ 1540007 w 2562628"/>
                <a:gd name="connsiteY2477" fmla="*/ 2686975 h 3512352"/>
                <a:gd name="connsiteX2478" fmla="*/ 1541107 w 2562628"/>
                <a:gd name="connsiteY2478" fmla="*/ 2686625 h 3512352"/>
                <a:gd name="connsiteX2479" fmla="*/ 1543007 w 2562628"/>
                <a:gd name="connsiteY2479" fmla="*/ 2687625 h 3512352"/>
                <a:gd name="connsiteX2480" fmla="*/ 1545357 w 2562628"/>
                <a:gd name="connsiteY2480" fmla="*/ 2685225 h 3512352"/>
                <a:gd name="connsiteX2481" fmla="*/ 1547357 w 2562628"/>
                <a:gd name="connsiteY2481" fmla="*/ 2684575 h 3512352"/>
                <a:gd name="connsiteX2482" fmla="*/ 1550857 w 2562628"/>
                <a:gd name="connsiteY2482" fmla="*/ 2684575 h 3512352"/>
                <a:gd name="connsiteX2483" fmla="*/ 1553457 w 2562628"/>
                <a:gd name="connsiteY2483" fmla="*/ 2683326 h 3512352"/>
                <a:gd name="connsiteX2484" fmla="*/ 1555257 w 2562628"/>
                <a:gd name="connsiteY2484" fmla="*/ 2688575 h 3512352"/>
                <a:gd name="connsiteX2485" fmla="*/ 1559907 w 2562628"/>
                <a:gd name="connsiteY2485" fmla="*/ 2683976 h 3512352"/>
                <a:gd name="connsiteX2486" fmla="*/ 1559907 w 2562628"/>
                <a:gd name="connsiteY2486" fmla="*/ 2683976 h 3512352"/>
                <a:gd name="connsiteX2487" fmla="*/ 1562206 w 2562628"/>
                <a:gd name="connsiteY2487" fmla="*/ 2686275 h 3512352"/>
                <a:gd name="connsiteX2488" fmla="*/ 1568006 w 2562628"/>
                <a:gd name="connsiteY2488" fmla="*/ 2684326 h 3512352"/>
                <a:gd name="connsiteX2489" fmla="*/ 1568956 w 2562628"/>
                <a:gd name="connsiteY2489" fmla="*/ 2683875 h 3512352"/>
                <a:gd name="connsiteX2490" fmla="*/ 1570956 w 2562628"/>
                <a:gd name="connsiteY2490" fmla="*/ 2684525 h 3512352"/>
                <a:gd name="connsiteX2491" fmla="*/ 1572756 w 2562628"/>
                <a:gd name="connsiteY2491" fmla="*/ 2684525 h 3512352"/>
                <a:gd name="connsiteX2492" fmla="*/ 1574806 w 2562628"/>
                <a:gd name="connsiteY2492" fmla="*/ 2686576 h 3512352"/>
                <a:gd name="connsiteX2493" fmla="*/ 1581406 w 2562628"/>
                <a:gd name="connsiteY2493" fmla="*/ 2682376 h 3512352"/>
                <a:gd name="connsiteX2494" fmla="*/ 1582206 w 2562628"/>
                <a:gd name="connsiteY2494" fmla="*/ 2680726 h 3512352"/>
                <a:gd name="connsiteX2495" fmla="*/ 1583356 w 2562628"/>
                <a:gd name="connsiteY2495" fmla="*/ 2681876 h 3512352"/>
                <a:gd name="connsiteX2496" fmla="*/ 1587406 w 2562628"/>
                <a:gd name="connsiteY2496" fmla="*/ 2683275 h 3512352"/>
                <a:gd name="connsiteX2497" fmla="*/ 1593806 w 2562628"/>
                <a:gd name="connsiteY2497" fmla="*/ 2683275 h 3512352"/>
                <a:gd name="connsiteX2498" fmla="*/ 1594556 w 2562628"/>
                <a:gd name="connsiteY2498" fmla="*/ 2685576 h 3512352"/>
                <a:gd name="connsiteX2499" fmla="*/ 1596106 w 2562628"/>
                <a:gd name="connsiteY2499" fmla="*/ 2686325 h 3512352"/>
                <a:gd name="connsiteX2500" fmla="*/ 1596106 w 2562628"/>
                <a:gd name="connsiteY2500" fmla="*/ 2687425 h 3512352"/>
                <a:gd name="connsiteX2501" fmla="*/ 1601105 w 2562628"/>
                <a:gd name="connsiteY2501" fmla="*/ 2689875 h 3512352"/>
                <a:gd name="connsiteX2502" fmla="*/ 1602705 w 2562628"/>
                <a:gd name="connsiteY2502" fmla="*/ 2689875 h 3512352"/>
                <a:gd name="connsiteX2503" fmla="*/ 1602705 w 2562628"/>
                <a:gd name="connsiteY2503" fmla="*/ 2692275 h 3512352"/>
                <a:gd name="connsiteX2504" fmla="*/ 1606905 w 2562628"/>
                <a:gd name="connsiteY2504" fmla="*/ 2696425 h 3512352"/>
                <a:gd name="connsiteX2505" fmla="*/ 1612555 w 2562628"/>
                <a:gd name="connsiteY2505" fmla="*/ 2696425 h 3512352"/>
                <a:gd name="connsiteX2506" fmla="*/ 1613905 w 2562628"/>
                <a:gd name="connsiteY2506" fmla="*/ 2695775 h 3512352"/>
                <a:gd name="connsiteX2507" fmla="*/ 1615305 w 2562628"/>
                <a:gd name="connsiteY2507" fmla="*/ 2696425 h 3512352"/>
                <a:gd name="connsiteX2508" fmla="*/ 1618055 w 2562628"/>
                <a:gd name="connsiteY2508" fmla="*/ 2696425 h 3512352"/>
                <a:gd name="connsiteX2509" fmla="*/ 1621055 w 2562628"/>
                <a:gd name="connsiteY2509" fmla="*/ 2694975 h 3512352"/>
                <a:gd name="connsiteX2510" fmla="*/ 1624055 w 2562628"/>
                <a:gd name="connsiteY2510" fmla="*/ 2696425 h 3512352"/>
                <a:gd name="connsiteX2511" fmla="*/ 1626855 w 2562628"/>
                <a:gd name="connsiteY2511" fmla="*/ 2696425 h 3512352"/>
                <a:gd name="connsiteX2512" fmla="*/ 1626855 w 2562628"/>
                <a:gd name="connsiteY2512" fmla="*/ 2696425 h 3512352"/>
                <a:gd name="connsiteX2513" fmla="*/ 1627955 w 2562628"/>
                <a:gd name="connsiteY2513" fmla="*/ 2741874 h 3512352"/>
                <a:gd name="connsiteX2514" fmla="*/ 1630155 w 2562628"/>
                <a:gd name="connsiteY2514" fmla="*/ 2741874 h 3512352"/>
                <a:gd name="connsiteX2515" fmla="*/ 1631255 w 2562628"/>
                <a:gd name="connsiteY2515" fmla="*/ 2794673 h 3512352"/>
                <a:gd name="connsiteX2516" fmla="*/ 1692703 w 2562628"/>
                <a:gd name="connsiteY2516" fmla="*/ 2632477 h 3512352"/>
                <a:gd name="connsiteX2517" fmla="*/ 1690103 w 2562628"/>
                <a:gd name="connsiteY2517" fmla="*/ 2635927 h 3512352"/>
                <a:gd name="connsiteX2518" fmla="*/ 1688753 w 2562628"/>
                <a:gd name="connsiteY2518" fmla="*/ 2639527 h 3512352"/>
                <a:gd name="connsiteX2519" fmla="*/ 1685003 w 2562628"/>
                <a:gd name="connsiteY2519" fmla="*/ 2643327 h 3512352"/>
                <a:gd name="connsiteX2520" fmla="*/ 1685003 w 2562628"/>
                <a:gd name="connsiteY2520" fmla="*/ 2648027 h 3512352"/>
                <a:gd name="connsiteX2521" fmla="*/ 1683203 w 2562628"/>
                <a:gd name="connsiteY2521" fmla="*/ 2650826 h 3512352"/>
                <a:gd name="connsiteX2522" fmla="*/ 1681653 w 2562628"/>
                <a:gd name="connsiteY2522" fmla="*/ 2653726 h 3512352"/>
                <a:gd name="connsiteX2523" fmla="*/ 1681653 w 2562628"/>
                <a:gd name="connsiteY2523" fmla="*/ 2655426 h 3512352"/>
                <a:gd name="connsiteX2524" fmla="*/ 1680903 w 2562628"/>
                <a:gd name="connsiteY2524" fmla="*/ 2656176 h 3512352"/>
                <a:gd name="connsiteX2525" fmla="*/ 1675053 w 2562628"/>
                <a:gd name="connsiteY2525" fmla="*/ 2659126 h 3512352"/>
                <a:gd name="connsiteX2526" fmla="*/ 1675053 w 2562628"/>
                <a:gd name="connsiteY2526" fmla="*/ 2663476 h 3512352"/>
                <a:gd name="connsiteX2527" fmla="*/ 1672004 w 2562628"/>
                <a:gd name="connsiteY2527" fmla="*/ 2666126 h 3512352"/>
                <a:gd name="connsiteX2528" fmla="*/ 1669354 w 2562628"/>
                <a:gd name="connsiteY2528" fmla="*/ 2667476 h 3512352"/>
                <a:gd name="connsiteX2529" fmla="*/ 1667954 w 2562628"/>
                <a:gd name="connsiteY2529" fmla="*/ 2670226 h 3512352"/>
                <a:gd name="connsiteX2530" fmla="*/ 1666504 w 2562628"/>
                <a:gd name="connsiteY2530" fmla="*/ 2671676 h 3512352"/>
                <a:gd name="connsiteX2531" fmla="*/ 1664854 w 2562628"/>
                <a:gd name="connsiteY2531" fmla="*/ 2672476 h 3512352"/>
                <a:gd name="connsiteX2532" fmla="*/ 1661954 w 2562628"/>
                <a:gd name="connsiteY2532" fmla="*/ 2675126 h 3512352"/>
                <a:gd name="connsiteX2533" fmla="*/ 1659854 w 2562628"/>
                <a:gd name="connsiteY2533" fmla="*/ 2676576 h 3512352"/>
                <a:gd name="connsiteX2534" fmla="*/ 1655404 w 2562628"/>
                <a:gd name="connsiteY2534" fmla="*/ 2676576 h 3512352"/>
                <a:gd name="connsiteX2535" fmla="*/ 1650154 w 2562628"/>
                <a:gd name="connsiteY2535" fmla="*/ 2678076 h 3512352"/>
                <a:gd name="connsiteX2536" fmla="*/ 1648454 w 2562628"/>
                <a:gd name="connsiteY2536" fmla="*/ 2679725 h 3512352"/>
                <a:gd name="connsiteX2537" fmla="*/ 1647204 w 2562628"/>
                <a:gd name="connsiteY2537" fmla="*/ 2681876 h 3512352"/>
                <a:gd name="connsiteX2538" fmla="*/ 1644604 w 2562628"/>
                <a:gd name="connsiteY2538" fmla="*/ 2681876 h 3512352"/>
                <a:gd name="connsiteX2539" fmla="*/ 1641654 w 2562628"/>
                <a:gd name="connsiteY2539" fmla="*/ 2683326 h 3512352"/>
                <a:gd name="connsiteX2540" fmla="*/ 1637754 w 2562628"/>
                <a:gd name="connsiteY2540" fmla="*/ 2686275 h 3512352"/>
                <a:gd name="connsiteX2541" fmla="*/ 1633505 w 2562628"/>
                <a:gd name="connsiteY2541" fmla="*/ 2686275 h 3512352"/>
                <a:gd name="connsiteX2542" fmla="*/ 1633505 w 2562628"/>
                <a:gd name="connsiteY2542" fmla="*/ 2685326 h 3512352"/>
                <a:gd name="connsiteX2543" fmla="*/ 1631605 w 2562628"/>
                <a:gd name="connsiteY2543" fmla="*/ 2686275 h 3512352"/>
                <a:gd name="connsiteX2544" fmla="*/ 1631605 w 2562628"/>
                <a:gd name="connsiteY2544" fmla="*/ 2686275 h 3512352"/>
                <a:gd name="connsiteX2545" fmla="*/ 1625305 w 2562628"/>
                <a:gd name="connsiteY2545" fmla="*/ 2689425 h 3512352"/>
                <a:gd name="connsiteX2546" fmla="*/ 1619655 w 2562628"/>
                <a:gd name="connsiteY2546" fmla="*/ 2686725 h 3512352"/>
                <a:gd name="connsiteX2547" fmla="*/ 1617155 w 2562628"/>
                <a:gd name="connsiteY2547" fmla="*/ 2689075 h 3512352"/>
                <a:gd name="connsiteX2548" fmla="*/ 1616455 w 2562628"/>
                <a:gd name="connsiteY2548" fmla="*/ 2689425 h 3512352"/>
                <a:gd name="connsiteX2549" fmla="*/ 1613655 w 2562628"/>
                <a:gd name="connsiteY2549" fmla="*/ 2688075 h 3512352"/>
                <a:gd name="connsiteX2550" fmla="*/ 1610705 w 2562628"/>
                <a:gd name="connsiteY2550" fmla="*/ 2689525 h 3512352"/>
                <a:gd name="connsiteX2551" fmla="*/ 1609605 w 2562628"/>
                <a:gd name="connsiteY2551" fmla="*/ 2689525 h 3512352"/>
                <a:gd name="connsiteX2552" fmla="*/ 1609605 w 2562628"/>
                <a:gd name="connsiteY2552" fmla="*/ 2687225 h 3512352"/>
                <a:gd name="connsiteX2553" fmla="*/ 1605305 w 2562628"/>
                <a:gd name="connsiteY2553" fmla="*/ 2682976 h 3512352"/>
                <a:gd name="connsiteX2554" fmla="*/ 1602905 w 2562628"/>
                <a:gd name="connsiteY2554" fmla="*/ 2682976 h 3512352"/>
                <a:gd name="connsiteX2555" fmla="*/ 1602905 w 2562628"/>
                <a:gd name="connsiteY2555" fmla="*/ 2682026 h 3512352"/>
                <a:gd name="connsiteX2556" fmla="*/ 1600055 w 2562628"/>
                <a:gd name="connsiteY2556" fmla="*/ 2680675 h 3512352"/>
                <a:gd name="connsiteX2557" fmla="*/ 1598655 w 2562628"/>
                <a:gd name="connsiteY2557" fmla="*/ 2676376 h 3512352"/>
                <a:gd name="connsiteX2558" fmla="*/ 1588956 w 2562628"/>
                <a:gd name="connsiteY2558" fmla="*/ 2676376 h 3512352"/>
                <a:gd name="connsiteX2559" fmla="*/ 1587006 w 2562628"/>
                <a:gd name="connsiteY2559" fmla="*/ 2675676 h 3512352"/>
                <a:gd name="connsiteX2560" fmla="*/ 1584306 w 2562628"/>
                <a:gd name="connsiteY2560" fmla="*/ 2672976 h 3512352"/>
                <a:gd name="connsiteX2561" fmla="*/ 1579306 w 2562628"/>
                <a:gd name="connsiteY2561" fmla="*/ 2672976 h 3512352"/>
                <a:gd name="connsiteX2562" fmla="*/ 1577206 w 2562628"/>
                <a:gd name="connsiteY2562" fmla="*/ 2675276 h 3512352"/>
                <a:gd name="connsiteX2563" fmla="*/ 1575956 w 2562628"/>
                <a:gd name="connsiteY2563" fmla="*/ 2677426 h 3512352"/>
                <a:gd name="connsiteX2564" fmla="*/ 1572556 w 2562628"/>
                <a:gd name="connsiteY2564" fmla="*/ 2677426 h 3512352"/>
                <a:gd name="connsiteX2565" fmla="*/ 1568456 w 2562628"/>
                <a:gd name="connsiteY2565" fmla="*/ 2676126 h 3512352"/>
                <a:gd name="connsiteX2566" fmla="*/ 1565406 w 2562628"/>
                <a:gd name="connsiteY2566" fmla="*/ 2677626 h 3512352"/>
                <a:gd name="connsiteX2567" fmla="*/ 1564156 w 2562628"/>
                <a:gd name="connsiteY2567" fmla="*/ 2678026 h 3512352"/>
                <a:gd name="connsiteX2568" fmla="*/ 1559907 w 2562628"/>
                <a:gd name="connsiteY2568" fmla="*/ 2675976 h 3512352"/>
                <a:gd name="connsiteX2569" fmla="*/ 1558457 w 2562628"/>
                <a:gd name="connsiteY2569" fmla="*/ 2676676 h 3512352"/>
                <a:gd name="connsiteX2570" fmla="*/ 1558457 w 2562628"/>
                <a:gd name="connsiteY2570" fmla="*/ 2676176 h 3512352"/>
                <a:gd name="connsiteX2571" fmla="*/ 1551757 w 2562628"/>
                <a:gd name="connsiteY2571" fmla="*/ 2672976 h 3512352"/>
                <a:gd name="connsiteX2572" fmla="*/ 1549707 w 2562628"/>
                <a:gd name="connsiteY2572" fmla="*/ 2677226 h 3512352"/>
                <a:gd name="connsiteX2573" fmla="*/ 1547007 w 2562628"/>
                <a:gd name="connsiteY2573" fmla="*/ 2677226 h 3512352"/>
                <a:gd name="connsiteX2574" fmla="*/ 1547007 w 2562628"/>
                <a:gd name="connsiteY2574" fmla="*/ 2622227 h 3512352"/>
                <a:gd name="connsiteX2575" fmla="*/ 1436010 w 2562628"/>
                <a:gd name="connsiteY2575" fmla="*/ 2622227 h 3512352"/>
                <a:gd name="connsiteX2576" fmla="*/ 1436010 w 2562628"/>
                <a:gd name="connsiteY2576" fmla="*/ 2511230 h 3512352"/>
                <a:gd name="connsiteX2577" fmla="*/ 1437910 w 2562628"/>
                <a:gd name="connsiteY2577" fmla="*/ 2509330 h 3512352"/>
                <a:gd name="connsiteX2578" fmla="*/ 1438560 w 2562628"/>
                <a:gd name="connsiteY2578" fmla="*/ 2506680 h 3512352"/>
                <a:gd name="connsiteX2579" fmla="*/ 1441260 w 2562628"/>
                <a:gd name="connsiteY2579" fmla="*/ 2506680 h 3512352"/>
                <a:gd name="connsiteX2580" fmla="*/ 1447260 w 2562628"/>
                <a:gd name="connsiteY2580" fmla="*/ 2503031 h 3512352"/>
                <a:gd name="connsiteX2581" fmla="*/ 1451860 w 2562628"/>
                <a:gd name="connsiteY2581" fmla="*/ 2501531 h 3512352"/>
                <a:gd name="connsiteX2582" fmla="*/ 1453310 w 2562628"/>
                <a:gd name="connsiteY2582" fmla="*/ 2496981 h 3512352"/>
                <a:gd name="connsiteX2583" fmla="*/ 1455260 w 2562628"/>
                <a:gd name="connsiteY2583" fmla="*/ 2494081 h 3512352"/>
                <a:gd name="connsiteX2584" fmla="*/ 1457859 w 2562628"/>
                <a:gd name="connsiteY2584" fmla="*/ 2487931 h 3512352"/>
                <a:gd name="connsiteX2585" fmla="*/ 1459059 w 2562628"/>
                <a:gd name="connsiteY2585" fmla="*/ 2480831 h 3512352"/>
                <a:gd name="connsiteX2586" fmla="*/ 1459859 w 2562628"/>
                <a:gd name="connsiteY2586" fmla="*/ 2478581 h 3512352"/>
                <a:gd name="connsiteX2587" fmla="*/ 1475609 w 2562628"/>
                <a:gd name="connsiteY2587" fmla="*/ 2462782 h 3512352"/>
                <a:gd name="connsiteX2588" fmla="*/ 1478009 w 2562628"/>
                <a:gd name="connsiteY2588" fmla="*/ 2461182 h 3512352"/>
                <a:gd name="connsiteX2589" fmla="*/ 1484959 w 2562628"/>
                <a:gd name="connsiteY2589" fmla="*/ 2460082 h 3512352"/>
                <a:gd name="connsiteX2590" fmla="*/ 1486909 w 2562628"/>
                <a:gd name="connsiteY2590" fmla="*/ 2458132 h 3512352"/>
                <a:gd name="connsiteX2591" fmla="*/ 1488509 w 2562628"/>
                <a:gd name="connsiteY2591" fmla="*/ 2455182 h 3512352"/>
                <a:gd name="connsiteX2592" fmla="*/ 1489759 w 2562628"/>
                <a:gd name="connsiteY2592" fmla="*/ 2451282 h 3512352"/>
                <a:gd name="connsiteX2593" fmla="*/ 1489759 w 2562628"/>
                <a:gd name="connsiteY2593" fmla="*/ 2439532 h 3512352"/>
                <a:gd name="connsiteX2594" fmla="*/ 1487609 w 2562628"/>
                <a:gd name="connsiteY2594" fmla="*/ 2435082 h 3512352"/>
                <a:gd name="connsiteX2595" fmla="*/ 1487609 w 2562628"/>
                <a:gd name="connsiteY2595" fmla="*/ 2430732 h 3512352"/>
                <a:gd name="connsiteX2596" fmla="*/ 1489459 w 2562628"/>
                <a:gd name="connsiteY2596" fmla="*/ 2428883 h 3512352"/>
                <a:gd name="connsiteX2597" fmla="*/ 1491209 w 2562628"/>
                <a:gd name="connsiteY2597" fmla="*/ 2429482 h 3512352"/>
                <a:gd name="connsiteX2598" fmla="*/ 1493308 w 2562628"/>
                <a:gd name="connsiteY2598" fmla="*/ 2431282 h 3512352"/>
                <a:gd name="connsiteX2599" fmla="*/ 1497758 w 2562628"/>
                <a:gd name="connsiteY2599" fmla="*/ 2429132 h 3512352"/>
                <a:gd name="connsiteX2600" fmla="*/ 1499458 w 2562628"/>
                <a:gd name="connsiteY2600" fmla="*/ 2427683 h 3512352"/>
                <a:gd name="connsiteX2601" fmla="*/ 1502008 w 2562628"/>
                <a:gd name="connsiteY2601" fmla="*/ 2426433 h 3512352"/>
                <a:gd name="connsiteX2602" fmla="*/ 1503908 w 2562628"/>
                <a:gd name="connsiteY2602" fmla="*/ 2427083 h 3512352"/>
                <a:gd name="connsiteX2603" fmla="*/ 1509808 w 2562628"/>
                <a:gd name="connsiteY2603" fmla="*/ 2427083 h 3512352"/>
                <a:gd name="connsiteX2604" fmla="*/ 1512758 w 2562628"/>
                <a:gd name="connsiteY2604" fmla="*/ 2424133 h 3512352"/>
                <a:gd name="connsiteX2605" fmla="*/ 1517058 w 2562628"/>
                <a:gd name="connsiteY2605" fmla="*/ 2421533 h 3512352"/>
                <a:gd name="connsiteX2606" fmla="*/ 1518508 w 2562628"/>
                <a:gd name="connsiteY2606" fmla="*/ 2421533 h 3512352"/>
                <a:gd name="connsiteX2607" fmla="*/ 1523508 w 2562628"/>
                <a:gd name="connsiteY2607" fmla="*/ 2420033 h 3512352"/>
                <a:gd name="connsiteX2608" fmla="*/ 1526808 w 2562628"/>
                <a:gd name="connsiteY2608" fmla="*/ 2418433 h 3512352"/>
                <a:gd name="connsiteX2609" fmla="*/ 1528507 w 2562628"/>
                <a:gd name="connsiteY2609" fmla="*/ 2415183 h 3512352"/>
                <a:gd name="connsiteX2610" fmla="*/ 1538157 w 2562628"/>
                <a:gd name="connsiteY2610" fmla="*/ 2415183 h 3512352"/>
                <a:gd name="connsiteX2611" fmla="*/ 1541107 w 2562628"/>
                <a:gd name="connsiteY2611" fmla="*/ 2413733 h 3512352"/>
                <a:gd name="connsiteX2612" fmla="*/ 1548757 w 2562628"/>
                <a:gd name="connsiteY2612" fmla="*/ 2406433 h 3512352"/>
                <a:gd name="connsiteX2613" fmla="*/ 1549607 w 2562628"/>
                <a:gd name="connsiteY2613" fmla="*/ 2406883 h 3512352"/>
                <a:gd name="connsiteX2614" fmla="*/ 1553257 w 2562628"/>
                <a:gd name="connsiteY2614" fmla="*/ 2410433 h 3512352"/>
                <a:gd name="connsiteX2615" fmla="*/ 1555157 w 2562628"/>
                <a:gd name="connsiteY2615" fmla="*/ 2414333 h 3512352"/>
                <a:gd name="connsiteX2616" fmla="*/ 1558057 w 2562628"/>
                <a:gd name="connsiteY2616" fmla="*/ 2417383 h 3512352"/>
                <a:gd name="connsiteX2617" fmla="*/ 1560156 w 2562628"/>
                <a:gd name="connsiteY2617" fmla="*/ 2417383 h 3512352"/>
                <a:gd name="connsiteX2618" fmla="*/ 1561207 w 2562628"/>
                <a:gd name="connsiteY2618" fmla="*/ 2418533 h 3512352"/>
                <a:gd name="connsiteX2619" fmla="*/ 1564956 w 2562628"/>
                <a:gd name="connsiteY2619" fmla="*/ 2418533 h 3512352"/>
                <a:gd name="connsiteX2620" fmla="*/ 1568006 w 2562628"/>
                <a:gd name="connsiteY2620" fmla="*/ 2417683 h 3512352"/>
                <a:gd name="connsiteX2621" fmla="*/ 1574556 w 2562628"/>
                <a:gd name="connsiteY2621" fmla="*/ 2424083 h 3512352"/>
                <a:gd name="connsiteX2622" fmla="*/ 1585606 w 2562628"/>
                <a:gd name="connsiteY2622" fmla="*/ 2424083 h 3512352"/>
                <a:gd name="connsiteX2623" fmla="*/ 1588406 w 2562628"/>
                <a:gd name="connsiteY2623" fmla="*/ 2426833 h 3512352"/>
                <a:gd name="connsiteX2624" fmla="*/ 1589056 w 2562628"/>
                <a:gd name="connsiteY2624" fmla="*/ 2428832 h 3512352"/>
                <a:gd name="connsiteX2625" fmla="*/ 1589056 w 2562628"/>
                <a:gd name="connsiteY2625" fmla="*/ 2431833 h 3512352"/>
                <a:gd name="connsiteX2626" fmla="*/ 1591106 w 2562628"/>
                <a:gd name="connsiteY2626" fmla="*/ 2434033 h 3512352"/>
                <a:gd name="connsiteX2627" fmla="*/ 1600405 w 2562628"/>
                <a:gd name="connsiteY2627" fmla="*/ 2439032 h 3512352"/>
                <a:gd name="connsiteX2628" fmla="*/ 1607755 w 2562628"/>
                <a:gd name="connsiteY2628" fmla="*/ 2446382 h 3512352"/>
                <a:gd name="connsiteX2629" fmla="*/ 1613805 w 2562628"/>
                <a:gd name="connsiteY2629" fmla="*/ 2449632 h 3512352"/>
                <a:gd name="connsiteX2630" fmla="*/ 1615455 w 2562628"/>
                <a:gd name="connsiteY2630" fmla="*/ 2449632 h 3512352"/>
                <a:gd name="connsiteX2631" fmla="*/ 1616155 w 2562628"/>
                <a:gd name="connsiteY2631" fmla="*/ 2450432 h 3512352"/>
                <a:gd name="connsiteX2632" fmla="*/ 1617105 w 2562628"/>
                <a:gd name="connsiteY2632" fmla="*/ 2452132 h 3512352"/>
                <a:gd name="connsiteX2633" fmla="*/ 1619505 w 2562628"/>
                <a:gd name="connsiteY2633" fmla="*/ 2454782 h 3512352"/>
                <a:gd name="connsiteX2634" fmla="*/ 1621405 w 2562628"/>
                <a:gd name="connsiteY2634" fmla="*/ 2458682 h 3512352"/>
                <a:gd name="connsiteX2635" fmla="*/ 1623305 w 2562628"/>
                <a:gd name="connsiteY2635" fmla="*/ 2460832 h 3512352"/>
                <a:gd name="connsiteX2636" fmla="*/ 1625855 w 2562628"/>
                <a:gd name="connsiteY2636" fmla="*/ 2462282 h 3512352"/>
                <a:gd name="connsiteX2637" fmla="*/ 1627555 w 2562628"/>
                <a:gd name="connsiteY2637" fmla="*/ 2463982 h 3512352"/>
                <a:gd name="connsiteX2638" fmla="*/ 1628505 w 2562628"/>
                <a:gd name="connsiteY2638" fmla="*/ 2463982 h 3512352"/>
                <a:gd name="connsiteX2639" fmla="*/ 1629705 w 2562628"/>
                <a:gd name="connsiteY2639" fmla="*/ 2465182 h 3512352"/>
                <a:gd name="connsiteX2640" fmla="*/ 1632305 w 2562628"/>
                <a:gd name="connsiteY2640" fmla="*/ 2466681 h 3512352"/>
                <a:gd name="connsiteX2641" fmla="*/ 1633555 w 2562628"/>
                <a:gd name="connsiteY2641" fmla="*/ 2467981 h 3512352"/>
                <a:gd name="connsiteX2642" fmla="*/ 1636954 w 2562628"/>
                <a:gd name="connsiteY2642" fmla="*/ 2469082 h 3512352"/>
                <a:gd name="connsiteX2643" fmla="*/ 1639754 w 2562628"/>
                <a:gd name="connsiteY2643" fmla="*/ 2471931 h 3512352"/>
                <a:gd name="connsiteX2644" fmla="*/ 1639754 w 2562628"/>
                <a:gd name="connsiteY2644" fmla="*/ 2474031 h 3512352"/>
                <a:gd name="connsiteX2645" fmla="*/ 1641504 w 2562628"/>
                <a:gd name="connsiteY2645" fmla="*/ 2475781 h 3512352"/>
                <a:gd name="connsiteX2646" fmla="*/ 1641954 w 2562628"/>
                <a:gd name="connsiteY2646" fmla="*/ 2476781 h 3512352"/>
                <a:gd name="connsiteX2647" fmla="*/ 1641954 w 2562628"/>
                <a:gd name="connsiteY2647" fmla="*/ 2480081 h 3512352"/>
                <a:gd name="connsiteX2648" fmla="*/ 1643054 w 2562628"/>
                <a:gd name="connsiteY2648" fmla="*/ 2482331 h 3512352"/>
                <a:gd name="connsiteX2649" fmla="*/ 1643054 w 2562628"/>
                <a:gd name="connsiteY2649" fmla="*/ 2485181 h 3512352"/>
                <a:gd name="connsiteX2650" fmla="*/ 1647204 w 2562628"/>
                <a:gd name="connsiteY2650" fmla="*/ 2489281 h 3512352"/>
                <a:gd name="connsiteX2651" fmla="*/ 1649154 w 2562628"/>
                <a:gd name="connsiteY2651" fmla="*/ 2492281 h 3512352"/>
                <a:gd name="connsiteX2652" fmla="*/ 1649654 w 2562628"/>
                <a:gd name="connsiteY2652" fmla="*/ 2492931 h 3512352"/>
                <a:gd name="connsiteX2653" fmla="*/ 1649654 w 2562628"/>
                <a:gd name="connsiteY2653" fmla="*/ 2510180 h 3512352"/>
                <a:gd name="connsiteX2654" fmla="*/ 1648504 w 2562628"/>
                <a:gd name="connsiteY2654" fmla="*/ 2512380 h 3512352"/>
                <a:gd name="connsiteX2655" fmla="*/ 1648504 w 2562628"/>
                <a:gd name="connsiteY2655" fmla="*/ 2537380 h 3512352"/>
                <a:gd name="connsiteX2656" fmla="*/ 1672753 w 2562628"/>
                <a:gd name="connsiteY2656" fmla="*/ 2538479 h 3512352"/>
                <a:gd name="connsiteX2657" fmla="*/ 1672753 w 2562628"/>
                <a:gd name="connsiteY2657" fmla="*/ 2538479 h 3512352"/>
                <a:gd name="connsiteX2658" fmla="*/ 1676203 w 2562628"/>
                <a:gd name="connsiteY2658" fmla="*/ 2538479 h 3512352"/>
                <a:gd name="connsiteX2659" fmla="*/ 1679753 w 2562628"/>
                <a:gd name="connsiteY2659" fmla="*/ 2538479 h 3512352"/>
                <a:gd name="connsiteX2660" fmla="*/ 1679753 w 2562628"/>
                <a:gd name="connsiteY2660" fmla="*/ 2538479 h 3512352"/>
                <a:gd name="connsiteX2661" fmla="*/ 1682803 w 2562628"/>
                <a:gd name="connsiteY2661" fmla="*/ 2538479 h 3512352"/>
                <a:gd name="connsiteX2662" fmla="*/ 1682803 w 2562628"/>
                <a:gd name="connsiteY2662" fmla="*/ 2584378 h 3512352"/>
                <a:gd name="connsiteX2663" fmla="*/ 1681403 w 2562628"/>
                <a:gd name="connsiteY2663" fmla="*/ 2593678 h 3512352"/>
                <a:gd name="connsiteX2664" fmla="*/ 1683403 w 2562628"/>
                <a:gd name="connsiteY2664" fmla="*/ 2595578 h 3512352"/>
                <a:gd name="connsiteX2665" fmla="*/ 1683853 w 2562628"/>
                <a:gd name="connsiteY2665" fmla="*/ 2596478 h 3512352"/>
                <a:gd name="connsiteX2666" fmla="*/ 1683853 w 2562628"/>
                <a:gd name="connsiteY2666" fmla="*/ 2599328 h 3512352"/>
                <a:gd name="connsiteX2667" fmla="*/ 1682803 w 2562628"/>
                <a:gd name="connsiteY2667" fmla="*/ 2601578 h 3512352"/>
                <a:gd name="connsiteX2668" fmla="*/ 1682803 w 2562628"/>
                <a:gd name="connsiteY2668" fmla="*/ 2613027 h 3512352"/>
                <a:gd name="connsiteX2669" fmla="*/ 1684203 w 2562628"/>
                <a:gd name="connsiteY2669" fmla="*/ 2615977 h 3512352"/>
                <a:gd name="connsiteX2670" fmla="*/ 1686703 w 2562628"/>
                <a:gd name="connsiteY2670" fmla="*/ 2618777 h 3512352"/>
                <a:gd name="connsiteX2671" fmla="*/ 1688053 w 2562628"/>
                <a:gd name="connsiteY2671" fmla="*/ 2621577 h 3512352"/>
                <a:gd name="connsiteX2672" fmla="*/ 1691153 w 2562628"/>
                <a:gd name="connsiteY2672" fmla="*/ 2623027 h 3512352"/>
                <a:gd name="connsiteX2673" fmla="*/ 1695103 w 2562628"/>
                <a:gd name="connsiteY2673" fmla="*/ 2625727 h 3512352"/>
                <a:gd name="connsiteX2674" fmla="*/ 1695503 w 2562628"/>
                <a:gd name="connsiteY2674" fmla="*/ 2625727 h 3512352"/>
                <a:gd name="connsiteX2675" fmla="*/ 1692703 w 2562628"/>
                <a:gd name="connsiteY2675" fmla="*/ 2628527 h 3512352"/>
                <a:gd name="connsiteX2676" fmla="*/ 1782150 w 2562628"/>
                <a:gd name="connsiteY2676" fmla="*/ 2482481 h 3512352"/>
                <a:gd name="connsiteX2677" fmla="*/ 1781050 w 2562628"/>
                <a:gd name="connsiteY2677" fmla="*/ 2623377 h 3512352"/>
                <a:gd name="connsiteX2678" fmla="*/ 1771051 w 2562628"/>
                <a:gd name="connsiteY2678" fmla="*/ 2623377 h 3512352"/>
                <a:gd name="connsiteX2679" fmla="*/ 1768201 w 2562628"/>
                <a:gd name="connsiteY2679" fmla="*/ 2621927 h 3512352"/>
                <a:gd name="connsiteX2680" fmla="*/ 1761051 w 2562628"/>
                <a:gd name="connsiteY2680" fmla="*/ 2612828 h 3512352"/>
                <a:gd name="connsiteX2681" fmla="*/ 1759101 w 2562628"/>
                <a:gd name="connsiteY2681" fmla="*/ 2609978 h 3512352"/>
                <a:gd name="connsiteX2682" fmla="*/ 1757051 w 2562628"/>
                <a:gd name="connsiteY2682" fmla="*/ 2605778 h 3512352"/>
                <a:gd name="connsiteX2683" fmla="*/ 1749701 w 2562628"/>
                <a:gd name="connsiteY2683" fmla="*/ 2605778 h 3512352"/>
                <a:gd name="connsiteX2684" fmla="*/ 1741802 w 2562628"/>
                <a:gd name="connsiteY2684" fmla="*/ 2605028 h 3512352"/>
                <a:gd name="connsiteX2685" fmla="*/ 1741802 w 2562628"/>
                <a:gd name="connsiteY2685" fmla="*/ 2602478 h 3512352"/>
                <a:gd name="connsiteX2686" fmla="*/ 1731502 w 2562628"/>
                <a:gd name="connsiteY2686" fmla="*/ 2602478 h 3512352"/>
                <a:gd name="connsiteX2687" fmla="*/ 1731502 w 2562628"/>
                <a:gd name="connsiteY2687" fmla="*/ 2604678 h 3512352"/>
                <a:gd name="connsiteX2688" fmla="*/ 1720452 w 2562628"/>
                <a:gd name="connsiteY2688" fmla="*/ 2604678 h 3512352"/>
                <a:gd name="connsiteX2689" fmla="*/ 1716002 w 2562628"/>
                <a:gd name="connsiteY2689" fmla="*/ 2609028 h 3512352"/>
                <a:gd name="connsiteX2690" fmla="*/ 1714652 w 2562628"/>
                <a:gd name="connsiteY2690" fmla="*/ 2611327 h 3512352"/>
                <a:gd name="connsiteX2691" fmla="*/ 1712202 w 2562628"/>
                <a:gd name="connsiteY2691" fmla="*/ 2612927 h 3512352"/>
                <a:gd name="connsiteX2692" fmla="*/ 1708152 w 2562628"/>
                <a:gd name="connsiteY2692" fmla="*/ 2617927 h 3512352"/>
                <a:gd name="connsiteX2693" fmla="*/ 1706703 w 2562628"/>
                <a:gd name="connsiteY2693" fmla="*/ 2619377 h 3512352"/>
                <a:gd name="connsiteX2694" fmla="*/ 1704702 w 2562628"/>
                <a:gd name="connsiteY2694" fmla="*/ 2620027 h 3512352"/>
                <a:gd name="connsiteX2695" fmla="*/ 1702453 w 2562628"/>
                <a:gd name="connsiteY2695" fmla="*/ 2620027 h 3512352"/>
                <a:gd name="connsiteX2696" fmla="*/ 1699703 w 2562628"/>
                <a:gd name="connsiteY2696" fmla="*/ 2619077 h 3512352"/>
                <a:gd name="connsiteX2697" fmla="*/ 1697453 w 2562628"/>
                <a:gd name="connsiteY2697" fmla="*/ 2619077 h 3512352"/>
                <a:gd name="connsiteX2698" fmla="*/ 1695053 w 2562628"/>
                <a:gd name="connsiteY2698" fmla="*/ 2617427 h 3512352"/>
                <a:gd name="connsiteX2699" fmla="*/ 1693503 w 2562628"/>
                <a:gd name="connsiteY2699" fmla="*/ 2616677 h 3512352"/>
                <a:gd name="connsiteX2700" fmla="*/ 1692953 w 2562628"/>
                <a:gd name="connsiteY2700" fmla="*/ 2615527 h 3512352"/>
                <a:gd name="connsiteX2701" fmla="*/ 1690453 w 2562628"/>
                <a:gd name="connsiteY2701" fmla="*/ 2612778 h 3512352"/>
                <a:gd name="connsiteX2702" fmla="*/ 1690003 w 2562628"/>
                <a:gd name="connsiteY2702" fmla="*/ 2611778 h 3512352"/>
                <a:gd name="connsiteX2703" fmla="*/ 1690003 w 2562628"/>
                <a:gd name="connsiteY2703" fmla="*/ 2603528 h 3512352"/>
                <a:gd name="connsiteX2704" fmla="*/ 1691053 w 2562628"/>
                <a:gd name="connsiteY2704" fmla="*/ 2601278 h 3512352"/>
                <a:gd name="connsiteX2705" fmla="*/ 1691053 w 2562628"/>
                <a:gd name="connsiteY2705" fmla="*/ 2595178 h 3512352"/>
                <a:gd name="connsiteX2706" fmla="*/ 1689653 w 2562628"/>
                <a:gd name="connsiteY2706" fmla="*/ 2592228 h 3512352"/>
                <a:gd name="connsiteX2707" fmla="*/ 1689053 w 2562628"/>
                <a:gd name="connsiteY2707" fmla="*/ 2591378 h 3512352"/>
                <a:gd name="connsiteX2708" fmla="*/ 1689953 w 2562628"/>
                <a:gd name="connsiteY2708" fmla="*/ 2585478 h 3512352"/>
                <a:gd name="connsiteX2709" fmla="*/ 1689953 w 2562628"/>
                <a:gd name="connsiteY2709" fmla="*/ 2531880 h 3512352"/>
                <a:gd name="connsiteX2710" fmla="*/ 1679953 w 2562628"/>
                <a:gd name="connsiteY2710" fmla="*/ 2531880 h 3512352"/>
                <a:gd name="connsiteX2711" fmla="*/ 1680953 w 2562628"/>
                <a:gd name="connsiteY2711" fmla="*/ 2482581 h 3512352"/>
                <a:gd name="connsiteX2712" fmla="*/ 1782200 w 2562628"/>
                <a:gd name="connsiteY2712" fmla="*/ 2482581 h 3512352"/>
                <a:gd name="connsiteX2713" fmla="*/ 1765651 w 2562628"/>
                <a:gd name="connsiteY2713" fmla="*/ 2207489 h 3512352"/>
                <a:gd name="connsiteX2714" fmla="*/ 1766651 w 2562628"/>
                <a:gd name="connsiteY2714" fmla="*/ 2292186 h 3512352"/>
                <a:gd name="connsiteX2715" fmla="*/ 1721652 w 2562628"/>
                <a:gd name="connsiteY2715" fmla="*/ 2291186 h 3512352"/>
                <a:gd name="connsiteX2716" fmla="*/ 1554207 w 2562628"/>
                <a:gd name="connsiteY2716" fmla="*/ 2290186 h 3512352"/>
                <a:gd name="connsiteX2717" fmla="*/ 1554207 w 2562628"/>
                <a:gd name="connsiteY2717" fmla="*/ 2095192 h 3512352"/>
                <a:gd name="connsiteX2718" fmla="*/ 1712802 w 2562628"/>
                <a:gd name="connsiteY2718" fmla="*/ 2097342 h 3512352"/>
                <a:gd name="connsiteX2719" fmla="*/ 1712802 w 2562628"/>
                <a:gd name="connsiteY2719" fmla="*/ 2097342 h 3512352"/>
                <a:gd name="connsiteX2720" fmla="*/ 1713902 w 2562628"/>
                <a:gd name="connsiteY2720" fmla="*/ 2205389 h 3512352"/>
                <a:gd name="connsiteX2721" fmla="*/ 1713902 w 2562628"/>
                <a:gd name="connsiteY2721" fmla="*/ 1931196 h 3512352"/>
                <a:gd name="connsiteX2722" fmla="*/ 1712852 w 2562628"/>
                <a:gd name="connsiteY2722" fmla="*/ 2090192 h 3512352"/>
                <a:gd name="connsiteX2723" fmla="*/ 1642304 w 2562628"/>
                <a:gd name="connsiteY2723" fmla="*/ 2089242 h 3512352"/>
                <a:gd name="connsiteX2724" fmla="*/ 1554157 w 2562628"/>
                <a:gd name="connsiteY2724" fmla="*/ 2088042 h 3512352"/>
                <a:gd name="connsiteX2725" fmla="*/ 1552007 w 2562628"/>
                <a:gd name="connsiteY2725" fmla="*/ 1938046 h 3512352"/>
                <a:gd name="connsiteX2726" fmla="*/ 1590506 w 2562628"/>
                <a:gd name="connsiteY2726" fmla="*/ 1938046 h 3512352"/>
                <a:gd name="connsiteX2727" fmla="*/ 1593806 w 2562628"/>
                <a:gd name="connsiteY2727" fmla="*/ 1827499 h 3512352"/>
                <a:gd name="connsiteX2728" fmla="*/ 1676503 w 2562628"/>
                <a:gd name="connsiteY2728" fmla="*/ 1824249 h 3512352"/>
                <a:gd name="connsiteX2729" fmla="*/ 1753601 w 2562628"/>
                <a:gd name="connsiteY2729" fmla="*/ 1825349 h 3512352"/>
                <a:gd name="connsiteX2730" fmla="*/ 1752551 w 2562628"/>
                <a:gd name="connsiteY2730" fmla="*/ 1931046 h 3512352"/>
                <a:gd name="connsiteX2731" fmla="*/ 1223916 w 2562628"/>
                <a:gd name="connsiteY2731" fmla="*/ 753379 h 3512352"/>
                <a:gd name="connsiteX2732" fmla="*/ 1449410 w 2562628"/>
                <a:gd name="connsiteY2732" fmla="*/ 754479 h 3512352"/>
                <a:gd name="connsiteX2733" fmla="*/ 1449410 w 2562628"/>
                <a:gd name="connsiteY2733" fmla="*/ 721430 h 3512352"/>
                <a:gd name="connsiteX2734" fmla="*/ 1522008 w 2562628"/>
                <a:gd name="connsiteY2734" fmla="*/ 723530 h 3512352"/>
                <a:gd name="connsiteX2735" fmla="*/ 1712002 w 2562628"/>
                <a:gd name="connsiteY2735" fmla="*/ 726830 h 3512352"/>
                <a:gd name="connsiteX2736" fmla="*/ 1741601 w 2562628"/>
                <a:gd name="connsiteY2736" fmla="*/ 726830 h 3512352"/>
                <a:gd name="connsiteX2737" fmla="*/ 1740552 w 2562628"/>
                <a:gd name="connsiteY2737" fmla="*/ 836177 h 3512352"/>
                <a:gd name="connsiteX2738" fmla="*/ 1747201 w 2562628"/>
                <a:gd name="connsiteY2738" fmla="*/ 836177 h 3512352"/>
                <a:gd name="connsiteX2739" fmla="*/ 1748251 w 2562628"/>
                <a:gd name="connsiteY2739" fmla="*/ 943024 h 3512352"/>
                <a:gd name="connsiteX2740" fmla="*/ 1746101 w 2562628"/>
                <a:gd name="connsiteY2740" fmla="*/ 1003872 h 3512352"/>
                <a:gd name="connsiteX2741" fmla="*/ 1748251 w 2562628"/>
                <a:gd name="connsiteY2741" fmla="*/ 1223866 h 3512352"/>
                <a:gd name="connsiteX2742" fmla="*/ 1752601 w 2562628"/>
                <a:gd name="connsiteY2742" fmla="*/ 1223866 h 3512352"/>
                <a:gd name="connsiteX2743" fmla="*/ 1751701 w 2562628"/>
                <a:gd name="connsiteY2743" fmla="*/ 1268865 h 3512352"/>
                <a:gd name="connsiteX2744" fmla="*/ 1705502 w 2562628"/>
                <a:gd name="connsiteY2744" fmla="*/ 1268865 h 3512352"/>
                <a:gd name="connsiteX2745" fmla="*/ 1524308 w 2562628"/>
                <a:gd name="connsiteY2745" fmla="*/ 1264415 h 3512352"/>
                <a:gd name="connsiteX2746" fmla="*/ 1444810 w 2562628"/>
                <a:gd name="connsiteY2746" fmla="*/ 1264415 h 3512352"/>
                <a:gd name="connsiteX2747" fmla="*/ 1444810 w 2562628"/>
                <a:gd name="connsiteY2747" fmla="*/ 1153618 h 3512352"/>
                <a:gd name="connsiteX2748" fmla="*/ 1441560 w 2562628"/>
                <a:gd name="connsiteY2748" fmla="*/ 1150368 h 3512352"/>
                <a:gd name="connsiteX2749" fmla="*/ 1438560 w 2562628"/>
                <a:gd name="connsiteY2749" fmla="*/ 1148618 h 3512352"/>
                <a:gd name="connsiteX2750" fmla="*/ 1435360 w 2562628"/>
                <a:gd name="connsiteY2750" fmla="*/ 1147568 h 3512352"/>
                <a:gd name="connsiteX2751" fmla="*/ 1433510 w 2562628"/>
                <a:gd name="connsiteY2751" fmla="*/ 1140218 h 3512352"/>
                <a:gd name="connsiteX2752" fmla="*/ 1431360 w 2562628"/>
                <a:gd name="connsiteY2752" fmla="*/ 1135668 h 3512352"/>
                <a:gd name="connsiteX2753" fmla="*/ 1431360 w 2562628"/>
                <a:gd name="connsiteY2753" fmla="*/ 1131819 h 3512352"/>
                <a:gd name="connsiteX2754" fmla="*/ 1431910 w 2562628"/>
                <a:gd name="connsiteY2754" fmla="*/ 1130869 h 3512352"/>
                <a:gd name="connsiteX2755" fmla="*/ 1434760 w 2562628"/>
                <a:gd name="connsiteY2755" fmla="*/ 1128019 h 3512352"/>
                <a:gd name="connsiteX2756" fmla="*/ 1435310 w 2562628"/>
                <a:gd name="connsiteY2756" fmla="*/ 1127369 h 3512352"/>
                <a:gd name="connsiteX2757" fmla="*/ 1441310 w 2562628"/>
                <a:gd name="connsiteY2757" fmla="*/ 1128819 h 3512352"/>
                <a:gd name="connsiteX2758" fmla="*/ 1441310 w 2562628"/>
                <a:gd name="connsiteY2758" fmla="*/ 1121319 h 3512352"/>
                <a:gd name="connsiteX2759" fmla="*/ 1440260 w 2562628"/>
                <a:gd name="connsiteY2759" fmla="*/ 1119169 h 3512352"/>
                <a:gd name="connsiteX2760" fmla="*/ 1440260 w 2562628"/>
                <a:gd name="connsiteY2760" fmla="*/ 1117419 h 3512352"/>
                <a:gd name="connsiteX2761" fmla="*/ 1444610 w 2562628"/>
                <a:gd name="connsiteY2761" fmla="*/ 1121769 h 3512352"/>
                <a:gd name="connsiteX2762" fmla="*/ 1444610 w 2562628"/>
                <a:gd name="connsiteY2762" fmla="*/ 1109219 h 3512352"/>
                <a:gd name="connsiteX2763" fmla="*/ 1443560 w 2562628"/>
                <a:gd name="connsiteY2763" fmla="*/ 1107019 h 3512352"/>
                <a:gd name="connsiteX2764" fmla="*/ 1443560 w 2562628"/>
                <a:gd name="connsiteY2764" fmla="*/ 1104469 h 3512352"/>
                <a:gd name="connsiteX2765" fmla="*/ 1444110 w 2562628"/>
                <a:gd name="connsiteY2765" fmla="*/ 1103569 h 3512352"/>
                <a:gd name="connsiteX2766" fmla="*/ 1444810 w 2562628"/>
                <a:gd name="connsiteY2766" fmla="*/ 1103569 h 3512352"/>
                <a:gd name="connsiteX2767" fmla="*/ 1447460 w 2562628"/>
                <a:gd name="connsiteY2767" fmla="*/ 1100920 h 3512352"/>
                <a:gd name="connsiteX2768" fmla="*/ 1449610 w 2562628"/>
                <a:gd name="connsiteY2768" fmla="*/ 1094770 h 3512352"/>
                <a:gd name="connsiteX2769" fmla="*/ 1445910 w 2562628"/>
                <a:gd name="connsiteY2769" fmla="*/ 1091020 h 3512352"/>
                <a:gd name="connsiteX2770" fmla="*/ 1443010 w 2562628"/>
                <a:gd name="connsiteY2770" fmla="*/ 1091020 h 3512352"/>
                <a:gd name="connsiteX2771" fmla="*/ 1440910 w 2562628"/>
                <a:gd name="connsiteY2771" fmla="*/ 1089970 h 3512352"/>
                <a:gd name="connsiteX2772" fmla="*/ 1436260 w 2562628"/>
                <a:gd name="connsiteY2772" fmla="*/ 1089970 h 3512352"/>
                <a:gd name="connsiteX2773" fmla="*/ 1428510 w 2562628"/>
                <a:gd name="connsiteY2773" fmla="*/ 1091070 h 3512352"/>
                <a:gd name="connsiteX2774" fmla="*/ 1425310 w 2562628"/>
                <a:gd name="connsiteY2774" fmla="*/ 1092120 h 3512352"/>
                <a:gd name="connsiteX2775" fmla="*/ 1416961 w 2562628"/>
                <a:gd name="connsiteY2775" fmla="*/ 1091170 h 3512352"/>
                <a:gd name="connsiteX2776" fmla="*/ 1414711 w 2562628"/>
                <a:gd name="connsiteY2776" fmla="*/ 1089670 h 3512352"/>
                <a:gd name="connsiteX2777" fmla="*/ 1407161 w 2562628"/>
                <a:gd name="connsiteY2777" fmla="*/ 1082170 h 3512352"/>
                <a:gd name="connsiteX2778" fmla="*/ 1401111 w 2562628"/>
                <a:gd name="connsiteY2778" fmla="*/ 1078920 h 3512352"/>
                <a:gd name="connsiteX2779" fmla="*/ 1390161 w 2562628"/>
                <a:gd name="connsiteY2779" fmla="*/ 1078920 h 3512352"/>
                <a:gd name="connsiteX2780" fmla="*/ 1390161 w 2562628"/>
                <a:gd name="connsiteY2780" fmla="*/ 1083570 h 3512352"/>
                <a:gd name="connsiteX2781" fmla="*/ 1385711 w 2562628"/>
                <a:gd name="connsiteY2781" fmla="*/ 1090170 h 3512352"/>
                <a:gd name="connsiteX2782" fmla="*/ 1385711 w 2562628"/>
                <a:gd name="connsiteY2782" fmla="*/ 1092070 h 3512352"/>
                <a:gd name="connsiteX2783" fmla="*/ 1382811 w 2562628"/>
                <a:gd name="connsiteY2783" fmla="*/ 1095020 h 3512352"/>
                <a:gd name="connsiteX2784" fmla="*/ 1380612 w 2562628"/>
                <a:gd name="connsiteY2784" fmla="*/ 1096070 h 3512352"/>
                <a:gd name="connsiteX2785" fmla="*/ 1380062 w 2562628"/>
                <a:gd name="connsiteY2785" fmla="*/ 1096070 h 3512352"/>
                <a:gd name="connsiteX2786" fmla="*/ 1379212 w 2562628"/>
                <a:gd name="connsiteY2786" fmla="*/ 1094320 h 3512352"/>
                <a:gd name="connsiteX2787" fmla="*/ 1377362 w 2562628"/>
                <a:gd name="connsiteY2787" fmla="*/ 1092220 h 3512352"/>
                <a:gd name="connsiteX2788" fmla="*/ 1373462 w 2562628"/>
                <a:gd name="connsiteY2788" fmla="*/ 1090120 h 3512352"/>
                <a:gd name="connsiteX2789" fmla="*/ 1373012 w 2562628"/>
                <a:gd name="connsiteY2789" fmla="*/ 1090120 h 3512352"/>
                <a:gd name="connsiteX2790" fmla="*/ 1370662 w 2562628"/>
                <a:gd name="connsiteY2790" fmla="*/ 1087720 h 3512352"/>
                <a:gd name="connsiteX2791" fmla="*/ 1370662 w 2562628"/>
                <a:gd name="connsiteY2791" fmla="*/ 1085070 h 3512352"/>
                <a:gd name="connsiteX2792" fmla="*/ 1367612 w 2562628"/>
                <a:gd name="connsiteY2792" fmla="*/ 1078920 h 3512352"/>
                <a:gd name="connsiteX2793" fmla="*/ 1364862 w 2562628"/>
                <a:gd name="connsiteY2793" fmla="*/ 1077470 h 3512352"/>
                <a:gd name="connsiteX2794" fmla="*/ 1361962 w 2562628"/>
                <a:gd name="connsiteY2794" fmla="*/ 1074570 h 3512352"/>
                <a:gd name="connsiteX2795" fmla="*/ 1354312 w 2562628"/>
                <a:gd name="connsiteY2795" fmla="*/ 1069570 h 3512352"/>
                <a:gd name="connsiteX2796" fmla="*/ 1345563 w 2562628"/>
                <a:gd name="connsiteY2796" fmla="*/ 1065220 h 3512352"/>
                <a:gd name="connsiteX2797" fmla="*/ 1340563 w 2562628"/>
                <a:gd name="connsiteY2797" fmla="*/ 1064021 h 3512352"/>
                <a:gd name="connsiteX2798" fmla="*/ 1336313 w 2562628"/>
                <a:gd name="connsiteY2798" fmla="*/ 1059021 h 3512352"/>
                <a:gd name="connsiteX2799" fmla="*/ 1332213 w 2562628"/>
                <a:gd name="connsiteY2799" fmla="*/ 1044021 h 3512352"/>
                <a:gd name="connsiteX2800" fmla="*/ 1333263 w 2562628"/>
                <a:gd name="connsiteY2800" fmla="*/ 1034021 h 3512352"/>
                <a:gd name="connsiteX2801" fmla="*/ 1334163 w 2562628"/>
                <a:gd name="connsiteY2801" fmla="*/ 1031321 h 3512352"/>
                <a:gd name="connsiteX2802" fmla="*/ 1335563 w 2562628"/>
                <a:gd name="connsiteY2802" fmla="*/ 1028571 h 3512352"/>
                <a:gd name="connsiteX2803" fmla="*/ 1335563 w 2562628"/>
                <a:gd name="connsiteY2803" fmla="*/ 1020222 h 3512352"/>
                <a:gd name="connsiteX2804" fmla="*/ 1332763 w 2562628"/>
                <a:gd name="connsiteY2804" fmla="*/ 1020222 h 3512352"/>
                <a:gd name="connsiteX2805" fmla="*/ 1331563 w 2562628"/>
                <a:gd name="connsiteY2805" fmla="*/ 1018472 h 3512352"/>
                <a:gd name="connsiteX2806" fmla="*/ 1328513 w 2562628"/>
                <a:gd name="connsiteY2806" fmla="*/ 1015222 h 3512352"/>
                <a:gd name="connsiteX2807" fmla="*/ 1326013 w 2562628"/>
                <a:gd name="connsiteY2807" fmla="*/ 1010222 h 3512352"/>
                <a:gd name="connsiteX2808" fmla="*/ 1323863 w 2562628"/>
                <a:gd name="connsiteY2808" fmla="*/ 1009022 h 3512352"/>
                <a:gd name="connsiteX2809" fmla="*/ 1322363 w 2562628"/>
                <a:gd name="connsiteY2809" fmla="*/ 1006072 h 3512352"/>
                <a:gd name="connsiteX2810" fmla="*/ 1319063 w 2562628"/>
                <a:gd name="connsiteY2810" fmla="*/ 996072 h 3512352"/>
                <a:gd name="connsiteX2811" fmla="*/ 1312913 w 2562628"/>
                <a:gd name="connsiteY2811" fmla="*/ 984873 h 3512352"/>
                <a:gd name="connsiteX2812" fmla="*/ 1307314 w 2562628"/>
                <a:gd name="connsiteY2812" fmla="*/ 980623 h 3512352"/>
                <a:gd name="connsiteX2813" fmla="*/ 1302314 w 2562628"/>
                <a:gd name="connsiteY2813" fmla="*/ 979373 h 3512352"/>
                <a:gd name="connsiteX2814" fmla="*/ 1297314 w 2562628"/>
                <a:gd name="connsiteY2814" fmla="*/ 979373 h 3512352"/>
                <a:gd name="connsiteX2815" fmla="*/ 1211166 w 2562628"/>
                <a:gd name="connsiteY2815" fmla="*/ 1016972 h 3512352"/>
                <a:gd name="connsiteX2816" fmla="*/ 1209716 w 2562628"/>
                <a:gd name="connsiteY2816" fmla="*/ 1016972 h 3512352"/>
                <a:gd name="connsiteX2817" fmla="*/ 1205866 w 2562628"/>
                <a:gd name="connsiteY2817" fmla="*/ 1018022 h 3512352"/>
                <a:gd name="connsiteX2818" fmla="*/ 1205316 w 2562628"/>
                <a:gd name="connsiteY2818" fmla="*/ 1018022 h 3512352"/>
                <a:gd name="connsiteX2819" fmla="*/ 1201917 w 2562628"/>
                <a:gd name="connsiteY2819" fmla="*/ 1015472 h 3512352"/>
                <a:gd name="connsiteX2820" fmla="*/ 1196917 w 2562628"/>
                <a:gd name="connsiteY2820" fmla="*/ 1012872 h 3512352"/>
                <a:gd name="connsiteX2821" fmla="*/ 1191917 w 2562628"/>
                <a:gd name="connsiteY2821" fmla="*/ 1011522 h 3512352"/>
                <a:gd name="connsiteX2822" fmla="*/ 1187817 w 2562628"/>
                <a:gd name="connsiteY2822" fmla="*/ 1011522 h 3512352"/>
                <a:gd name="connsiteX2823" fmla="*/ 1185667 w 2562628"/>
                <a:gd name="connsiteY2823" fmla="*/ 1010122 h 3512352"/>
                <a:gd name="connsiteX2824" fmla="*/ 1181317 w 2562628"/>
                <a:gd name="connsiteY2824" fmla="*/ 1005722 h 3512352"/>
                <a:gd name="connsiteX2825" fmla="*/ 1177617 w 2562628"/>
                <a:gd name="connsiteY2825" fmla="*/ 1009172 h 3512352"/>
                <a:gd name="connsiteX2826" fmla="*/ 1175417 w 2562628"/>
                <a:gd name="connsiteY2826" fmla="*/ 1007672 h 3512352"/>
                <a:gd name="connsiteX2827" fmla="*/ 1173667 w 2562628"/>
                <a:gd name="connsiteY2827" fmla="*/ 1006972 h 3512352"/>
                <a:gd name="connsiteX2828" fmla="*/ 1171767 w 2562628"/>
                <a:gd name="connsiteY2828" fmla="*/ 1001272 h 3512352"/>
                <a:gd name="connsiteX2829" fmla="*/ 1169267 w 2562628"/>
                <a:gd name="connsiteY2829" fmla="*/ 1000372 h 3512352"/>
                <a:gd name="connsiteX2830" fmla="*/ 1170367 w 2562628"/>
                <a:gd name="connsiteY2830" fmla="*/ 942124 h 3512352"/>
                <a:gd name="connsiteX2831" fmla="*/ 1170367 w 2562628"/>
                <a:gd name="connsiteY2831" fmla="*/ 908975 h 3512352"/>
                <a:gd name="connsiteX2832" fmla="*/ 1169217 w 2562628"/>
                <a:gd name="connsiteY2832" fmla="*/ 904225 h 3512352"/>
                <a:gd name="connsiteX2833" fmla="*/ 1171467 w 2562628"/>
                <a:gd name="connsiteY2833" fmla="*/ 832877 h 3512352"/>
                <a:gd name="connsiteX2834" fmla="*/ 1172467 w 2562628"/>
                <a:gd name="connsiteY2834" fmla="*/ 753529 h 3512352"/>
                <a:gd name="connsiteX2835" fmla="*/ 832727 w 2562628"/>
                <a:gd name="connsiteY2835" fmla="*/ 307241 h 3512352"/>
                <a:gd name="connsiteX2836" fmla="*/ 830427 w 2562628"/>
                <a:gd name="connsiteY2836" fmla="*/ 416588 h 3512352"/>
                <a:gd name="connsiteX2837" fmla="*/ 872576 w 2562628"/>
                <a:gd name="connsiteY2837" fmla="*/ 416588 h 3512352"/>
                <a:gd name="connsiteX2838" fmla="*/ 910225 w 2562628"/>
                <a:gd name="connsiteY2838" fmla="*/ 417638 h 3512352"/>
                <a:gd name="connsiteX2839" fmla="*/ 918974 w 2562628"/>
                <a:gd name="connsiteY2839" fmla="*/ 417638 h 3512352"/>
                <a:gd name="connsiteX2840" fmla="*/ 1165068 w 2562628"/>
                <a:gd name="connsiteY2840" fmla="*/ 422038 h 3512352"/>
                <a:gd name="connsiteX2841" fmla="*/ 1166218 w 2562628"/>
                <a:gd name="connsiteY2841" fmla="*/ 422038 h 3512352"/>
                <a:gd name="connsiteX2842" fmla="*/ 1165068 w 2562628"/>
                <a:gd name="connsiteY2842" fmla="*/ 645032 h 3512352"/>
                <a:gd name="connsiteX2843" fmla="*/ 1167218 w 2562628"/>
                <a:gd name="connsiteY2843" fmla="*/ 645032 h 3512352"/>
                <a:gd name="connsiteX2844" fmla="*/ 1165168 w 2562628"/>
                <a:gd name="connsiteY2844" fmla="*/ 746329 h 3512352"/>
                <a:gd name="connsiteX2845" fmla="*/ 1165168 w 2562628"/>
                <a:gd name="connsiteY2845" fmla="*/ 746329 h 3512352"/>
                <a:gd name="connsiteX2846" fmla="*/ 1165168 w 2562628"/>
                <a:gd name="connsiteY2846" fmla="*/ 753329 h 3512352"/>
                <a:gd name="connsiteX2847" fmla="*/ 1165168 w 2562628"/>
                <a:gd name="connsiteY2847" fmla="*/ 753329 h 3512352"/>
                <a:gd name="connsiteX2848" fmla="*/ 1164168 w 2562628"/>
                <a:gd name="connsiteY2848" fmla="*/ 832527 h 3512352"/>
                <a:gd name="connsiteX2849" fmla="*/ 1161918 w 2562628"/>
                <a:gd name="connsiteY2849" fmla="*/ 904825 h 3512352"/>
                <a:gd name="connsiteX2850" fmla="*/ 1163068 w 2562628"/>
                <a:gd name="connsiteY2850" fmla="*/ 909225 h 3512352"/>
                <a:gd name="connsiteX2851" fmla="*/ 1163068 w 2562628"/>
                <a:gd name="connsiteY2851" fmla="*/ 941824 h 3512352"/>
                <a:gd name="connsiteX2852" fmla="*/ 1162018 w 2562628"/>
                <a:gd name="connsiteY2852" fmla="*/ 997722 h 3512352"/>
                <a:gd name="connsiteX2853" fmla="*/ 1162018 w 2562628"/>
                <a:gd name="connsiteY2853" fmla="*/ 997722 h 3512352"/>
                <a:gd name="connsiteX2854" fmla="*/ 1162018 w 2562628"/>
                <a:gd name="connsiteY2854" fmla="*/ 1002722 h 3512352"/>
                <a:gd name="connsiteX2855" fmla="*/ 1162018 w 2562628"/>
                <a:gd name="connsiteY2855" fmla="*/ 1002722 h 3512352"/>
                <a:gd name="connsiteX2856" fmla="*/ 1162018 w 2562628"/>
                <a:gd name="connsiteY2856" fmla="*/ 1005222 h 3512352"/>
                <a:gd name="connsiteX2857" fmla="*/ 1162018 w 2562628"/>
                <a:gd name="connsiteY2857" fmla="*/ 1005222 h 3512352"/>
                <a:gd name="connsiteX2858" fmla="*/ 1162018 w 2562628"/>
                <a:gd name="connsiteY2858" fmla="*/ 1021272 h 3512352"/>
                <a:gd name="connsiteX2859" fmla="*/ 1088370 w 2562628"/>
                <a:gd name="connsiteY2859" fmla="*/ 1020272 h 3512352"/>
                <a:gd name="connsiteX2860" fmla="*/ 1058671 w 2562628"/>
                <a:gd name="connsiteY2860" fmla="*/ 1019222 h 3512352"/>
                <a:gd name="connsiteX2861" fmla="*/ 1058671 w 2562628"/>
                <a:gd name="connsiteY2861" fmla="*/ 1019222 h 3512352"/>
                <a:gd name="connsiteX2862" fmla="*/ 1055121 w 2562628"/>
                <a:gd name="connsiteY2862" fmla="*/ 1019222 h 3512352"/>
                <a:gd name="connsiteX2863" fmla="*/ 1051671 w 2562628"/>
                <a:gd name="connsiteY2863" fmla="*/ 1019222 h 3512352"/>
                <a:gd name="connsiteX2864" fmla="*/ 1051671 w 2562628"/>
                <a:gd name="connsiteY2864" fmla="*/ 1019222 h 3512352"/>
                <a:gd name="connsiteX2865" fmla="*/ 1046371 w 2562628"/>
                <a:gd name="connsiteY2865" fmla="*/ 1019222 h 3512352"/>
                <a:gd name="connsiteX2866" fmla="*/ 836727 w 2562628"/>
                <a:gd name="connsiteY2866" fmla="*/ 1013772 h 3512352"/>
                <a:gd name="connsiteX2867" fmla="*/ 838977 w 2562628"/>
                <a:gd name="connsiteY2867" fmla="*/ 844777 h 3512352"/>
                <a:gd name="connsiteX2868" fmla="*/ 834627 w 2562628"/>
                <a:gd name="connsiteY2868" fmla="*/ 846977 h 3512352"/>
                <a:gd name="connsiteX2869" fmla="*/ 837827 w 2562628"/>
                <a:gd name="connsiteY2869" fmla="*/ 723180 h 3512352"/>
                <a:gd name="connsiteX2870" fmla="*/ 837827 w 2562628"/>
                <a:gd name="connsiteY2870" fmla="*/ 723180 h 3512352"/>
                <a:gd name="connsiteX2871" fmla="*/ 812227 w 2562628"/>
                <a:gd name="connsiteY2871" fmla="*/ 715030 h 3512352"/>
                <a:gd name="connsiteX2872" fmla="*/ 805578 w 2562628"/>
                <a:gd name="connsiteY2872" fmla="*/ 704530 h 3512352"/>
                <a:gd name="connsiteX2873" fmla="*/ 802478 w 2562628"/>
                <a:gd name="connsiteY2873" fmla="*/ 689231 h 3512352"/>
                <a:gd name="connsiteX2874" fmla="*/ 805628 w 2562628"/>
                <a:gd name="connsiteY2874" fmla="*/ 670381 h 3512352"/>
                <a:gd name="connsiteX2875" fmla="*/ 813427 w 2562628"/>
                <a:gd name="connsiteY2875" fmla="*/ 653582 h 3512352"/>
                <a:gd name="connsiteX2876" fmla="*/ 813427 w 2562628"/>
                <a:gd name="connsiteY2876" fmla="*/ 652782 h 3512352"/>
                <a:gd name="connsiteX2877" fmla="*/ 829627 w 2562628"/>
                <a:gd name="connsiteY2877" fmla="*/ 628533 h 3512352"/>
                <a:gd name="connsiteX2878" fmla="*/ 673331 w 2562628"/>
                <a:gd name="connsiteY2878" fmla="*/ 624033 h 3512352"/>
                <a:gd name="connsiteX2879" fmla="*/ 673331 w 2562628"/>
                <a:gd name="connsiteY2879" fmla="*/ 624033 h 3512352"/>
                <a:gd name="connsiteX2880" fmla="*/ 669931 w 2562628"/>
                <a:gd name="connsiteY2880" fmla="*/ 624033 h 3512352"/>
                <a:gd name="connsiteX2881" fmla="*/ 669931 w 2562628"/>
                <a:gd name="connsiteY2881" fmla="*/ 623283 h 3512352"/>
                <a:gd name="connsiteX2882" fmla="*/ 671031 w 2562628"/>
                <a:gd name="connsiteY2882" fmla="*/ 532735 h 3512352"/>
                <a:gd name="connsiteX2883" fmla="*/ 672131 w 2562628"/>
                <a:gd name="connsiteY2883" fmla="*/ 519386 h 3512352"/>
                <a:gd name="connsiteX2884" fmla="*/ 674431 w 2562628"/>
                <a:gd name="connsiteY2884" fmla="*/ 406439 h 3512352"/>
                <a:gd name="connsiteX2885" fmla="*/ 671131 w 2562628"/>
                <a:gd name="connsiteY2885" fmla="*/ 406439 h 3512352"/>
                <a:gd name="connsiteX2886" fmla="*/ 674231 w 2562628"/>
                <a:gd name="connsiteY2886" fmla="*/ 304242 h 3512352"/>
                <a:gd name="connsiteX2887" fmla="*/ 781128 w 2562628"/>
                <a:gd name="connsiteY2887" fmla="*/ 306392 h 3512352"/>
                <a:gd name="connsiteX2888" fmla="*/ 808878 w 2562628"/>
                <a:gd name="connsiteY2888" fmla="*/ 307491 h 3512352"/>
                <a:gd name="connsiteX2889" fmla="*/ 276692 w 2562628"/>
                <a:gd name="connsiteY2889" fmla="*/ 611633 h 3512352"/>
                <a:gd name="connsiteX2890" fmla="*/ 279742 w 2562628"/>
                <a:gd name="connsiteY2890" fmla="*/ 521635 h 3512352"/>
                <a:gd name="connsiteX2891" fmla="*/ 663731 w 2562628"/>
                <a:gd name="connsiteY2891" fmla="*/ 535685 h 3512352"/>
                <a:gd name="connsiteX2892" fmla="*/ 662582 w 2562628"/>
                <a:gd name="connsiteY2892" fmla="*/ 630682 h 3512352"/>
                <a:gd name="connsiteX2893" fmla="*/ 665931 w 2562628"/>
                <a:gd name="connsiteY2893" fmla="*/ 630682 h 3512352"/>
                <a:gd name="connsiteX2894" fmla="*/ 664931 w 2562628"/>
                <a:gd name="connsiteY2894" fmla="*/ 679881 h 3512352"/>
                <a:gd name="connsiteX2895" fmla="*/ 634632 w 2562628"/>
                <a:gd name="connsiteY2895" fmla="*/ 678681 h 3512352"/>
                <a:gd name="connsiteX2896" fmla="*/ 615583 w 2562628"/>
                <a:gd name="connsiteY2896" fmla="*/ 677931 h 3512352"/>
                <a:gd name="connsiteX2897" fmla="*/ 615583 w 2562628"/>
                <a:gd name="connsiteY2897" fmla="*/ 657932 h 3512352"/>
                <a:gd name="connsiteX2898" fmla="*/ 284392 w 2562628"/>
                <a:gd name="connsiteY2898" fmla="*/ 646932 h 3512352"/>
                <a:gd name="connsiteX2899" fmla="*/ 285492 w 2562628"/>
                <a:gd name="connsiteY2899" fmla="*/ 611433 h 3512352"/>
                <a:gd name="connsiteX2900" fmla="*/ 552385 w 2562628"/>
                <a:gd name="connsiteY2900" fmla="*/ 730880 h 3512352"/>
                <a:gd name="connsiteX2901" fmla="*/ 550185 w 2562628"/>
                <a:gd name="connsiteY2901" fmla="*/ 785878 h 3512352"/>
                <a:gd name="connsiteX2902" fmla="*/ 336291 w 2562628"/>
                <a:gd name="connsiteY2902" fmla="*/ 777328 h 3512352"/>
                <a:gd name="connsiteX2903" fmla="*/ 337341 w 2562628"/>
                <a:gd name="connsiteY2903" fmla="*/ 723230 h 3512352"/>
                <a:gd name="connsiteX2904" fmla="*/ 281142 w 2562628"/>
                <a:gd name="connsiteY2904" fmla="*/ 720230 h 3512352"/>
                <a:gd name="connsiteX2905" fmla="*/ 284142 w 2562628"/>
                <a:gd name="connsiteY2905" fmla="*/ 654282 h 3512352"/>
                <a:gd name="connsiteX2906" fmla="*/ 608533 w 2562628"/>
                <a:gd name="connsiteY2906" fmla="*/ 664932 h 3512352"/>
                <a:gd name="connsiteX2907" fmla="*/ 608533 w 2562628"/>
                <a:gd name="connsiteY2907" fmla="*/ 681431 h 3512352"/>
                <a:gd name="connsiteX2908" fmla="*/ 607433 w 2562628"/>
                <a:gd name="connsiteY2908" fmla="*/ 730880 h 3512352"/>
                <a:gd name="connsiteX2909" fmla="*/ 668531 w 2562628"/>
                <a:gd name="connsiteY2909" fmla="*/ 843877 h 3512352"/>
                <a:gd name="connsiteX2910" fmla="*/ 671781 w 2562628"/>
                <a:gd name="connsiteY2910" fmla="*/ 686931 h 3512352"/>
                <a:gd name="connsiteX2911" fmla="*/ 671781 w 2562628"/>
                <a:gd name="connsiteY2911" fmla="*/ 683581 h 3512352"/>
                <a:gd name="connsiteX2912" fmla="*/ 672831 w 2562628"/>
                <a:gd name="connsiteY2912" fmla="*/ 630883 h 3512352"/>
                <a:gd name="connsiteX2913" fmla="*/ 816427 w 2562628"/>
                <a:gd name="connsiteY2913" fmla="*/ 635032 h 3512352"/>
                <a:gd name="connsiteX2914" fmla="*/ 806078 w 2562628"/>
                <a:gd name="connsiteY2914" fmla="*/ 650532 h 3512352"/>
                <a:gd name="connsiteX2915" fmla="*/ 806078 w 2562628"/>
                <a:gd name="connsiteY2915" fmla="*/ 651582 h 3512352"/>
                <a:gd name="connsiteX2916" fmla="*/ 798728 w 2562628"/>
                <a:gd name="connsiteY2916" fmla="*/ 667731 h 3512352"/>
                <a:gd name="connsiteX2917" fmla="*/ 794978 w 2562628"/>
                <a:gd name="connsiteY2917" fmla="*/ 689181 h 3512352"/>
                <a:gd name="connsiteX2918" fmla="*/ 798478 w 2562628"/>
                <a:gd name="connsiteY2918" fmla="*/ 706380 h 3512352"/>
                <a:gd name="connsiteX2919" fmla="*/ 807327 w 2562628"/>
                <a:gd name="connsiteY2919" fmla="*/ 720780 h 3512352"/>
                <a:gd name="connsiteX2920" fmla="*/ 830327 w 2562628"/>
                <a:gd name="connsiteY2920" fmla="*/ 728130 h 3512352"/>
                <a:gd name="connsiteX2921" fmla="*/ 826977 w 2562628"/>
                <a:gd name="connsiteY2921" fmla="*/ 858126 h 3512352"/>
                <a:gd name="connsiteX2922" fmla="*/ 831477 w 2562628"/>
                <a:gd name="connsiteY2922" fmla="*/ 855876 h 3512352"/>
                <a:gd name="connsiteX2923" fmla="*/ 829327 w 2562628"/>
                <a:gd name="connsiteY2923" fmla="*/ 1016722 h 3512352"/>
                <a:gd name="connsiteX2924" fmla="*/ 826977 w 2562628"/>
                <a:gd name="connsiteY2924" fmla="*/ 1075620 h 3512352"/>
                <a:gd name="connsiteX2925" fmla="*/ 833527 w 2562628"/>
                <a:gd name="connsiteY2925" fmla="*/ 1075620 h 3512352"/>
                <a:gd name="connsiteX2926" fmla="*/ 830477 w 2562628"/>
                <a:gd name="connsiteY2926" fmla="*/ 1178867 h 3512352"/>
                <a:gd name="connsiteX2927" fmla="*/ 778728 w 2562628"/>
                <a:gd name="connsiteY2927" fmla="*/ 1176817 h 3512352"/>
                <a:gd name="connsiteX2928" fmla="*/ 671831 w 2562628"/>
                <a:gd name="connsiteY2928" fmla="*/ 1174717 h 3512352"/>
                <a:gd name="connsiteX2929" fmla="*/ 679531 w 2562628"/>
                <a:gd name="connsiteY2929" fmla="*/ 955973 h 3512352"/>
                <a:gd name="connsiteX2930" fmla="*/ 678381 w 2562628"/>
                <a:gd name="connsiteY2930" fmla="*/ 954773 h 3512352"/>
                <a:gd name="connsiteX2931" fmla="*/ 679481 w 2562628"/>
                <a:gd name="connsiteY2931" fmla="*/ 844777 h 3512352"/>
                <a:gd name="connsiteX2932" fmla="*/ 445638 w 2562628"/>
                <a:gd name="connsiteY2932" fmla="*/ 1165218 h 3512352"/>
                <a:gd name="connsiteX2933" fmla="*/ 453137 w 2562628"/>
                <a:gd name="connsiteY2933" fmla="*/ 953374 h 3512352"/>
                <a:gd name="connsiteX2934" fmla="*/ 672531 w 2562628"/>
                <a:gd name="connsiteY2934" fmla="*/ 959873 h 3512352"/>
                <a:gd name="connsiteX2935" fmla="*/ 664981 w 2562628"/>
                <a:gd name="connsiteY2935" fmla="*/ 1174867 h 3512352"/>
                <a:gd name="connsiteX2936" fmla="*/ 510686 w 2562628"/>
                <a:gd name="connsiteY2936" fmla="*/ 1169468 h 3512352"/>
                <a:gd name="connsiteX2937" fmla="*/ 387089 w 2562628"/>
                <a:gd name="connsiteY2937" fmla="*/ 1275215 h 3512352"/>
                <a:gd name="connsiteX2938" fmla="*/ 390189 w 2562628"/>
                <a:gd name="connsiteY2938" fmla="*/ 1171767 h 3512352"/>
                <a:gd name="connsiteX2939" fmla="*/ 441888 w 2562628"/>
                <a:gd name="connsiteY2939" fmla="*/ 1171767 h 3512352"/>
                <a:gd name="connsiteX2940" fmla="*/ 510336 w 2562628"/>
                <a:gd name="connsiteY2940" fmla="*/ 1176217 h 3512352"/>
                <a:gd name="connsiteX2941" fmla="*/ 664732 w 2562628"/>
                <a:gd name="connsiteY2941" fmla="*/ 1181617 h 3512352"/>
                <a:gd name="connsiteX2942" fmla="*/ 664732 w 2562628"/>
                <a:gd name="connsiteY2942" fmla="*/ 1181617 h 3512352"/>
                <a:gd name="connsiteX2943" fmla="*/ 668231 w 2562628"/>
                <a:gd name="connsiteY2943" fmla="*/ 1181617 h 3512352"/>
                <a:gd name="connsiteX2944" fmla="*/ 671731 w 2562628"/>
                <a:gd name="connsiteY2944" fmla="*/ 1181617 h 3512352"/>
                <a:gd name="connsiteX2945" fmla="*/ 671731 w 2562628"/>
                <a:gd name="connsiteY2945" fmla="*/ 1181617 h 3512352"/>
                <a:gd name="connsiteX2946" fmla="*/ 778628 w 2562628"/>
                <a:gd name="connsiteY2946" fmla="*/ 1183667 h 3512352"/>
                <a:gd name="connsiteX2947" fmla="*/ 830377 w 2562628"/>
                <a:gd name="connsiteY2947" fmla="*/ 1185767 h 3512352"/>
                <a:gd name="connsiteX2948" fmla="*/ 828527 w 2562628"/>
                <a:gd name="connsiteY2948" fmla="*/ 1246615 h 3512352"/>
                <a:gd name="connsiteX2949" fmla="*/ 827377 w 2562628"/>
                <a:gd name="connsiteY2949" fmla="*/ 1294364 h 3512352"/>
                <a:gd name="connsiteX2950" fmla="*/ 830677 w 2562628"/>
                <a:gd name="connsiteY2950" fmla="*/ 1294364 h 3512352"/>
                <a:gd name="connsiteX2951" fmla="*/ 828527 w 2562628"/>
                <a:gd name="connsiteY2951" fmla="*/ 1395511 h 3512352"/>
                <a:gd name="connsiteX2952" fmla="*/ 828527 w 2562628"/>
                <a:gd name="connsiteY2952" fmla="*/ 1395511 h 3512352"/>
                <a:gd name="connsiteX2953" fmla="*/ 828527 w 2562628"/>
                <a:gd name="connsiteY2953" fmla="*/ 1398711 h 3512352"/>
                <a:gd name="connsiteX2954" fmla="*/ 828527 w 2562628"/>
                <a:gd name="connsiteY2954" fmla="*/ 1402511 h 3512352"/>
                <a:gd name="connsiteX2955" fmla="*/ 828527 w 2562628"/>
                <a:gd name="connsiteY2955" fmla="*/ 1402511 h 3512352"/>
                <a:gd name="connsiteX2956" fmla="*/ 827627 w 2562628"/>
                <a:gd name="connsiteY2956" fmla="*/ 1448460 h 3512352"/>
                <a:gd name="connsiteX2957" fmla="*/ 827627 w 2562628"/>
                <a:gd name="connsiteY2957" fmla="*/ 1451860 h 3512352"/>
                <a:gd name="connsiteX2958" fmla="*/ 461587 w 2562628"/>
                <a:gd name="connsiteY2958" fmla="*/ 1441860 h 3512352"/>
                <a:gd name="connsiteX2959" fmla="*/ 456587 w 2562628"/>
                <a:gd name="connsiteY2959" fmla="*/ 1440660 h 3512352"/>
                <a:gd name="connsiteX2960" fmla="*/ 452937 w 2562628"/>
                <a:gd name="connsiteY2960" fmla="*/ 1441860 h 3512352"/>
                <a:gd name="connsiteX2961" fmla="*/ 390389 w 2562628"/>
                <a:gd name="connsiteY2961" fmla="*/ 1440210 h 3512352"/>
                <a:gd name="connsiteX2962" fmla="*/ 395939 w 2562628"/>
                <a:gd name="connsiteY2962" fmla="*/ 1275215 h 3512352"/>
                <a:gd name="connsiteX2963" fmla="*/ 389139 w 2562628"/>
                <a:gd name="connsiteY2963" fmla="*/ 1502058 h 3512352"/>
                <a:gd name="connsiteX2964" fmla="*/ 390189 w 2562628"/>
                <a:gd name="connsiteY2964" fmla="*/ 1447060 h 3512352"/>
                <a:gd name="connsiteX2965" fmla="*/ 453537 w 2562628"/>
                <a:gd name="connsiteY2965" fmla="*/ 1449060 h 3512352"/>
                <a:gd name="connsiteX2966" fmla="*/ 456487 w 2562628"/>
                <a:gd name="connsiteY2966" fmla="*/ 1448110 h 3512352"/>
                <a:gd name="connsiteX2967" fmla="*/ 460337 w 2562628"/>
                <a:gd name="connsiteY2967" fmla="*/ 1449060 h 3512352"/>
                <a:gd name="connsiteX2968" fmla="*/ 825327 w 2562628"/>
                <a:gd name="connsiteY2968" fmla="*/ 1459059 h 3512352"/>
                <a:gd name="connsiteX2969" fmla="*/ 827377 w 2562628"/>
                <a:gd name="connsiteY2969" fmla="*/ 1459059 h 3512352"/>
                <a:gd name="connsiteX2970" fmla="*/ 826077 w 2562628"/>
                <a:gd name="connsiteY2970" fmla="*/ 1515208 h 3512352"/>
                <a:gd name="connsiteX2971" fmla="*/ 829327 w 2562628"/>
                <a:gd name="connsiteY2971" fmla="*/ 1515208 h 3512352"/>
                <a:gd name="connsiteX2972" fmla="*/ 825077 w 2562628"/>
                <a:gd name="connsiteY2972" fmla="*/ 1672704 h 3512352"/>
                <a:gd name="connsiteX2973" fmla="*/ 825077 w 2562628"/>
                <a:gd name="connsiteY2973" fmla="*/ 1672704 h 3512352"/>
                <a:gd name="connsiteX2974" fmla="*/ 825077 w 2562628"/>
                <a:gd name="connsiteY2974" fmla="*/ 1676103 h 3512352"/>
                <a:gd name="connsiteX2975" fmla="*/ 825077 w 2562628"/>
                <a:gd name="connsiteY2975" fmla="*/ 1679703 h 3512352"/>
                <a:gd name="connsiteX2976" fmla="*/ 825077 w 2562628"/>
                <a:gd name="connsiteY2976" fmla="*/ 1679703 h 3512352"/>
                <a:gd name="connsiteX2977" fmla="*/ 824027 w 2562628"/>
                <a:gd name="connsiteY2977" fmla="*/ 1734252 h 3512352"/>
                <a:gd name="connsiteX2978" fmla="*/ 828377 w 2562628"/>
                <a:gd name="connsiteY2978" fmla="*/ 1735302 h 3512352"/>
                <a:gd name="connsiteX2979" fmla="*/ 826327 w 2562628"/>
                <a:gd name="connsiteY2979" fmla="*/ 1839399 h 3512352"/>
                <a:gd name="connsiteX2980" fmla="*/ 692631 w 2562628"/>
                <a:gd name="connsiteY2980" fmla="*/ 1836249 h 3512352"/>
                <a:gd name="connsiteX2981" fmla="*/ 552635 w 2562628"/>
                <a:gd name="connsiteY2981" fmla="*/ 1832899 h 3512352"/>
                <a:gd name="connsiteX2982" fmla="*/ 412639 w 2562628"/>
                <a:gd name="connsiteY2982" fmla="*/ 1828449 h 3512352"/>
                <a:gd name="connsiteX2983" fmla="*/ 336591 w 2562628"/>
                <a:gd name="connsiteY2983" fmla="*/ 1824249 h 3512352"/>
                <a:gd name="connsiteX2984" fmla="*/ 340990 w 2562628"/>
                <a:gd name="connsiteY2984" fmla="*/ 1712502 h 3512352"/>
                <a:gd name="connsiteX2985" fmla="*/ 334091 w 2562628"/>
                <a:gd name="connsiteY2985" fmla="*/ 1712502 h 3512352"/>
                <a:gd name="connsiteX2986" fmla="*/ 340491 w 2562628"/>
                <a:gd name="connsiteY2986" fmla="*/ 1500958 h 3512352"/>
                <a:gd name="connsiteX2987" fmla="*/ 403239 w 2562628"/>
                <a:gd name="connsiteY2987" fmla="*/ 2428733 h 3512352"/>
                <a:gd name="connsiteX2988" fmla="*/ 392189 w 2562628"/>
                <a:gd name="connsiteY2988" fmla="*/ 2424183 h 3512352"/>
                <a:gd name="connsiteX2989" fmla="*/ 388089 w 2562628"/>
                <a:gd name="connsiteY2989" fmla="*/ 2419183 h 3512352"/>
                <a:gd name="connsiteX2990" fmla="*/ 388089 w 2562628"/>
                <a:gd name="connsiteY2990" fmla="*/ 2414183 h 3512352"/>
                <a:gd name="connsiteX2991" fmla="*/ 390589 w 2562628"/>
                <a:gd name="connsiteY2991" fmla="*/ 2378484 h 3512352"/>
                <a:gd name="connsiteX2992" fmla="*/ 383789 w 2562628"/>
                <a:gd name="connsiteY2992" fmla="*/ 2378484 h 3512352"/>
                <a:gd name="connsiteX2993" fmla="*/ 386889 w 2562628"/>
                <a:gd name="connsiteY2993" fmla="*/ 2275187 h 3512352"/>
                <a:gd name="connsiteX2994" fmla="*/ 546885 w 2562628"/>
                <a:gd name="connsiteY2994" fmla="*/ 2281487 h 3512352"/>
                <a:gd name="connsiteX2995" fmla="*/ 546885 w 2562628"/>
                <a:gd name="connsiteY2995" fmla="*/ 2281487 h 3512352"/>
                <a:gd name="connsiteX2996" fmla="*/ 550335 w 2562628"/>
                <a:gd name="connsiteY2996" fmla="*/ 2281487 h 3512352"/>
                <a:gd name="connsiteX2997" fmla="*/ 550335 w 2562628"/>
                <a:gd name="connsiteY2997" fmla="*/ 2281487 h 3512352"/>
                <a:gd name="connsiteX2998" fmla="*/ 553635 w 2562628"/>
                <a:gd name="connsiteY2998" fmla="*/ 2281487 h 3512352"/>
                <a:gd name="connsiteX2999" fmla="*/ 553635 w 2562628"/>
                <a:gd name="connsiteY2999" fmla="*/ 2281487 h 3512352"/>
                <a:gd name="connsiteX3000" fmla="*/ 570584 w 2562628"/>
                <a:gd name="connsiteY3000" fmla="*/ 2281887 h 3512352"/>
                <a:gd name="connsiteX3001" fmla="*/ 766379 w 2562628"/>
                <a:gd name="connsiteY3001" fmla="*/ 2286887 h 3512352"/>
                <a:gd name="connsiteX3002" fmla="*/ 763079 w 2562628"/>
                <a:gd name="connsiteY3002" fmla="*/ 2397383 h 3512352"/>
                <a:gd name="connsiteX3003" fmla="*/ 767479 w 2562628"/>
                <a:gd name="connsiteY3003" fmla="*/ 2397383 h 3512352"/>
                <a:gd name="connsiteX3004" fmla="*/ 766529 w 2562628"/>
                <a:gd name="connsiteY3004" fmla="*/ 2444432 h 3512352"/>
                <a:gd name="connsiteX3005" fmla="*/ 416538 w 2562628"/>
                <a:gd name="connsiteY3005" fmla="*/ 2435633 h 3512352"/>
                <a:gd name="connsiteX3006" fmla="*/ 415738 w 2562628"/>
                <a:gd name="connsiteY3006" fmla="*/ 2435633 h 3512352"/>
                <a:gd name="connsiteX3007" fmla="*/ 413439 w 2562628"/>
                <a:gd name="connsiteY3007" fmla="*/ 2433482 h 3512352"/>
                <a:gd name="connsiteX3008" fmla="*/ 410989 w 2562628"/>
                <a:gd name="connsiteY3008" fmla="*/ 2433482 h 3512352"/>
                <a:gd name="connsiteX3009" fmla="*/ 407289 w 2562628"/>
                <a:gd name="connsiteY3009" fmla="*/ 2431732 h 3512352"/>
                <a:gd name="connsiteX3010" fmla="*/ 548785 w 2562628"/>
                <a:gd name="connsiteY3010" fmla="*/ 2593728 h 3512352"/>
                <a:gd name="connsiteX3011" fmla="*/ 548535 w 2562628"/>
                <a:gd name="connsiteY3011" fmla="*/ 2593728 h 3512352"/>
                <a:gd name="connsiteX3012" fmla="*/ 548885 w 2562628"/>
                <a:gd name="connsiteY3012" fmla="*/ 2589528 h 3512352"/>
                <a:gd name="connsiteX3013" fmla="*/ 549935 w 2562628"/>
                <a:gd name="connsiteY3013" fmla="*/ 2591078 h 3512352"/>
                <a:gd name="connsiteX3014" fmla="*/ 642032 w 2562628"/>
                <a:gd name="connsiteY3014" fmla="*/ 2684225 h 3512352"/>
                <a:gd name="connsiteX3015" fmla="*/ 642282 w 2562628"/>
                <a:gd name="connsiteY3015" fmla="*/ 2683775 h 3512352"/>
                <a:gd name="connsiteX3016" fmla="*/ 642732 w 2562628"/>
                <a:gd name="connsiteY3016" fmla="*/ 2683775 h 3512352"/>
                <a:gd name="connsiteX3017" fmla="*/ 645632 w 2562628"/>
                <a:gd name="connsiteY3017" fmla="*/ 2684425 h 3512352"/>
                <a:gd name="connsiteX3018" fmla="*/ 649382 w 2562628"/>
                <a:gd name="connsiteY3018" fmla="*/ 2684225 h 3512352"/>
                <a:gd name="connsiteX3019" fmla="*/ 649032 w 2562628"/>
                <a:gd name="connsiteY3019" fmla="*/ 2684225 h 3512352"/>
                <a:gd name="connsiteX3020" fmla="*/ 651132 w 2562628"/>
                <a:gd name="connsiteY3020" fmla="*/ 2683175 h 3512352"/>
                <a:gd name="connsiteX3021" fmla="*/ 654232 w 2562628"/>
                <a:gd name="connsiteY3021" fmla="*/ 2680375 h 3512352"/>
                <a:gd name="connsiteX3022" fmla="*/ 654232 w 2562628"/>
                <a:gd name="connsiteY3022" fmla="*/ 2675726 h 3512352"/>
                <a:gd name="connsiteX3023" fmla="*/ 650582 w 2562628"/>
                <a:gd name="connsiteY3023" fmla="*/ 2673826 h 3512352"/>
                <a:gd name="connsiteX3024" fmla="*/ 646532 w 2562628"/>
                <a:gd name="connsiteY3024" fmla="*/ 2669826 h 3512352"/>
                <a:gd name="connsiteX3025" fmla="*/ 640832 w 2562628"/>
                <a:gd name="connsiteY3025" fmla="*/ 2665526 h 3512352"/>
                <a:gd name="connsiteX3026" fmla="*/ 637932 w 2562628"/>
                <a:gd name="connsiteY3026" fmla="*/ 2665526 h 3512352"/>
                <a:gd name="connsiteX3027" fmla="*/ 637582 w 2562628"/>
                <a:gd name="connsiteY3027" fmla="*/ 2665526 h 3512352"/>
                <a:gd name="connsiteX3028" fmla="*/ 639232 w 2562628"/>
                <a:gd name="connsiteY3028" fmla="*/ 2658626 h 3512352"/>
                <a:gd name="connsiteX3029" fmla="*/ 632982 w 2562628"/>
                <a:gd name="connsiteY3029" fmla="*/ 2654576 h 3512352"/>
                <a:gd name="connsiteX3030" fmla="*/ 630532 w 2562628"/>
                <a:gd name="connsiteY3030" fmla="*/ 2654576 h 3512352"/>
                <a:gd name="connsiteX3031" fmla="*/ 627283 w 2562628"/>
                <a:gd name="connsiteY3031" fmla="*/ 2652926 h 3512352"/>
                <a:gd name="connsiteX3032" fmla="*/ 625483 w 2562628"/>
                <a:gd name="connsiteY3032" fmla="*/ 2651726 h 3512352"/>
                <a:gd name="connsiteX3033" fmla="*/ 625483 w 2562628"/>
                <a:gd name="connsiteY3033" fmla="*/ 2649526 h 3512352"/>
                <a:gd name="connsiteX3034" fmla="*/ 624083 w 2562628"/>
                <a:gd name="connsiteY3034" fmla="*/ 2646577 h 3512352"/>
                <a:gd name="connsiteX3035" fmla="*/ 620783 w 2562628"/>
                <a:gd name="connsiteY3035" fmla="*/ 2641577 h 3512352"/>
                <a:gd name="connsiteX3036" fmla="*/ 612283 w 2562628"/>
                <a:gd name="connsiteY3036" fmla="*/ 2639727 h 3512352"/>
                <a:gd name="connsiteX3037" fmla="*/ 612283 w 2562628"/>
                <a:gd name="connsiteY3037" fmla="*/ 2638777 h 3512352"/>
                <a:gd name="connsiteX3038" fmla="*/ 606333 w 2562628"/>
                <a:gd name="connsiteY3038" fmla="*/ 2632977 h 3512352"/>
                <a:gd name="connsiteX3039" fmla="*/ 603383 w 2562628"/>
                <a:gd name="connsiteY3039" fmla="*/ 2633927 h 3512352"/>
                <a:gd name="connsiteX3040" fmla="*/ 601883 w 2562628"/>
                <a:gd name="connsiteY3040" fmla="*/ 2627077 h 3512352"/>
                <a:gd name="connsiteX3041" fmla="*/ 596883 w 2562628"/>
                <a:gd name="connsiteY3041" fmla="*/ 2623827 h 3512352"/>
                <a:gd name="connsiteX3042" fmla="*/ 593933 w 2562628"/>
                <a:gd name="connsiteY3042" fmla="*/ 2622427 h 3512352"/>
                <a:gd name="connsiteX3043" fmla="*/ 592983 w 2562628"/>
                <a:gd name="connsiteY3043" fmla="*/ 2618427 h 3512352"/>
                <a:gd name="connsiteX3044" fmla="*/ 588734 w 2562628"/>
                <a:gd name="connsiteY3044" fmla="*/ 2614978 h 3512352"/>
                <a:gd name="connsiteX3045" fmla="*/ 589884 w 2562628"/>
                <a:gd name="connsiteY3045" fmla="*/ 2612627 h 3512352"/>
                <a:gd name="connsiteX3046" fmla="*/ 580234 w 2562628"/>
                <a:gd name="connsiteY3046" fmla="*/ 2605878 h 3512352"/>
                <a:gd name="connsiteX3047" fmla="*/ 579034 w 2562628"/>
                <a:gd name="connsiteY3047" fmla="*/ 2603878 h 3512352"/>
                <a:gd name="connsiteX3048" fmla="*/ 579034 w 2562628"/>
                <a:gd name="connsiteY3048" fmla="*/ 2599478 h 3512352"/>
                <a:gd name="connsiteX3049" fmla="*/ 570334 w 2562628"/>
                <a:gd name="connsiteY3049" fmla="*/ 2595128 h 3512352"/>
                <a:gd name="connsiteX3050" fmla="*/ 566534 w 2562628"/>
                <a:gd name="connsiteY3050" fmla="*/ 2599028 h 3512352"/>
                <a:gd name="connsiteX3051" fmla="*/ 557234 w 2562628"/>
                <a:gd name="connsiteY3051" fmla="*/ 2597628 h 3512352"/>
                <a:gd name="connsiteX3052" fmla="*/ 555985 w 2562628"/>
                <a:gd name="connsiteY3052" fmla="*/ 2593878 h 3512352"/>
                <a:gd name="connsiteX3053" fmla="*/ 557284 w 2562628"/>
                <a:gd name="connsiteY3053" fmla="*/ 2590078 h 3512352"/>
                <a:gd name="connsiteX3054" fmla="*/ 551885 w 2562628"/>
                <a:gd name="connsiteY3054" fmla="*/ 2582028 h 3512352"/>
                <a:gd name="connsiteX3055" fmla="*/ 549285 w 2562628"/>
                <a:gd name="connsiteY3055" fmla="*/ 2579379 h 3512352"/>
                <a:gd name="connsiteX3056" fmla="*/ 549285 w 2562628"/>
                <a:gd name="connsiteY3056" fmla="*/ 2579379 h 3512352"/>
                <a:gd name="connsiteX3057" fmla="*/ 544885 w 2562628"/>
                <a:gd name="connsiteY3057" fmla="*/ 2574879 h 3512352"/>
                <a:gd name="connsiteX3058" fmla="*/ 544885 w 2562628"/>
                <a:gd name="connsiteY3058" fmla="*/ 2574879 h 3512352"/>
                <a:gd name="connsiteX3059" fmla="*/ 543035 w 2562628"/>
                <a:gd name="connsiteY3059" fmla="*/ 2572979 h 3512352"/>
                <a:gd name="connsiteX3060" fmla="*/ 543035 w 2562628"/>
                <a:gd name="connsiteY3060" fmla="*/ 2573629 h 3512352"/>
                <a:gd name="connsiteX3061" fmla="*/ 539535 w 2562628"/>
                <a:gd name="connsiteY3061" fmla="*/ 2571278 h 3512352"/>
                <a:gd name="connsiteX3062" fmla="*/ 537385 w 2562628"/>
                <a:gd name="connsiteY3062" fmla="*/ 2572379 h 3512352"/>
                <a:gd name="connsiteX3063" fmla="*/ 533985 w 2562628"/>
                <a:gd name="connsiteY3063" fmla="*/ 2570129 h 3512352"/>
                <a:gd name="connsiteX3064" fmla="*/ 530085 w 2562628"/>
                <a:gd name="connsiteY3064" fmla="*/ 2572129 h 3512352"/>
                <a:gd name="connsiteX3065" fmla="*/ 527585 w 2562628"/>
                <a:gd name="connsiteY3065" fmla="*/ 2569579 h 3512352"/>
                <a:gd name="connsiteX3066" fmla="*/ 520885 w 2562628"/>
                <a:gd name="connsiteY3066" fmla="*/ 2569579 h 3512352"/>
                <a:gd name="connsiteX3067" fmla="*/ 519036 w 2562628"/>
                <a:gd name="connsiteY3067" fmla="*/ 2567729 h 3512352"/>
                <a:gd name="connsiteX3068" fmla="*/ 516636 w 2562628"/>
                <a:gd name="connsiteY3068" fmla="*/ 2562729 h 3512352"/>
                <a:gd name="connsiteX3069" fmla="*/ 513086 w 2562628"/>
                <a:gd name="connsiteY3069" fmla="*/ 2560329 h 3512352"/>
                <a:gd name="connsiteX3070" fmla="*/ 510836 w 2562628"/>
                <a:gd name="connsiteY3070" fmla="*/ 2557379 h 3512352"/>
                <a:gd name="connsiteX3071" fmla="*/ 510836 w 2562628"/>
                <a:gd name="connsiteY3071" fmla="*/ 2545179 h 3512352"/>
                <a:gd name="connsiteX3072" fmla="*/ 502836 w 2562628"/>
                <a:gd name="connsiteY3072" fmla="*/ 2535880 h 3512352"/>
                <a:gd name="connsiteX3073" fmla="*/ 496286 w 2562628"/>
                <a:gd name="connsiteY3073" fmla="*/ 2532630 h 3512352"/>
                <a:gd name="connsiteX3074" fmla="*/ 492636 w 2562628"/>
                <a:gd name="connsiteY3074" fmla="*/ 2528080 h 3512352"/>
                <a:gd name="connsiteX3075" fmla="*/ 489136 w 2562628"/>
                <a:gd name="connsiteY3075" fmla="*/ 2522280 h 3512352"/>
                <a:gd name="connsiteX3076" fmla="*/ 485336 w 2562628"/>
                <a:gd name="connsiteY3076" fmla="*/ 2517280 h 3512352"/>
                <a:gd name="connsiteX3077" fmla="*/ 482887 w 2562628"/>
                <a:gd name="connsiteY3077" fmla="*/ 2516030 h 3512352"/>
                <a:gd name="connsiteX3078" fmla="*/ 469887 w 2562628"/>
                <a:gd name="connsiteY3078" fmla="*/ 2503031 h 3512352"/>
                <a:gd name="connsiteX3079" fmla="*/ 458987 w 2562628"/>
                <a:gd name="connsiteY3079" fmla="*/ 2493281 h 3512352"/>
                <a:gd name="connsiteX3080" fmla="*/ 451537 w 2562628"/>
                <a:gd name="connsiteY3080" fmla="*/ 2485781 h 3512352"/>
                <a:gd name="connsiteX3081" fmla="*/ 442788 w 2562628"/>
                <a:gd name="connsiteY3081" fmla="*/ 2474931 h 3512352"/>
                <a:gd name="connsiteX3082" fmla="*/ 437338 w 2562628"/>
                <a:gd name="connsiteY3082" fmla="*/ 2467281 h 3512352"/>
                <a:gd name="connsiteX3083" fmla="*/ 432838 w 2562628"/>
                <a:gd name="connsiteY3083" fmla="*/ 2460532 h 3512352"/>
                <a:gd name="connsiteX3084" fmla="*/ 429538 w 2562628"/>
                <a:gd name="connsiteY3084" fmla="*/ 2456082 h 3512352"/>
                <a:gd name="connsiteX3085" fmla="*/ 424988 w 2562628"/>
                <a:gd name="connsiteY3085" fmla="*/ 2451532 h 3512352"/>
                <a:gd name="connsiteX3086" fmla="*/ 420788 w 2562628"/>
                <a:gd name="connsiteY3086" fmla="*/ 2445182 h 3512352"/>
                <a:gd name="connsiteX3087" fmla="*/ 419788 w 2562628"/>
                <a:gd name="connsiteY3087" fmla="*/ 2442782 h 3512352"/>
                <a:gd name="connsiteX3088" fmla="*/ 766379 w 2562628"/>
                <a:gd name="connsiteY3088" fmla="*/ 2451432 h 3512352"/>
                <a:gd name="connsiteX3089" fmla="*/ 762129 w 2562628"/>
                <a:gd name="connsiteY3089" fmla="*/ 2611077 h 3512352"/>
                <a:gd name="connsiteX3090" fmla="*/ 656082 w 2562628"/>
                <a:gd name="connsiteY3090" fmla="*/ 2608928 h 3512352"/>
                <a:gd name="connsiteX3091" fmla="*/ 655132 w 2562628"/>
                <a:gd name="connsiteY3091" fmla="*/ 2688175 h 3512352"/>
                <a:gd name="connsiteX3092" fmla="*/ 653182 w 2562628"/>
                <a:gd name="connsiteY3092" fmla="*/ 2686226 h 3512352"/>
                <a:gd name="connsiteX3093" fmla="*/ 707230 w 2562628"/>
                <a:gd name="connsiteY3093" fmla="*/ 2730624 h 3512352"/>
                <a:gd name="connsiteX3094" fmla="*/ 707230 w 2562628"/>
                <a:gd name="connsiteY3094" fmla="*/ 2724024 h 3512352"/>
                <a:gd name="connsiteX3095" fmla="*/ 702630 w 2562628"/>
                <a:gd name="connsiteY3095" fmla="*/ 2724024 h 3512352"/>
                <a:gd name="connsiteX3096" fmla="*/ 701381 w 2562628"/>
                <a:gd name="connsiteY3096" fmla="*/ 2721825 h 3512352"/>
                <a:gd name="connsiteX3097" fmla="*/ 699481 w 2562628"/>
                <a:gd name="connsiteY3097" fmla="*/ 2721825 h 3512352"/>
                <a:gd name="connsiteX3098" fmla="*/ 699481 w 2562628"/>
                <a:gd name="connsiteY3098" fmla="*/ 2718325 h 3512352"/>
                <a:gd name="connsiteX3099" fmla="*/ 693481 w 2562628"/>
                <a:gd name="connsiteY3099" fmla="*/ 2712275 h 3512352"/>
                <a:gd name="connsiteX3100" fmla="*/ 689281 w 2562628"/>
                <a:gd name="connsiteY3100" fmla="*/ 2710925 h 3512352"/>
                <a:gd name="connsiteX3101" fmla="*/ 688231 w 2562628"/>
                <a:gd name="connsiteY3101" fmla="*/ 2710925 h 3512352"/>
                <a:gd name="connsiteX3102" fmla="*/ 686331 w 2562628"/>
                <a:gd name="connsiteY3102" fmla="*/ 2707075 h 3512352"/>
                <a:gd name="connsiteX3103" fmla="*/ 682081 w 2562628"/>
                <a:gd name="connsiteY3103" fmla="*/ 2705725 h 3512352"/>
                <a:gd name="connsiteX3104" fmla="*/ 677381 w 2562628"/>
                <a:gd name="connsiteY3104" fmla="*/ 2702575 h 3512352"/>
                <a:gd name="connsiteX3105" fmla="*/ 673781 w 2562628"/>
                <a:gd name="connsiteY3105" fmla="*/ 2704525 h 3512352"/>
                <a:gd name="connsiteX3106" fmla="*/ 671331 w 2562628"/>
                <a:gd name="connsiteY3106" fmla="*/ 2705125 h 3512352"/>
                <a:gd name="connsiteX3107" fmla="*/ 670031 w 2562628"/>
                <a:gd name="connsiteY3107" fmla="*/ 2699875 h 3512352"/>
                <a:gd name="connsiteX3108" fmla="*/ 666481 w 2562628"/>
                <a:gd name="connsiteY3108" fmla="*/ 2699875 h 3512352"/>
                <a:gd name="connsiteX3109" fmla="*/ 665681 w 2562628"/>
                <a:gd name="connsiteY3109" fmla="*/ 2697625 h 3512352"/>
                <a:gd name="connsiteX3110" fmla="*/ 662032 w 2562628"/>
                <a:gd name="connsiteY3110" fmla="*/ 2695725 h 3512352"/>
                <a:gd name="connsiteX3111" fmla="*/ 662982 w 2562628"/>
                <a:gd name="connsiteY3111" fmla="*/ 2616377 h 3512352"/>
                <a:gd name="connsiteX3112" fmla="*/ 761929 w 2562628"/>
                <a:gd name="connsiteY3112" fmla="*/ 2618477 h 3512352"/>
                <a:gd name="connsiteX3113" fmla="*/ 762779 w 2562628"/>
                <a:gd name="connsiteY3113" fmla="*/ 2618477 h 3512352"/>
                <a:gd name="connsiteX3114" fmla="*/ 768929 w 2562628"/>
                <a:gd name="connsiteY3114" fmla="*/ 2618477 h 3512352"/>
                <a:gd name="connsiteX3115" fmla="*/ 768929 w 2562628"/>
                <a:gd name="connsiteY3115" fmla="*/ 2618477 h 3512352"/>
                <a:gd name="connsiteX3116" fmla="*/ 979473 w 2562628"/>
                <a:gd name="connsiteY3116" fmla="*/ 2622777 h 3512352"/>
                <a:gd name="connsiteX3117" fmla="*/ 988522 w 2562628"/>
                <a:gd name="connsiteY3117" fmla="*/ 2622777 h 3512352"/>
                <a:gd name="connsiteX3118" fmla="*/ 1080770 w 2562628"/>
                <a:gd name="connsiteY3118" fmla="*/ 2623627 h 3512352"/>
                <a:gd name="connsiteX3119" fmla="*/ 1098519 w 2562628"/>
                <a:gd name="connsiteY3119" fmla="*/ 2623627 h 3512352"/>
                <a:gd name="connsiteX3120" fmla="*/ 1100769 w 2562628"/>
                <a:gd name="connsiteY3120" fmla="*/ 2623627 h 3512352"/>
                <a:gd name="connsiteX3121" fmla="*/ 1098669 w 2562628"/>
                <a:gd name="connsiteY3121" fmla="*/ 2728074 h 3512352"/>
                <a:gd name="connsiteX3122" fmla="*/ 1039021 w 2562628"/>
                <a:gd name="connsiteY3122" fmla="*/ 2727024 h 3512352"/>
                <a:gd name="connsiteX3123" fmla="*/ 1039021 w 2562628"/>
                <a:gd name="connsiteY3123" fmla="*/ 2893720 h 3512352"/>
                <a:gd name="connsiteX3124" fmla="*/ 1026921 w 2562628"/>
                <a:gd name="connsiteY3124" fmla="*/ 2893720 h 3512352"/>
                <a:gd name="connsiteX3125" fmla="*/ 967423 w 2562628"/>
                <a:gd name="connsiteY3125" fmla="*/ 2892870 h 3512352"/>
                <a:gd name="connsiteX3126" fmla="*/ 964423 w 2562628"/>
                <a:gd name="connsiteY3126" fmla="*/ 2886920 h 3512352"/>
                <a:gd name="connsiteX3127" fmla="*/ 962073 w 2562628"/>
                <a:gd name="connsiteY3127" fmla="*/ 2886120 h 3512352"/>
                <a:gd name="connsiteX3128" fmla="*/ 962073 w 2562628"/>
                <a:gd name="connsiteY3128" fmla="*/ 2883870 h 3512352"/>
                <a:gd name="connsiteX3129" fmla="*/ 958523 w 2562628"/>
                <a:gd name="connsiteY3129" fmla="*/ 2880170 h 3512352"/>
                <a:gd name="connsiteX3130" fmla="*/ 956923 w 2562628"/>
                <a:gd name="connsiteY3130" fmla="*/ 2876920 h 3512352"/>
                <a:gd name="connsiteX3131" fmla="*/ 950374 w 2562628"/>
                <a:gd name="connsiteY3131" fmla="*/ 2875620 h 3512352"/>
                <a:gd name="connsiteX3132" fmla="*/ 948674 w 2562628"/>
                <a:gd name="connsiteY3132" fmla="*/ 2874470 h 3512352"/>
                <a:gd name="connsiteX3133" fmla="*/ 946574 w 2562628"/>
                <a:gd name="connsiteY3133" fmla="*/ 2868520 h 3512352"/>
                <a:gd name="connsiteX3134" fmla="*/ 946574 w 2562628"/>
                <a:gd name="connsiteY3134" fmla="*/ 2868520 h 3512352"/>
                <a:gd name="connsiteX3135" fmla="*/ 942224 w 2562628"/>
                <a:gd name="connsiteY3135" fmla="*/ 2870670 h 3512352"/>
                <a:gd name="connsiteX3136" fmla="*/ 941824 w 2562628"/>
                <a:gd name="connsiteY3136" fmla="*/ 2869570 h 3512352"/>
                <a:gd name="connsiteX3137" fmla="*/ 937074 w 2562628"/>
                <a:gd name="connsiteY3137" fmla="*/ 2867670 h 3512352"/>
                <a:gd name="connsiteX3138" fmla="*/ 937074 w 2562628"/>
                <a:gd name="connsiteY3138" fmla="*/ 2867670 h 3512352"/>
                <a:gd name="connsiteX3139" fmla="*/ 934724 w 2562628"/>
                <a:gd name="connsiteY3139" fmla="*/ 2866871 h 3512352"/>
                <a:gd name="connsiteX3140" fmla="*/ 932924 w 2562628"/>
                <a:gd name="connsiteY3140" fmla="*/ 2866170 h 3512352"/>
                <a:gd name="connsiteX3141" fmla="*/ 932424 w 2562628"/>
                <a:gd name="connsiteY3141" fmla="*/ 2864720 h 3512352"/>
                <a:gd name="connsiteX3142" fmla="*/ 931224 w 2562628"/>
                <a:gd name="connsiteY3142" fmla="*/ 2862220 h 3512352"/>
                <a:gd name="connsiteX3143" fmla="*/ 929424 w 2562628"/>
                <a:gd name="connsiteY3143" fmla="*/ 2856771 h 3512352"/>
                <a:gd name="connsiteX3144" fmla="*/ 925024 w 2562628"/>
                <a:gd name="connsiteY3144" fmla="*/ 2856771 h 3512352"/>
                <a:gd name="connsiteX3145" fmla="*/ 923274 w 2562628"/>
                <a:gd name="connsiteY3145" fmla="*/ 2854971 h 3512352"/>
                <a:gd name="connsiteX3146" fmla="*/ 919174 w 2562628"/>
                <a:gd name="connsiteY3146" fmla="*/ 2853671 h 3512352"/>
                <a:gd name="connsiteX3147" fmla="*/ 911625 w 2562628"/>
                <a:gd name="connsiteY3147" fmla="*/ 2853671 h 3512352"/>
                <a:gd name="connsiteX3148" fmla="*/ 911625 w 2562628"/>
                <a:gd name="connsiteY3148" fmla="*/ 2853121 h 3512352"/>
                <a:gd name="connsiteX3149" fmla="*/ 906625 w 2562628"/>
                <a:gd name="connsiteY3149" fmla="*/ 2849821 h 3512352"/>
                <a:gd name="connsiteX3150" fmla="*/ 902425 w 2562628"/>
                <a:gd name="connsiteY3150" fmla="*/ 2848321 h 3512352"/>
                <a:gd name="connsiteX3151" fmla="*/ 900575 w 2562628"/>
                <a:gd name="connsiteY3151" fmla="*/ 2848321 h 3512352"/>
                <a:gd name="connsiteX3152" fmla="*/ 898725 w 2562628"/>
                <a:gd name="connsiteY3152" fmla="*/ 2846471 h 3512352"/>
                <a:gd name="connsiteX3153" fmla="*/ 893725 w 2562628"/>
                <a:gd name="connsiteY3153" fmla="*/ 2845171 h 3512352"/>
                <a:gd name="connsiteX3154" fmla="*/ 892375 w 2562628"/>
                <a:gd name="connsiteY3154" fmla="*/ 2844471 h 3512352"/>
                <a:gd name="connsiteX3155" fmla="*/ 889975 w 2562628"/>
                <a:gd name="connsiteY3155" fmla="*/ 2839771 h 3512352"/>
                <a:gd name="connsiteX3156" fmla="*/ 886575 w 2562628"/>
                <a:gd name="connsiteY3156" fmla="*/ 2840921 h 3512352"/>
                <a:gd name="connsiteX3157" fmla="*/ 883175 w 2562628"/>
                <a:gd name="connsiteY3157" fmla="*/ 2837571 h 3512352"/>
                <a:gd name="connsiteX3158" fmla="*/ 875876 w 2562628"/>
                <a:gd name="connsiteY3158" fmla="*/ 2836021 h 3512352"/>
                <a:gd name="connsiteX3159" fmla="*/ 871126 w 2562628"/>
                <a:gd name="connsiteY3159" fmla="*/ 2837271 h 3512352"/>
                <a:gd name="connsiteX3160" fmla="*/ 869576 w 2562628"/>
                <a:gd name="connsiteY3160" fmla="*/ 2837271 h 3512352"/>
                <a:gd name="connsiteX3161" fmla="*/ 869576 w 2562628"/>
                <a:gd name="connsiteY3161" fmla="*/ 2834821 h 3512352"/>
                <a:gd name="connsiteX3162" fmla="*/ 865776 w 2562628"/>
                <a:gd name="connsiteY3162" fmla="*/ 2831321 h 3512352"/>
                <a:gd name="connsiteX3163" fmla="*/ 863426 w 2562628"/>
                <a:gd name="connsiteY3163" fmla="*/ 2832071 h 3512352"/>
                <a:gd name="connsiteX3164" fmla="*/ 859776 w 2562628"/>
                <a:gd name="connsiteY3164" fmla="*/ 2828372 h 3512352"/>
                <a:gd name="connsiteX3165" fmla="*/ 854226 w 2562628"/>
                <a:gd name="connsiteY3165" fmla="*/ 2828372 h 3512352"/>
                <a:gd name="connsiteX3166" fmla="*/ 847526 w 2562628"/>
                <a:gd name="connsiteY3166" fmla="*/ 2821722 h 3512352"/>
                <a:gd name="connsiteX3167" fmla="*/ 838877 w 2562628"/>
                <a:gd name="connsiteY3167" fmla="*/ 2817122 h 3512352"/>
                <a:gd name="connsiteX3168" fmla="*/ 834877 w 2562628"/>
                <a:gd name="connsiteY3168" fmla="*/ 2818172 h 3512352"/>
                <a:gd name="connsiteX3169" fmla="*/ 838277 w 2562628"/>
                <a:gd name="connsiteY3169" fmla="*/ 2813172 h 3512352"/>
                <a:gd name="connsiteX3170" fmla="*/ 830827 w 2562628"/>
                <a:gd name="connsiteY3170" fmla="*/ 2813172 h 3512352"/>
                <a:gd name="connsiteX3171" fmla="*/ 829027 w 2562628"/>
                <a:gd name="connsiteY3171" fmla="*/ 2808622 h 3512352"/>
                <a:gd name="connsiteX3172" fmla="*/ 824027 w 2562628"/>
                <a:gd name="connsiteY3172" fmla="*/ 2806172 h 3512352"/>
                <a:gd name="connsiteX3173" fmla="*/ 820177 w 2562628"/>
                <a:gd name="connsiteY3173" fmla="*/ 2801172 h 3512352"/>
                <a:gd name="connsiteX3174" fmla="*/ 816077 w 2562628"/>
                <a:gd name="connsiteY3174" fmla="*/ 2801172 h 3512352"/>
                <a:gd name="connsiteX3175" fmla="*/ 810227 w 2562628"/>
                <a:gd name="connsiteY3175" fmla="*/ 2794922 h 3512352"/>
                <a:gd name="connsiteX3176" fmla="*/ 808927 w 2562628"/>
                <a:gd name="connsiteY3176" fmla="*/ 2792473 h 3512352"/>
                <a:gd name="connsiteX3177" fmla="*/ 803328 w 2562628"/>
                <a:gd name="connsiteY3177" fmla="*/ 2788223 h 3512352"/>
                <a:gd name="connsiteX3178" fmla="*/ 797328 w 2562628"/>
                <a:gd name="connsiteY3178" fmla="*/ 2786973 h 3512352"/>
                <a:gd name="connsiteX3179" fmla="*/ 792728 w 2562628"/>
                <a:gd name="connsiteY3179" fmla="*/ 2785123 h 3512352"/>
                <a:gd name="connsiteX3180" fmla="*/ 789228 w 2562628"/>
                <a:gd name="connsiteY3180" fmla="*/ 2781673 h 3512352"/>
                <a:gd name="connsiteX3181" fmla="*/ 787228 w 2562628"/>
                <a:gd name="connsiteY3181" fmla="*/ 2777723 h 3512352"/>
                <a:gd name="connsiteX3182" fmla="*/ 780028 w 2562628"/>
                <a:gd name="connsiteY3182" fmla="*/ 2770273 h 3512352"/>
                <a:gd name="connsiteX3183" fmla="*/ 777678 w 2562628"/>
                <a:gd name="connsiteY3183" fmla="*/ 2770273 h 3512352"/>
                <a:gd name="connsiteX3184" fmla="*/ 775828 w 2562628"/>
                <a:gd name="connsiteY3184" fmla="*/ 2765723 h 3512352"/>
                <a:gd name="connsiteX3185" fmla="*/ 771079 w 2562628"/>
                <a:gd name="connsiteY3185" fmla="*/ 2763323 h 3512352"/>
                <a:gd name="connsiteX3186" fmla="*/ 766079 w 2562628"/>
                <a:gd name="connsiteY3186" fmla="*/ 2755924 h 3512352"/>
                <a:gd name="connsiteX3187" fmla="*/ 759929 w 2562628"/>
                <a:gd name="connsiteY3187" fmla="*/ 2755924 h 3512352"/>
                <a:gd name="connsiteX3188" fmla="*/ 754429 w 2562628"/>
                <a:gd name="connsiteY3188" fmla="*/ 2759223 h 3512352"/>
                <a:gd name="connsiteX3189" fmla="*/ 745979 w 2562628"/>
                <a:gd name="connsiteY3189" fmla="*/ 2759223 h 3512352"/>
                <a:gd name="connsiteX3190" fmla="*/ 743729 w 2562628"/>
                <a:gd name="connsiteY3190" fmla="*/ 2758523 h 3512352"/>
                <a:gd name="connsiteX3191" fmla="*/ 740429 w 2562628"/>
                <a:gd name="connsiteY3191" fmla="*/ 2756073 h 3512352"/>
                <a:gd name="connsiteX3192" fmla="*/ 737630 w 2562628"/>
                <a:gd name="connsiteY3192" fmla="*/ 2750374 h 3512352"/>
                <a:gd name="connsiteX3193" fmla="*/ 736979 w 2562628"/>
                <a:gd name="connsiteY3193" fmla="*/ 2748374 h 3512352"/>
                <a:gd name="connsiteX3194" fmla="*/ 738029 w 2562628"/>
                <a:gd name="connsiteY3194" fmla="*/ 2745074 h 3512352"/>
                <a:gd name="connsiteX3195" fmla="*/ 736079 w 2562628"/>
                <a:gd name="connsiteY3195" fmla="*/ 2739074 h 3512352"/>
                <a:gd name="connsiteX3196" fmla="*/ 730030 w 2562628"/>
                <a:gd name="connsiteY3196" fmla="*/ 2736974 h 3512352"/>
                <a:gd name="connsiteX3197" fmla="*/ 726930 w 2562628"/>
                <a:gd name="connsiteY3197" fmla="*/ 2737974 h 3512352"/>
                <a:gd name="connsiteX3198" fmla="*/ 720880 w 2562628"/>
                <a:gd name="connsiteY3198" fmla="*/ 2734924 h 3512352"/>
                <a:gd name="connsiteX3199" fmla="*/ 715080 w 2562628"/>
                <a:gd name="connsiteY3199" fmla="*/ 2734924 h 3512352"/>
                <a:gd name="connsiteX3200" fmla="*/ 713080 w 2562628"/>
                <a:gd name="connsiteY3200" fmla="*/ 2734274 h 3512352"/>
                <a:gd name="connsiteX3201" fmla="*/ 710430 w 2562628"/>
                <a:gd name="connsiteY3201" fmla="*/ 2731624 h 3512352"/>
                <a:gd name="connsiteX3202" fmla="*/ 380539 w 2562628"/>
                <a:gd name="connsiteY3202" fmla="*/ 2821172 h 3512352"/>
                <a:gd name="connsiteX3203" fmla="*/ 382389 w 2562628"/>
                <a:gd name="connsiteY3203" fmla="*/ 2773073 h 3512352"/>
                <a:gd name="connsiteX3204" fmla="*/ 596333 w 2562628"/>
                <a:gd name="connsiteY3204" fmla="*/ 2780623 h 3512352"/>
                <a:gd name="connsiteX3205" fmla="*/ 595233 w 2562628"/>
                <a:gd name="connsiteY3205" fmla="*/ 2835921 h 3512352"/>
                <a:gd name="connsiteX3206" fmla="*/ 598533 w 2562628"/>
                <a:gd name="connsiteY3206" fmla="*/ 2835921 h 3512352"/>
                <a:gd name="connsiteX3207" fmla="*/ 594333 w 2562628"/>
                <a:gd name="connsiteY3207" fmla="*/ 3049665 h 3512352"/>
                <a:gd name="connsiteX3208" fmla="*/ 412139 w 2562628"/>
                <a:gd name="connsiteY3208" fmla="*/ 3043116 h 3512352"/>
                <a:gd name="connsiteX3209" fmla="*/ 386039 w 2562628"/>
                <a:gd name="connsiteY3209" fmla="*/ 3042166 h 3512352"/>
                <a:gd name="connsiteX3210" fmla="*/ 386039 w 2562628"/>
                <a:gd name="connsiteY3210" fmla="*/ 3042166 h 3512352"/>
                <a:gd name="connsiteX3211" fmla="*/ 382439 w 2562628"/>
                <a:gd name="connsiteY3211" fmla="*/ 3042166 h 3512352"/>
                <a:gd name="connsiteX3212" fmla="*/ 379389 w 2562628"/>
                <a:gd name="connsiteY3212" fmla="*/ 3042166 h 3512352"/>
                <a:gd name="connsiteX3213" fmla="*/ 388189 w 2562628"/>
                <a:gd name="connsiteY3213" fmla="*/ 2821422 h 3512352"/>
                <a:gd name="connsiteX3214" fmla="*/ 1430510 w 2562628"/>
                <a:gd name="connsiteY3214" fmla="*/ 3286159 h 3512352"/>
                <a:gd name="connsiteX3215" fmla="*/ 1430510 w 2562628"/>
                <a:gd name="connsiteY3215" fmla="*/ 3207911 h 3512352"/>
                <a:gd name="connsiteX3216" fmla="*/ 1431560 w 2562628"/>
                <a:gd name="connsiteY3216" fmla="*/ 3072165 h 3512352"/>
                <a:gd name="connsiteX3217" fmla="*/ 1539557 w 2562628"/>
                <a:gd name="connsiteY3217" fmla="*/ 3072165 h 3512352"/>
                <a:gd name="connsiteX3218" fmla="*/ 1590206 w 2562628"/>
                <a:gd name="connsiteY3218" fmla="*/ 3073265 h 3512352"/>
                <a:gd name="connsiteX3219" fmla="*/ 1589156 w 2562628"/>
                <a:gd name="connsiteY3219" fmla="*/ 3288259 h 3512352"/>
                <a:gd name="connsiteX3220" fmla="*/ 1515008 w 2562628"/>
                <a:gd name="connsiteY3220" fmla="*/ 3286759 h 3512352"/>
                <a:gd name="connsiteX3221" fmla="*/ 1484559 w 2562628"/>
                <a:gd name="connsiteY3221" fmla="*/ 3286159 h 3512352"/>
                <a:gd name="connsiteX3222" fmla="*/ 1481009 w 2562628"/>
                <a:gd name="connsiteY3222" fmla="*/ 3286159 h 3512352"/>
                <a:gd name="connsiteX3223" fmla="*/ 1477559 w 2562628"/>
                <a:gd name="connsiteY3223" fmla="*/ 3286159 h 3512352"/>
                <a:gd name="connsiteX3224" fmla="*/ 1477559 w 2562628"/>
                <a:gd name="connsiteY3224" fmla="*/ 3286159 h 3512352"/>
                <a:gd name="connsiteX3225" fmla="*/ 1760501 w 2562628"/>
                <a:gd name="connsiteY3225" fmla="*/ 3287309 h 3512352"/>
                <a:gd name="connsiteX3226" fmla="*/ 1760501 w 2562628"/>
                <a:gd name="connsiteY3226" fmla="*/ 3073365 h 3512352"/>
                <a:gd name="connsiteX3227" fmla="*/ 1920496 w 2562628"/>
                <a:gd name="connsiteY3227" fmla="*/ 3073365 h 3512352"/>
                <a:gd name="connsiteX3228" fmla="*/ 1922646 w 2562628"/>
                <a:gd name="connsiteY3228" fmla="*/ 3287209 h 3512352"/>
                <a:gd name="connsiteX3229" fmla="*/ 1760651 w 2562628"/>
                <a:gd name="connsiteY3229" fmla="*/ 3287209 h 3512352"/>
                <a:gd name="connsiteX3230" fmla="*/ 1929546 w 2562628"/>
                <a:gd name="connsiteY3230" fmla="*/ 3294309 h 3512352"/>
                <a:gd name="connsiteX3231" fmla="*/ 1927346 w 2562628"/>
                <a:gd name="connsiteY3231" fmla="*/ 3073465 h 3512352"/>
                <a:gd name="connsiteX3232" fmla="*/ 1982345 w 2562628"/>
                <a:gd name="connsiteY3232" fmla="*/ 3073465 h 3512352"/>
                <a:gd name="connsiteX3233" fmla="*/ 2084992 w 2562628"/>
                <a:gd name="connsiteY3233" fmla="*/ 3074465 h 3512352"/>
                <a:gd name="connsiteX3234" fmla="*/ 2086142 w 2562628"/>
                <a:gd name="connsiteY3234" fmla="*/ 3128663 h 3512352"/>
                <a:gd name="connsiteX3235" fmla="*/ 2194339 w 2562628"/>
                <a:gd name="connsiteY3235" fmla="*/ 3128663 h 3512352"/>
                <a:gd name="connsiteX3236" fmla="*/ 2196489 w 2562628"/>
                <a:gd name="connsiteY3236" fmla="*/ 3286159 h 3512352"/>
                <a:gd name="connsiteX3237" fmla="*/ 2026494 w 2562628"/>
                <a:gd name="connsiteY3237" fmla="*/ 3287309 h 3512352"/>
                <a:gd name="connsiteX3238" fmla="*/ 2026494 w 2562628"/>
                <a:gd name="connsiteY3238" fmla="*/ 3297308 h 3512352"/>
                <a:gd name="connsiteX3239" fmla="*/ 1924196 w 2562628"/>
                <a:gd name="connsiteY3239" fmla="*/ 3296308 h 3512352"/>
                <a:gd name="connsiteX3240" fmla="*/ 1924196 w 2562628"/>
                <a:gd name="connsiteY3240" fmla="*/ 3294458 h 351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Lst>
              <a:rect l="l" t="t" r="r" b="b"/>
              <a:pathLst>
                <a:path w="2562628" h="3512352">
                  <a:moveTo>
                    <a:pt x="2341335" y="3285159"/>
                  </a:moveTo>
                  <a:lnTo>
                    <a:pt x="2203439" y="3286059"/>
                  </a:lnTo>
                  <a:lnTo>
                    <a:pt x="2203439" y="3285559"/>
                  </a:lnTo>
                  <a:lnTo>
                    <a:pt x="2201239" y="3125163"/>
                  </a:lnTo>
                  <a:lnTo>
                    <a:pt x="2201239" y="3073365"/>
                  </a:lnTo>
                  <a:lnTo>
                    <a:pt x="2297836" y="3073365"/>
                  </a:lnTo>
                  <a:lnTo>
                    <a:pt x="2297836" y="3066315"/>
                  </a:lnTo>
                  <a:lnTo>
                    <a:pt x="2194239" y="3066315"/>
                  </a:lnTo>
                  <a:lnTo>
                    <a:pt x="2194239" y="3121313"/>
                  </a:lnTo>
                  <a:lnTo>
                    <a:pt x="2092942" y="3121313"/>
                  </a:lnTo>
                  <a:lnTo>
                    <a:pt x="2091792" y="3067215"/>
                  </a:lnTo>
                  <a:lnTo>
                    <a:pt x="1985895" y="3066115"/>
                  </a:lnTo>
                  <a:lnTo>
                    <a:pt x="1985895" y="2963918"/>
                  </a:lnTo>
                  <a:lnTo>
                    <a:pt x="2039993" y="2962868"/>
                  </a:lnTo>
                  <a:lnTo>
                    <a:pt x="2041043" y="2907869"/>
                  </a:lnTo>
                  <a:lnTo>
                    <a:pt x="2121491" y="2907869"/>
                  </a:lnTo>
                  <a:lnTo>
                    <a:pt x="2121491" y="2900870"/>
                  </a:lnTo>
                  <a:lnTo>
                    <a:pt x="2034193" y="2900870"/>
                  </a:lnTo>
                  <a:lnTo>
                    <a:pt x="2033093" y="2955868"/>
                  </a:lnTo>
                  <a:lnTo>
                    <a:pt x="1978895" y="2956968"/>
                  </a:lnTo>
                  <a:lnTo>
                    <a:pt x="1978895" y="3066215"/>
                  </a:lnTo>
                  <a:lnTo>
                    <a:pt x="1763901" y="3066215"/>
                  </a:lnTo>
                  <a:lnTo>
                    <a:pt x="1763901" y="2871220"/>
                  </a:lnTo>
                  <a:lnTo>
                    <a:pt x="1767251" y="2871220"/>
                  </a:lnTo>
                  <a:lnTo>
                    <a:pt x="1768051" y="2868970"/>
                  </a:lnTo>
                  <a:lnTo>
                    <a:pt x="1770751" y="2870070"/>
                  </a:lnTo>
                  <a:lnTo>
                    <a:pt x="1775051" y="2870070"/>
                  </a:lnTo>
                  <a:lnTo>
                    <a:pt x="1777451" y="2867620"/>
                  </a:lnTo>
                  <a:lnTo>
                    <a:pt x="1781550" y="2866970"/>
                  </a:lnTo>
                  <a:lnTo>
                    <a:pt x="1785650" y="2870070"/>
                  </a:lnTo>
                  <a:lnTo>
                    <a:pt x="1790150" y="2870070"/>
                  </a:lnTo>
                  <a:lnTo>
                    <a:pt x="1794500" y="2869320"/>
                  </a:lnTo>
                  <a:lnTo>
                    <a:pt x="1801150" y="2876020"/>
                  </a:lnTo>
                  <a:lnTo>
                    <a:pt x="1805450" y="2871720"/>
                  </a:lnTo>
                  <a:lnTo>
                    <a:pt x="1805900" y="2871470"/>
                  </a:lnTo>
                  <a:lnTo>
                    <a:pt x="1809200" y="2872570"/>
                  </a:lnTo>
                  <a:lnTo>
                    <a:pt x="1812649" y="2870870"/>
                  </a:lnTo>
                  <a:lnTo>
                    <a:pt x="1817149" y="2867920"/>
                  </a:lnTo>
                  <a:lnTo>
                    <a:pt x="1819049" y="2864271"/>
                  </a:lnTo>
                  <a:lnTo>
                    <a:pt x="1819899" y="2852371"/>
                  </a:lnTo>
                  <a:lnTo>
                    <a:pt x="1876598" y="2851221"/>
                  </a:lnTo>
                  <a:lnTo>
                    <a:pt x="1874448" y="2797072"/>
                  </a:lnTo>
                  <a:lnTo>
                    <a:pt x="1900747" y="2795922"/>
                  </a:lnTo>
                  <a:lnTo>
                    <a:pt x="1900747" y="2776223"/>
                  </a:lnTo>
                  <a:lnTo>
                    <a:pt x="1902797" y="2743124"/>
                  </a:lnTo>
                  <a:lnTo>
                    <a:pt x="1895797" y="2742674"/>
                  </a:lnTo>
                  <a:lnTo>
                    <a:pt x="1893747" y="2776023"/>
                  </a:lnTo>
                  <a:lnTo>
                    <a:pt x="1893747" y="2789223"/>
                  </a:lnTo>
                  <a:lnTo>
                    <a:pt x="1867198" y="2790372"/>
                  </a:lnTo>
                  <a:lnTo>
                    <a:pt x="1869298" y="2844371"/>
                  </a:lnTo>
                  <a:lnTo>
                    <a:pt x="1813400" y="2845521"/>
                  </a:lnTo>
                  <a:lnTo>
                    <a:pt x="1812150" y="2862320"/>
                  </a:lnTo>
                  <a:lnTo>
                    <a:pt x="1811750" y="2863121"/>
                  </a:lnTo>
                  <a:lnTo>
                    <a:pt x="1809400" y="2864671"/>
                  </a:lnTo>
                  <a:lnTo>
                    <a:pt x="1808650" y="2865020"/>
                  </a:lnTo>
                  <a:lnTo>
                    <a:pt x="1805400" y="2863971"/>
                  </a:lnTo>
                  <a:lnTo>
                    <a:pt x="1801900" y="2865670"/>
                  </a:lnTo>
                  <a:lnTo>
                    <a:pt x="1801200" y="2866070"/>
                  </a:lnTo>
                  <a:lnTo>
                    <a:pt x="1796800" y="2861721"/>
                  </a:lnTo>
                  <a:lnTo>
                    <a:pt x="1789800" y="2863071"/>
                  </a:lnTo>
                  <a:lnTo>
                    <a:pt x="1788000" y="2863071"/>
                  </a:lnTo>
                  <a:lnTo>
                    <a:pt x="1783400" y="2859621"/>
                  </a:lnTo>
                  <a:lnTo>
                    <a:pt x="1774101" y="2861071"/>
                  </a:lnTo>
                  <a:lnTo>
                    <a:pt x="1772151" y="2863071"/>
                  </a:lnTo>
                  <a:lnTo>
                    <a:pt x="1763801" y="2859720"/>
                  </a:lnTo>
                  <a:lnTo>
                    <a:pt x="1762451" y="2863721"/>
                  </a:lnTo>
                  <a:lnTo>
                    <a:pt x="1756901" y="2860720"/>
                  </a:lnTo>
                  <a:lnTo>
                    <a:pt x="1756901" y="2890720"/>
                  </a:lnTo>
                  <a:lnTo>
                    <a:pt x="1653754" y="2890720"/>
                  </a:lnTo>
                  <a:lnTo>
                    <a:pt x="1655554" y="2851371"/>
                  </a:lnTo>
                  <a:lnTo>
                    <a:pt x="1655554" y="2851371"/>
                  </a:lnTo>
                  <a:lnTo>
                    <a:pt x="1655554" y="2847921"/>
                  </a:lnTo>
                  <a:lnTo>
                    <a:pt x="1655554" y="2844371"/>
                  </a:lnTo>
                  <a:lnTo>
                    <a:pt x="1655554" y="2844371"/>
                  </a:lnTo>
                  <a:lnTo>
                    <a:pt x="1655554" y="2789373"/>
                  </a:lnTo>
                  <a:lnTo>
                    <a:pt x="1637854" y="2788323"/>
                  </a:lnTo>
                  <a:lnTo>
                    <a:pt x="1636904" y="2735174"/>
                  </a:lnTo>
                  <a:lnTo>
                    <a:pt x="1634704" y="2735174"/>
                  </a:lnTo>
                  <a:lnTo>
                    <a:pt x="1633705" y="2693575"/>
                  </a:lnTo>
                  <a:lnTo>
                    <a:pt x="1640104" y="2693575"/>
                  </a:lnTo>
                  <a:lnTo>
                    <a:pt x="1644254" y="2690725"/>
                  </a:lnTo>
                  <a:lnTo>
                    <a:pt x="1645454" y="2689675"/>
                  </a:lnTo>
                  <a:lnTo>
                    <a:pt x="1646404" y="2689175"/>
                  </a:lnTo>
                  <a:lnTo>
                    <a:pt x="1648504" y="2689175"/>
                  </a:lnTo>
                  <a:lnTo>
                    <a:pt x="1652504" y="2687125"/>
                  </a:lnTo>
                  <a:lnTo>
                    <a:pt x="1653854" y="2684376"/>
                  </a:lnTo>
                  <a:lnTo>
                    <a:pt x="1655954" y="2683676"/>
                  </a:lnTo>
                  <a:lnTo>
                    <a:pt x="1661954" y="2683676"/>
                  </a:lnTo>
                  <a:lnTo>
                    <a:pt x="1666154" y="2680826"/>
                  </a:lnTo>
                  <a:lnTo>
                    <a:pt x="1668504" y="2678576"/>
                  </a:lnTo>
                  <a:lnTo>
                    <a:pt x="1670153" y="2677776"/>
                  </a:lnTo>
                  <a:lnTo>
                    <a:pt x="1673253" y="2674876"/>
                  </a:lnTo>
                  <a:lnTo>
                    <a:pt x="1674553" y="2672826"/>
                  </a:lnTo>
                  <a:lnTo>
                    <a:pt x="1675653" y="2672276"/>
                  </a:lnTo>
                  <a:lnTo>
                    <a:pt x="1678403" y="2669776"/>
                  </a:lnTo>
                  <a:lnTo>
                    <a:pt x="1682053" y="2667876"/>
                  </a:lnTo>
                  <a:lnTo>
                    <a:pt x="1682053" y="2663576"/>
                  </a:lnTo>
                  <a:lnTo>
                    <a:pt x="1684503" y="2662326"/>
                  </a:lnTo>
                  <a:lnTo>
                    <a:pt x="1688653" y="2658326"/>
                  </a:lnTo>
                  <a:lnTo>
                    <a:pt x="1688653" y="2655576"/>
                  </a:lnTo>
                  <a:lnTo>
                    <a:pt x="1692003" y="2650226"/>
                  </a:lnTo>
                  <a:lnTo>
                    <a:pt x="1692003" y="2646177"/>
                  </a:lnTo>
                  <a:lnTo>
                    <a:pt x="1694903" y="2643427"/>
                  </a:lnTo>
                  <a:lnTo>
                    <a:pt x="1696053" y="2639777"/>
                  </a:lnTo>
                  <a:lnTo>
                    <a:pt x="1699703" y="2634777"/>
                  </a:lnTo>
                  <a:lnTo>
                    <a:pt x="1699703" y="2634777"/>
                  </a:lnTo>
                  <a:lnTo>
                    <a:pt x="1699703" y="2631777"/>
                  </a:lnTo>
                  <a:lnTo>
                    <a:pt x="1703453" y="2627177"/>
                  </a:lnTo>
                  <a:lnTo>
                    <a:pt x="1705103" y="2627177"/>
                  </a:lnTo>
                  <a:lnTo>
                    <a:pt x="1710102" y="2625627"/>
                  </a:lnTo>
                  <a:lnTo>
                    <a:pt x="1712902" y="2622827"/>
                  </a:lnTo>
                  <a:lnTo>
                    <a:pt x="1716152" y="2618477"/>
                  </a:lnTo>
                  <a:lnTo>
                    <a:pt x="1719802" y="2616177"/>
                  </a:lnTo>
                  <a:lnTo>
                    <a:pt x="1721002" y="2613577"/>
                  </a:lnTo>
                  <a:lnTo>
                    <a:pt x="1722752" y="2611878"/>
                  </a:lnTo>
                  <a:lnTo>
                    <a:pt x="1737752" y="2611878"/>
                  </a:lnTo>
                  <a:lnTo>
                    <a:pt x="1748951" y="2612977"/>
                  </a:lnTo>
                  <a:lnTo>
                    <a:pt x="1752301" y="2612977"/>
                  </a:lnTo>
                  <a:lnTo>
                    <a:pt x="1762301" y="2626527"/>
                  </a:lnTo>
                  <a:lnTo>
                    <a:pt x="1764351" y="2633927"/>
                  </a:lnTo>
                  <a:lnTo>
                    <a:pt x="1766301" y="2638927"/>
                  </a:lnTo>
                  <a:lnTo>
                    <a:pt x="1766301" y="2662126"/>
                  </a:lnTo>
                  <a:lnTo>
                    <a:pt x="1764101" y="2678576"/>
                  </a:lnTo>
                  <a:lnTo>
                    <a:pt x="1764101" y="2682726"/>
                  </a:lnTo>
                  <a:lnTo>
                    <a:pt x="1761701" y="2687725"/>
                  </a:lnTo>
                  <a:lnTo>
                    <a:pt x="1765451" y="2699025"/>
                  </a:lnTo>
                  <a:lnTo>
                    <a:pt x="1769851" y="2706625"/>
                  </a:lnTo>
                  <a:lnTo>
                    <a:pt x="1777800" y="2708175"/>
                  </a:lnTo>
                  <a:lnTo>
                    <a:pt x="1784500" y="2705975"/>
                  </a:lnTo>
                  <a:lnTo>
                    <a:pt x="1790250" y="2706775"/>
                  </a:lnTo>
                  <a:lnTo>
                    <a:pt x="1794900" y="2711425"/>
                  </a:lnTo>
                  <a:lnTo>
                    <a:pt x="1803350" y="2711425"/>
                  </a:lnTo>
                  <a:lnTo>
                    <a:pt x="1807700" y="2706975"/>
                  </a:lnTo>
                  <a:lnTo>
                    <a:pt x="1809550" y="2703675"/>
                  </a:lnTo>
                  <a:lnTo>
                    <a:pt x="1814549" y="2703675"/>
                  </a:lnTo>
                  <a:lnTo>
                    <a:pt x="1818549" y="2704625"/>
                  </a:lnTo>
                  <a:lnTo>
                    <a:pt x="1824049" y="2704625"/>
                  </a:lnTo>
                  <a:lnTo>
                    <a:pt x="1830499" y="2708375"/>
                  </a:lnTo>
                  <a:lnTo>
                    <a:pt x="1834099" y="2712925"/>
                  </a:lnTo>
                  <a:lnTo>
                    <a:pt x="1837999" y="2719424"/>
                  </a:lnTo>
                  <a:lnTo>
                    <a:pt x="1844599" y="2722124"/>
                  </a:lnTo>
                  <a:lnTo>
                    <a:pt x="1850148" y="2723524"/>
                  </a:lnTo>
                  <a:lnTo>
                    <a:pt x="1856248" y="2722524"/>
                  </a:lnTo>
                  <a:lnTo>
                    <a:pt x="1861498" y="2725674"/>
                  </a:lnTo>
                  <a:lnTo>
                    <a:pt x="1862148" y="2725674"/>
                  </a:lnTo>
                  <a:lnTo>
                    <a:pt x="1862948" y="2726424"/>
                  </a:lnTo>
                  <a:lnTo>
                    <a:pt x="1871198" y="2728474"/>
                  </a:lnTo>
                  <a:lnTo>
                    <a:pt x="1872898" y="2721724"/>
                  </a:lnTo>
                  <a:lnTo>
                    <a:pt x="1866398" y="2720074"/>
                  </a:lnTo>
                  <a:lnTo>
                    <a:pt x="1864898" y="2718675"/>
                  </a:lnTo>
                  <a:lnTo>
                    <a:pt x="1863548" y="2718675"/>
                  </a:lnTo>
                  <a:lnTo>
                    <a:pt x="1858498" y="2715175"/>
                  </a:lnTo>
                  <a:lnTo>
                    <a:pt x="1851298" y="2716324"/>
                  </a:lnTo>
                  <a:lnTo>
                    <a:pt x="1847849" y="2715475"/>
                  </a:lnTo>
                  <a:lnTo>
                    <a:pt x="1843649" y="2713775"/>
                  </a:lnTo>
                  <a:lnTo>
                    <a:pt x="1840749" y="2708775"/>
                  </a:lnTo>
                  <a:lnTo>
                    <a:pt x="1837349" y="2704325"/>
                  </a:lnTo>
                  <a:lnTo>
                    <a:pt x="1835949" y="2702875"/>
                  </a:lnTo>
                  <a:lnTo>
                    <a:pt x="1829599" y="2698925"/>
                  </a:lnTo>
                  <a:lnTo>
                    <a:pt x="1826599" y="2697375"/>
                  </a:lnTo>
                  <a:lnTo>
                    <a:pt x="1820499" y="2697375"/>
                  </a:lnTo>
                  <a:lnTo>
                    <a:pt x="1816549" y="2696425"/>
                  </a:lnTo>
                  <a:lnTo>
                    <a:pt x="1805800" y="2696425"/>
                  </a:lnTo>
                  <a:lnTo>
                    <a:pt x="1802850" y="2702225"/>
                  </a:lnTo>
                  <a:lnTo>
                    <a:pt x="1800950" y="2704175"/>
                  </a:lnTo>
                  <a:lnTo>
                    <a:pt x="1798500" y="2704175"/>
                  </a:lnTo>
                  <a:lnTo>
                    <a:pt x="1794250" y="2699925"/>
                  </a:lnTo>
                  <a:lnTo>
                    <a:pt x="1784550" y="2698575"/>
                  </a:lnTo>
                  <a:lnTo>
                    <a:pt x="1778051" y="2700675"/>
                  </a:lnTo>
                  <a:lnTo>
                    <a:pt x="1774951" y="2700075"/>
                  </a:lnTo>
                  <a:lnTo>
                    <a:pt x="1772651" y="2696225"/>
                  </a:lnTo>
                  <a:lnTo>
                    <a:pt x="1769951" y="2687975"/>
                  </a:lnTo>
                  <a:lnTo>
                    <a:pt x="1771801" y="2684175"/>
                  </a:lnTo>
                  <a:lnTo>
                    <a:pt x="1771801" y="2679176"/>
                  </a:lnTo>
                  <a:lnTo>
                    <a:pt x="1774001" y="2662376"/>
                  </a:lnTo>
                  <a:lnTo>
                    <a:pt x="1774001" y="2637377"/>
                  </a:lnTo>
                  <a:lnTo>
                    <a:pt x="1771651" y="2631577"/>
                  </a:lnTo>
                  <a:lnTo>
                    <a:pt x="1771351" y="2630477"/>
                  </a:lnTo>
                  <a:lnTo>
                    <a:pt x="1788350" y="2630477"/>
                  </a:lnTo>
                  <a:lnTo>
                    <a:pt x="1789550" y="2475481"/>
                  </a:lnTo>
                  <a:lnTo>
                    <a:pt x="1773001" y="2475481"/>
                  </a:lnTo>
                  <a:lnTo>
                    <a:pt x="1773951" y="2374384"/>
                  </a:lnTo>
                  <a:lnTo>
                    <a:pt x="1773951" y="2372084"/>
                  </a:lnTo>
                  <a:lnTo>
                    <a:pt x="1873148" y="2373134"/>
                  </a:lnTo>
                  <a:lnTo>
                    <a:pt x="1894147" y="2373134"/>
                  </a:lnTo>
                  <a:lnTo>
                    <a:pt x="1894147" y="2366134"/>
                  </a:lnTo>
                  <a:lnTo>
                    <a:pt x="1774151" y="2365084"/>
                  </a:lnTo>
                  <a:lnTo>
                    <a:pt x="1774151" y="2299286"/>
                  </a:lnTo>
                  <a:lnTo>
                    <a:pt x="1774151" y="2299286"/>
                  </a:lnTo>
                  <a:lnTo>
                    <a:pt x="1774151" y="2292286"/>
                  </a:lnTo>
                  <a:lnTo>
                    <a:pt x="1774151" y="2292286"/>
                  </a:lnTo>
                  <a:lnTo>
                    <a:pt x="1773051" y="2200739"/>
                  </a:lnTo>
                  <a:lnTo>
                    <a:pt x="1721152" y="2198489"/>
                  </a:lnTo>
                  <a:lnTo>
                    <a:pt x="1720152" y="2097192"/>
                  </a:lnTo>
                  <a:lnTo>
                    <a:pt x="1853498" y="2097192"/>
                  </a:lnTo>
                  <a:lnTo>
                    <a:pt x="1853498" y="2090192"/>
                  </a:lnTo>
                  <a:lnTo>
                    <a:pt x="1719852" y="2090192"/>
                  </a:lnTo>
                  <a:lnTo>
                    <a:pt x="1720902" y="1938196"/>
                  </a:lnTo>
                  <a:lnTo>
                    <a:pt x="1759501" y="1938196"/>
                  </a:lnTo>
                  <a:lnTo>
                    <a:pt x="1761751" y="1721202"/>
                  </a:lnTo>
                  <a:lnTo>
                    <a:pt x="1759551" y="1697303"/>
                  </a:lnTo>
                  <a:lnTo>
                    <a:pt x="1759551" y="1661004"/>
                  </a:lnTo>
                  <a:lnTo>
                    <a:pt x="2092392" y="1661004"/>
                  </a:lnTo>
                  <a:lnTo>
                    <a:pt x="2092392" y="1654004"/>
                  </a:lnTo>
                  <a:lnTo>
                    <a:pt x="1759551" y="1654004"/>
                  </a:lnTo>
                  <a:lnTo>
                    <a:pt x="1759551" y="1544507"/>
                  </a:lnTo>
                  <a:lnTo>
                    <a:pt x="1756251" y="1543457"/>
                  </a:lnTo>
                  <a:lnTo>
                    <a:pt x="1756251" y="1495208"/>
                  </a:lnTo>
                  <a:lnTo>
                    <a:pt x="1757251" y="1440210"/>
                  </a:lnTo>
                  <a:lnTo>
                    <a:pt x="1892997" y="1440210"/>
                  </a:lnTo>
                  <a:lnTo>
                    <a:pt x="1925996" y="1439110"/>
                  </a:lnTo>
                  <a:lnTo>
                    <a:pt x="1957045" y="1440210"/>
                  </a:lnTo>
                  <a:lnTo>
                    <a:pt x="2084042" y="1440210"/>
                  </a:lnTo>
                  <a:lnTo>
                    <a:pt x="2088592" y="1500208"/>
                  </a:lnTo>
                  <a:lnTo>
                    <a:pt x="2095592" y="1499658"/>
                  </a:lnTo>
                  <a:lnTo>
                    <a:pt x="2090592" y="1433410"/>
                  </a:lnTo>
                  <a:lnTo>
                    <a:pt x="1957146" y="1433410"/>
                  </a:lnTo>
                  <a:lnTo>
                    <a:pt x="1925996" y="1432310"/>
                  </a:lnTo>
                  <a:lnTo>
                    <a:pt x="1897347" y="1433410"/>
                  </a:lnTo>
                  <a:lnTo>
                    <a:pt x="1757351" y="1433410"/>
                  </a:lnTo>
                  <a:lnTo>
                    <a:pt x="1757351" y="1424210"/>
                  </a:lnTo>
                  <a:lnTo>
                    <a:pt x="1758401" y="1272115"/>
                  </a:lnTo>
                  <a:lnTo>
                    <a:pt x="1759551" y="1216766"/>
                  </a:lnTo>
                  <a:lnTo>
                    <a:pt x="1755001" y="1216766"/>
                  </a:lnTo>
                  <a:lnTo>
                    <a:pt x="1752901" y="1003972"/>
                  </a:lnTo>
                  <a:lnTo>
                    <a:pt x="1755051" y="943074"/>
                  </a:lnTo>
                  <a:lnTo>
                    <a:pt x="1753951" y="829177"/>
                  </a:lnTo>
                  <a:lnTo>
                    <a:pt x="1747401" y="829177"/>
                  </a:lnTo>
                  <a:lnTo>
                    <a:pt x="1748451" y="723430"/>
                  </a:lnTo>
                  <a:lnTo>
                    <a:pt x="1749601" y="665681"/>
                  </a:lnTo>
                  <a:lnTo>
                    <a:pt x="1746201" y="665681"/>
                  </a:lnTo>
                  <a:lnTo>
                    <a:pt x="1746201" y="609433"/>
                  </a:lnTo>
                  <a:lnTo>
                    <a:pt x="1742901" y="609433"/>
                  </a:lnTo>
                  <a:lnTo>
                    <a:pt x="1742901" y="541185"/>
                  </a:lnTo>
                  <a:lnTo>
                    <a:pt x="1745151" y="351190"/>
                  </a:lnTo>
                  <a:lnTo>
                    <a:pt x="1744051" y="264493"/>
                  </a:lnTo>
                  <a:lnTo>
                    <a:pt x="1737052" y="264493"/>
                  </a:lnTo>
                  <a:lnTo>
                    <a:pt x="1738152" y="351090"/>
                  </a:lnTo>
                  <a:lnTo>
                    <a:pt x="1735902" y="541085"/>
                  </a:lnTo>
                  <a:lnTo>
                    <a:pt x="1735902" y="616383"/>
                  </a:lnTo>
                  <a:lnTo>
                    <a:pt x="1739202" y="616383"/>
                  </a:lnTo>
                  <a:lnTo>
                    <a:pt x="1739202" y="672631"/>
                  </a:lnTo>
                  <a:lnTo>
                    <a:pt x="1742452" y="672631"/>
                  </a:lnTo>
                  <a:lnTo>
                    <a:pt x="1741502" y="719780"/>
                  </a:lnTo>
                  <a:lnTo>
                    <a:pt x="1711902" y="719780"/>
                  </a:lnTo>
                  <a:lnTo>
                    <a:pt x="1578506" y="717630"/>
                  </a:lnTo>
                  <a:lnTo>
                    <a:pt x="1522208" y="716530"/>
                  </a:lnTo>
                  <a:lnTo>
                    <a:pt x="1442210" y="714230"/>
                  </a:lnTo>
                  <a:lnTo>
                    <a:pt x="1442210" y="747429"/>
                  </a:lnTo>
                  <a:lnTo>
                    <a:pt x="1223716" y="746379"/>
                  </a:lnTo>
                  <a:lnTo>
                    <a:pt x="1172167" y="746379"/>
                  </a:lnTo>
                  <a:lnTo>
                    <a:pt x="1174367" y="638082"/>
                  </a:lnTo>
                  <a:lnTo>
                    <a:pt x="1172067" y="638082"/>
                  </a:lnTo>
                  <a:lnTo>
                    <a:pt x="1173217" y="415088"/>
                  </a:lnTo>
                  <a:lnTo>
                    <a:pt x="1172067" y="415088"/>
                  </a:lnTo>
                  <a:lnTo>
                    <a:pt x="1172067" y="365640"/>
                  </a:lnTo>
                  <a:lnTo>
                    <a:pt x="1173217" y="325641"/>
                  </a:lnTo>
                  <a:lnTo>
                    <a:pt x="1173217" y="316891"/>
                  </a:lnTo>
                  <a:lnTo>
                    <a:pt x="1175467" y="209744"/>
                  </a:lnTo>
                  <a:lnTo>
                    <a:pt x="1168468" y="209744"/>
                  </a:lnTo>
                  <a:lnTo>
                    <a:pt x="1166218" y="316941"/>
                  </a:lnTo>
                  <a:lnTo>
                    <a:pt x="1166218" y="325691"/>
                  </a:lnTo>
                  <a:lnTo>
                    <a:pt x="1165068" y="365690"/>
                  </a:lnTo>
                  <a:lnTo>
                    <a:pt x="1165068" y="415238"/>
                  </a:lnTo>
                  <a:lnTo>
                    <a:pt x="919024" y="410839"/>
                  </a:lnTo>
                  <a:lnTo>
                    <a:pt x="910325" y="410839"/>
                  </a:lnTo>
                  <a:lnTo>
                    <a:pt x="872676" y="409789"/>
                  </a:lnTo>
                  <a:lnTo>
                    <a:pt x="837677" y="409789"/>
                  </a:lnTo>
                  <a:lnTo>
                    <a:pt x="839827" y="313891"/>
                  </a:lnTo>
                  <a:lnTo>
                    <a:pt x="839827" y="300242"/>
                  </a:lnTo>
                  <a:lnTo>
                    <a:pt x="808878" y="300242"/>
                  </a:lnTo>
                  <a:lnTo>
                    <a:pt x="784728" y="299292"/>
                  </a:lnTo>
                  <a:lnTo>
                    <a:pt x="787828" y="197894"/>
                  </a:lnTo>
                  <a:lnTo>
                    <a:pt x="838027" y="197894"/>
                  </a:lnTo>
                  <a:lnTo>
                    <a:pt x="848326" y="199094"/>
                  </a:lnTo>
                  <a:lnTo>
                    <a:pt x="893775" y="199094"/>
                  </a:lnTo>
                  <a:lnTo>
                    <a:pt x="896225" y="55548"/>
                  </a:lnTo>
                  <a:lnTo>
                    <a:pt x="886625" y="71598"/>
                  </a:lnTo>
                  <a:lnTo>
                    <a:pt x="878826" y="76598"/>
                  </a:lnTo>
                  <a:lnTo>
                    <a:pt x="873826" y="78648"/>
                  </a:lnTo>
                  <a:lnTo>
                    <a:pt x="864176" y="81848"/>
                  </a:lnTo>
                  <a:lnTo>
                    <a:pt x="854526" y="84048"/>
                  </a:lnTo>
                  <a:lnTo>
                    <a:pt x="832727" y="87298"/>
                  </a:lnTo>
                  <a:lnTo>
                    <a:pt x="827127" y="87298"/>
                  </a:lnTo>
                  <a:lnTo>
                    <a:pt x="823527" y="85248"/>
                  </a:lnTo>
                  <a:lnTo>
                    <a:pt x="813927" y="77798"/>
                  </a:lnTo>
                  <a:lnTo>
                    <a:pt x="811627" y="76548"/>
                  </a:lnTo>
                  <a:lnTo>
                    <a:pt x="809327" y="72348"/>
                  </a:lnTo>
                  <a:lnTo>
                    <a:pt x="807978" y="70698"/>
                  </a:lnTo>
                  <a:lnTo>
                    <a:pt x="807078" y="68998"/>
                  </a:lnTo>
                  <a:lnTo>
                    <a:pt x="804728" y="66348"/>
                  </a:lnTo>
                  <a:lnTo>
                    <a:pt x="798678" y="54298"/>
                  </a:lnTo>
                  <a:lnTo>
                    <a:pt x="798678" y="53949"/>
                  </a:lnTo>
                  <a:lnTo>
                    <a:pt x="802478" y="52699"/>
                  </a:lnTo>
                  <a:lnTo>
                    <a:pt x="803878" y="51399"/>
                  </a:lnTo>
                  <a:lnTo>
                    <a:pt x="817977" y="43899"/>
                  </a:lnTo>
                  <a:lnTo>
                    <a:pt x="805428" y="43899"/>
                  </a:lnTo>
                  <a:lnTo>
                    <a:pt x="804378" y="42749"/>
                  </a:lnTo>
                  <a:lnTo>
                    <a:pt x="801378" y="41049"/>
                  </a:lnTo>
                  <a:lnTo>
                    <a:pt x="800678" y="39599"/>
                  </a:lnTo>
                  <a:lnTo>
                    <a:pt x="799828" y="35899"/>
                  </a:lnTo>
                  <a:lnTo>
                    <a:pt x="799828" y="28249"/>
                  </a:lnTo>
                  <a:lnTo>
                    <a:pt x="801528" y="22949"/>
                  </a:lnTo>
                  <a:lnTo>
                    <a:pt x="802778" y="21699"/>
                  </a:lnTo>
                  <a:lnTo>
                    <a:pt x="803728" y="21199"/>
                  </a:lnTo>
                  <a:lnTo>
                    <a:pt x="810277" y="21199"/>
                  </a:lnTo>
                  <a:lnTo>
                    <a:pt x="813227" y="19799"/>
                  </a:lnTo>
                  <a:lnTo>
                    <a:pt x="815277" y="18099"/>
                  </a:lnTo>
                  <a:lnTo>
                    <a:pt x="810277" y="13100"/>
                  </a:lnTo>
                  <a:lnTo>
                    <a:pt x="809527" y="13800"/>
                  </a:lnTo>
                  <a:lnTo>
                    <a:pt x="808478" y="14300"/>
                  </a:lnTo>
                  <a:lnTo>
                    <a:pt x="801878" y="14300"/>
                  </a:lnTo>
                  <a:lnTo>
                    <a:pt x="798878" y="15850"/>
                  </a:lnTo>
                  <a:lnTo>
                    <a:pt x="795178" y="19299"/>
                  </a:lnTo>
                  <a:lnTo>
                    <a:pt x="792778" y="26699"/>
                  </a:lnTo>
                  <a:lnTo>
                    <a:pt x="792778" y="36699"/>
                  </a:lnTo>
                  <a:lnTo>
                    <a:pt x="793928" y="41699"/>
                  </a:lnTo>
                  <a:lnTo>
                    <a:pt x="794928" y="43899"/>
                  </a:lnTo>
                  <a:lnTo>
                    <a:pt x="794928" y="47699"/>
                  </a:lnTo>
                  <a:lnTo>
                    <a:pt x="795678" y="47699"/>
                  </a:lnTo>
                  <a:lnTo>
                    <a:pt x="791628" y="49799"/>
                  </a:lnTo>
                  <a:lnTo>
                    <a:pt x="791628" y="56048"/>
                  </a:lnTo>
                  <a:lnTo>
                    <a:pt x="798628" y="70048"/>
                  </a:lnTo>
                  <a:lnTo>
                    <a:pt x="801078" y="72798"/>
                  </a:lnTo>
                  <a:lnTo>
                    <a:pt x="801978" y="74498"/>
                  </a:lnTo>
                  <a:lnTo>
                    <a:pt x="803228" y="76048"/>
                  </a:lnTo>
                  <a:lnTo>
                    <a:pt x="805278" y="79998"/>
                  </a:lnTo>
                  <a:lnTo>
                    <a:pt x="806878" y="81948"/>
                  </a:lnTo>
                  <a:lnTo>
                    <a:pt x="809777" y="83598"/>
                  </a:lnTo>
                  <a:lnTo>
                    <a:pt x="815077" y="87848"/>
                  </a:lnTo>
                  <a:lnTo>
                    <a:pt x="819527" y="91147"/>
                  </a:lnTo>
                  <a:lnTo>
                    <a:pt x="825177" y="94097"/>
                  </a:lnTo>
                  <a:lnTo>
                    <a:pt x="832677" y="94097"/>
                  </a:lnTo>
                  <a:lnTo>
                    <a:pt x="855526" y="90697"/>
                  </a:lnTo>
                  <a:lnTo>
                    <a:pt x="865776" y="88398"/>
                  </a:lnTo>
                  <a:lnTo>
                    <a:pt x="875776" y="84998"/>
                  </a:lnTo>
                  <a:lnTo>
                    <a:pt x="881325" y="82798"/>
                  </a:lnTo>
                  <a:lnTo>
                    <a:pt x="888425" y="78398"/>
                  </a:lnTo>
                  <a:lnTo>
                    <a:pt x="886525" y="191995"/>
                  </a:lnTo>
                  <a:lnTo>
                    <a:pt x="848526" y="191995"/>
                  </a:lnTo>
                  <a:lnTo>
                    <a:pt x="838527" y="190895"/>
                  </a:lnTo>
                  <a:lnTo>
                    <a:pt x="781028" y="190895"/>
                  </a:lnTo>
                  <a:lnTo>
                    <a:pt x="777728" y="299092"/>
                  </a:lnTo>
                  <a:lnTo>
                    <a:pt x="746679" y="298492"/>
                  </a:lnTo>
                  <a:lnTo>
                    <a:pt x="670831" y="296942"/>
                  </a:lnTo>
                  <a:lnTo>
                    <a:pt x="337591" y="283792"/>
                  </a:lnTo>
                  <a:lnTo>
                    <a:pt x="342990" y="175245"/>
                  </a:lnTo>
                  <a:lnTo>
                    <a:pt x="335191" y="175245"/>
                  </a:lnTo>
                  <a:lnTo>
                    <a:pt x="341740" y="250"/>
                  </a:lnTo>
                  <a:lnTo>
                    <a:pt x="334741" y="0"/>
                  </a:lnTo>
                  <a:lnTo>
                    <a:pt x="327941" y="182495"/>
                  </a:lnTo>
                  <a:lnTo>
                    <a:pt x="335641" y="182495"/>
                  </a:lnTo>
                  <a:lnTo>
                    <a:pt x="330641" y="283592"/>
                  </a:lnTo>
                  <a:lnTo>
                    <a:pt x="143146" y="277142"/>
                  </a:lnTo>
                  <a:lnTo>
                    <a:pt x="3800" y="269343"/>
                  </a:lnTo>
                  <a:lnTo>
                    <a:pt x="100" y="269593"/>
                  </a:lnTo>
                  <a:lnTo>
                    <a:pt x="100" y="273292"/>
                  </a:lnTo>
                  <a:lnTo>
                    <a:pt x="1300" y="273292"/>
                  </a:lnTo>
                  <a:lnTo>
                    <a:pt x="0" y="274742"/>
                  </a:lnTo>
                  <a:lnTo>
                    <a:pt x="7100" y="280692"/>
                  </a:lnTo>
                  <a:lnTo>
                    <a:pt x="7100" y="276542"/>
                  </a:lnTo>
                  <a:lnTo>
                    <a:pt x="133546" y="283542"/>
                  </a:lnTo>
                  <a:lnTo>
                    <a:pt x="142846" y="284092"/>
                  </a:lnTo>
                  <a:lnTo>
                    <a:pt x="151196" y="284092"/>
                  </a:lnTo>
                  <a:lnTo>
                    <a:pt x="333541" y="290692"/>
                  </a:lnTo>
                  <a:lnTo>
                    <a:pt x="476337" y="296292"/>
                  </a:lnTo>
                  <a:lnTo>
                    <a:pt x="666831" y="303792"/>
                  </a:lnTo>
                  <a:lnTo>
                    <a:pt x="663532" y="413189"/>
                  </a:lnTo>
                  <a:lnTo>
                    <a:pt x="666881" y="413189"/>
                  </a:lnTo>
                  <a:lnTo>
                    <a:pt x="664732" y="518786"/>
                  </a:lnTo>
                  <a:lnTo>
                    <a:pt x="663932" y="528785"/>
                  </a:lnTo>
                  <a:lnTo>
                    <a:pt x="352340" y="517386"/>
                  </a:lnTo>
                  <a:lnTo>
                    <a:pt x="276342" y="514586"/>
                  </a:lnTo>
                  <a:lnTo>
                    <a:pt x="9300" y="503586"/>
                  </a:lnTo>
                  <a:lnTo>
                    <a:pt x="8250" y="502436"/>
                  </a:lnTo>
                  <a:lnTo>
                    <a:pt x="8250" y="502436"/>
                  </a:lnTo>
                  <a:lnTo>
                    <a:pt x="4850" y="499086"/>
                  </a:lnTo>
                  <a:lnTo>
                    <a:pt x="1450" y="499086"/>
                  </a:lnTo>
                  <a:lnTo>
                    <a:pt x="1450" y="506086"/>
                  </a:lnTo>
                  <a:lnTo>
                    <a:pt x="2250" y="506086"/>
                  </a:lnTo>
                  <a:lnTo>
                    <a:pt x="2250" y="510236"/>
                  </a:lnTo>
                  <a:lnTo>
                    <a:pt x="58948" y="512586"/>
                  </a:lnTo>
                  <a:lnTo>
                    <a:pt x="272692" y="521286"/>
                  </a:lnTo>
                  <a:lnTo>
                    <a:pt x="269392" y="618583"/>
                  </a:lnTo>
                  <a:lnTo>
                    <a:pt x="278542" y="618583"/>
                  </a:lnTo>
                  <a:lnTo>
                    <a:pt x="277542" y="650282"/>
                  </a:lnTo>
                  <a:lnTo>
                    <a:pt x="274092" y="726580"/>
                  </a:lnTo>
                  <a:lnTo>
                    <a:pt x="330491" y="729880"/>
                  </a:lnTo>
                  <a:lnTo>
                    <a:pt x="329391" y="784078"/>
                  </a:lnTo>
                  <a:lnTo>
                    <a:pt x="557185" y="793178"/>
                  </a:lnTo>
                  <a:lnTo>
                    <a:pt x="559334" y="737830"/>
                  </a:lnTo>
                  <a:lnTo>
                    <a:pt x="614333" y="737830"/>
                  </a:lnTo>
                  <a:lnTo>
                    <a:pt x="615533" y="685231"/>
                  </a:lnTo>
                  <a:lnTo>
                    <a:pt x="634282" y="685981"/>
                  </a:lnTo>
                  <a:lnTo>
                    <a:pt x="664882" y="687181"/>
                  </a:lnTo>
                  <a:lnTo>
                    <a:pt x="661532" y="850226"/>
                  </a:lnTo>
                  <a:lnTo>
                    <a:pt x="672581" y="851326"/>
                  </a:lnTo>
                  <a:lnTo>
                    <a:pt x="671581" y="952724"/>
                  </a:lnTo>
                  <a:lnTo>
                    <a:pt x="460787" y="946224"/>
                  </a:lnTo>
                  <a:lnTo>
                    <a:pt x="449787" y="946224"/>
                  </a:lnTo>
                  <a:lnTo>
                    <a:pt x="109797" y="934074"/>
                  </a:lnTo>
                  <a:lnTo>
                    <a:pt x="109547" y="941074"/>
                  </a:lnTo>
                  <a:lnTo>
                    <a:pt x="446138" y="953074"/>
                  </a:lnTo>
                  <a:lnTo>
                    <a:pt x="440788" y="1103469"/>
                  </a:lnTo>
                  <a:lnTo>
                    <a:pt x="438538" y="1164818"/>
                  </a:lnTo>
                  <a:lnTo>
                    <a:pt x="386839" y="1164818"/>
                  </a:lnTo>
                  <a:lnTo>
                    <a:pt x="107947" y="1154818"/>
                  </a:lnTo>
                  <a:lnTo>
                    <a:pt x="107697" y="1161818"/>
                  </a:lnTo>
                  <a:lnTo>
                    <a:pt x="383189" y="1171818"/>
                  </a:lnTo>
                  <a:lnTo>
                    <a:pt x="379889" y="1282364"/>
                  </a:lnTo>
                  <a:lnTo>
                    <a:pt x="388539" y="1282364"/>
                  </a:lnTo>
                  <a:lnTo>
                    <a:pt x="383539" y="1439710"/>
                  </a:lnTo>
                  <a:lnTo>
                    <a:pt x="383539" y="1439710"/>
                  </a:lnTo>
                  <a:lnTo>
                    <a:pt x="383539" y="1443210"/>
                  </a:lnTo>
                  <a:lnTo>
                    <a:pt x="383539" y="1446710"/>
                  </a:lnTo>
                  <a:lnTo>
                    <a:pt x="383539" y="1446710"/>
                  </a:lnTo>
                  <a:lnTo>
                    <a:pt x="382289" y="1495208"/>
                  </a:lnTo>
                  <a:lnTo>
                    <a:pt x="337291" y="1494109"/>
                  </a:lnTo>
                  <a:lnTo>
                    <a:pt x="113947" y="1485159"/>
                  </a:lnTo>
                  <a:lnTo>
                    <a:pt x="113947" y="1489909"/>
                  </a:lnTo>
                  <a:lnTo>
                    <a:pt x="117397" y="1489909"/>
                  </a:lnTo>
                  <a:lnTo>
                    <a:pt x="117397" y="1492309"/>
                  </a:lnTo>
                  <a:lnTo>
                    <a:pt x="333541" y="1500758"/>
                  </a:lnTo>
                  <a:lnTo>
                    <a:pt x="332291" y="1542307"/>
                  </a:lnTo>
                  <a:lnTo>
                    <a:pt x="326941" y="1719502"/>
                  </a:lnTo>
                  <a:lnTo>
                    <a:pt x="333541" y="1719502"/>
                  </a:lnTo>
                  <a:lnTo>
                    <a:pt x="329491" y="1823899"/>
                  </a:lnTo>
                  <a:lnTo>
                    <a:pt x="329491" y="1823899"/>
                  </a:lnTo>
                  <a:lnTo>
                    <a:pt x="329491" y="1827399"/>
                  </a:lnTo>
                  <a:lnTo>
                    <a:pt x="329491" y="1830899"/>
                  </a:lnTo>
                  <a:lnTo>
                    <a:pt x="329491" y="1830899"/>
                  </a:lnTo>
                  <a:lnTo>
                    <a:pt x="328491" y="1879148"/>
                  </a:lnTo>
                  <a:lnTo>
                    <a:pt x="194195" y="1873798"/>
                  </a:lnTo>
                  <a:lnTo>
                    <a:pt x="193945" y="1880798"/>
                  </a:lnTo>
                  <a:lnTo>
                    <a:pt x="328291" y="1886148"/>
                  </a:lnTo>
                  <a:lnTo>
                    <a:pt x="326041" y="1941496"/>
                  </a:lnTo>
                  <a:lnTo>
                    <a:pt x="330541" y="1941496"/>
                  </a:lnTo>
                  <a:lnTo>
                    <a:pt x="327441" y="2044793"/>
                  </a:lnTo>
                  <a:lnTo>
                    <a:pt x="327441" y="2044793"/>
                  </a:lnTo>
                  <a:lnTo>
                    <a:pt x="327441" y="2049443"/>
                  </a:lnTo>
                  <a:lnTo>
                    <a:pt x="327441" y="2051793"/>
                  </a:lnTo>
                  <a:lnTo>
                    <a:pt x="327441" y="2051793"/>
                  </a:lnTo>
                  <a:lnTo>
                    <a:pt x="324341" y="2156290"/>
                  </a:lnTo>
                  <a:lnTo>
                    <a:pt x="68048" y="2146590"/>
                  </a:lnTo>
                  <a:lnTo>
                    <a:pt x="68048" y="2153590"/>
                  </a:lnTo>
                  <a:lnTo>
                    <a:pt x="323541" y="2163290"/>
                  </a:lnTo>
                  <a:lnTo>
                    <a:pt x="323541" y="2163290"/>
                  </a:lnTo>
                  <a:lnTo>
                    <a:pt x="327941" y="2163290"/>
                  </a:lnTo>
                  <a:lnTo>
                    <a:pt x="324641" y="2272487"/>
                  </a:lnTo>
                  <a:lnTo>
                    <a:pt x="379639" y="2274687"/>
                  </a:lnTo>
                  <a:lnTo>
                    <a:pt x="376340" y="2385284"/>
                  </a:lnTo>
                  <a:lnTo>
                    <a:pt x="383039" y="2385284"/>
                  </a:lnTo>
                  <a:lnTo>
                    <a:pt x="381089" y="2413083"/>
                  </a:lnTo>
                  <a:lnTo>
                    <a:pt x="376440" y="2410733"/>
                  </a:lnTo>
                  <a:lnTo>
                    <a:pt x="369040" y="2406283"/>
                  </a:lnTo>
                  <a:lnTo>
                    <a:pt x="365440" y="2408733"/>
                  </a:lnTo>
                  <a:lnTo>
                    <a:pt x="361890" y="2407333"/>
                  </a:lnTo>
                  <a:lnTo>
                    <a:pt x="355640" y="2404233"/>
                  </a:lnTo>
                  <a:lnTo>
                    <a:pt x="352290" y="2402033"/>
                  </a:lnTo>
                  <a:lnTo>
                    <a:pt x="349640" y="2400683"/>
                  </a:lnTo>
                  <a:lnTo>
                    <a:pt x="343240" y="2399433"/>
                  </a:lnTo>
                  <a:lnTo>
                    <a:pt x="341140" y="2397333"/>
                  </a:lnTo>
                  <a:lnTo>
                    <a:pt x="338741" y="2392334"/>
                  </a:lnTo>
                  <a:lnTo>
                    <a:pt x="334641" y="2389684"/>
                  </a:lnTo>
                  <a:lnTo>
                    <a:pt x="329141" y="2388084"/>
                  </a:lnTo>
                  <a:lnTo>
                    <a:pt x="317591" y="2388084"/>
                  </a:lnTo>
                  <a:lnTo>
                    <a:pt x="312591" y="2387084"/>
                  </a:lnTo>
                  <a:lnTo>
                    <a:pt x="311291" y="2386634"/>
                  </a:lnTo>
                  <a:lnTo>
                    <a:pt x="309291" y="2380184"/>
                  </a:lnTo>
                  <a:lnTo>
                    <a:pt x="308591" y="2378634"/>
                  </a:lnTo>
                  <a:lnTo>
                    <a:pt x="308591" y="2377434"/>
                  </a:lnTo>
                  <a:lnTo>
                    <a:pt x="306491" y="2373534"/>
                  </a:lnTo>
                  <a:lnTo>
                    <a:pt x="300692" y="2370634"/>
                  </a:lnTo>
                  <a:lnTo>
                    <a:pt x="296992" y="2369384"/>
                  </a:lnTo>
                  <a:lnTo>
                    <a:pt x="292642" y="2368284"/>
                  </a:lnTo>
                  <a:lnTo>
                    <a:pt x="288192" y="2368284"/>
                  </a:lnTo>
                  <a:lnTo>
                    <a:pt x="282342" y="2365384"/>
                  </a:lnTo>
                  <a:lnTo>
                    <a:pt x="274392" y="2363884"/>
                  </a:lnTo>
                  <a:lnTo>
                    <a:pt x="270192" y="2363884"/>
                  </a:lnTo>
                  <a:lnTo>
                    <a:pt x="261993" y="2362785"/>
                  </a:lnTo>
                  <a:lnTo>
                    <a:pt x="250693" y="2362785"/>
                  </a:lnTo>
                  <a:lnTo>
                    <a:pt x="249893" y="2362384"/>
                  </a:lnTo>
                  <a:lnTo>
                    <a:pt x="243943" y="2355185"/>
                  </a:lnTo>
                  <a:lnTo>
                    <a:pt x="230444" y="2353985"/>
                  </a:lnTo>
                  <a:lnTo>
                    <a:pt x="229844" y="2360984"/>
                  </a:lnTo>
                  <a:lnTo>
                    <a:pt x="240393" y="2361885"/>
                  </a:lnTo>
                  <a:lnTo>
                    <a:pt x="245393" y="2368034"/>
                  </a:lnTo>
                  <a:lnTo>
                    <a:pt x="248993" y="2369784"/>
                  </a:lnTo>
                  <a:lnTo>
                    <a:pt x="261543" y="2369784"/>
                  </a:lnTo>
                  <a:lnTo>
                    <a:pt x="269792" y="2370934"/>
                  </a:lnTo>
                  <a:lnTo>
                    <a:pt x="273842" y="2370934"/>
                  </a:lnTo>
                  <a:lnTo>
                    <a:pt x="279692" y="2371884"/>
                  </a:lnTo>
                  <a:lnTo>
                    <a:pt x="286592" y="2375334"/>
                  </a:lnTo>
                  <a:lnTo>
                    <a:pt x="291592" y="2375334"/>
                  </a:lnTo>
                  <a:lnTo>
                    <a:pt x="295242" y="2376234"/>
                  </a:lnTo>
                  <a:lnTo>
                    <a:pt x="298192" y="2377184"/>
                  </a:lnTo>
                  <a:lnTo>
                    <a:pt x="301542" y="2378934"/>
                  </a:lnTo>
                  <a:lnTo>
                    <a:pt x="301542" y="2380384"/>
                  </a:lnTo>
                  <a:lnTo>
                    <a:pt x="302792" y="2382934"/>
                  </a:lnTo>
                  <a:lnTo>
                    <a:pt x="305392" y="2392184"/>
                  </a:lnTo>
                  <a:lnTo>
                    <a:pt x="310391" y="2393934"/>
                  </a:lnTo>
                  <a:lnTo>
                    <a:pt x="316441" y="2395133"/>
                  </a:lnTo>
                  <a:lnTo>
                    <a:pt x="327691" y="2395133"/>
                  </a:lnTo>
                  <a:lnTo>
                    <a:pt x="331141" y="2396033"/>
                  </a:lnTo>
                  <a:lnTo>
                    <a:pt x="333191" y="2397333"/>
                  </a:lnTo>
                  <a:lnTo>
                    <a:pt x="334941" y="2400933"/>
                  </a:lnTo>
                  <a:lnTo>
                    <a:pt x="339941" y="2405933"/>
                  </a:lnTo>
                  <a:lnTo>
                    <a:pt x="347140" y="2407183"/>
                  </a:lnTo>
                  <a:lnTo>
                    <a:pt x="352140" y="2410233"/>
                  </a:lnTo>
                  <a:lnTo>
                    <a:pt x="359090" y="2413633"/>
                  </a:lnTo>
                  <a:lnTo>
                    <a:pt x="366340" y="2416583"/>
                  </a:lnTo>
                  <a:lnTo>
                    <a:pt x="369340" y="2414533"/>
                  </a:lnTo>
                  <a:lnTo>
                    <a:pt x="373140" y="2416833"/>
                  </a:lnTo>
                  <a:lnTo>
                    <a:pt x="379239" y="2419883"/>
                  </a:lnTo>
                  <a:lnTo>
                    <a:pt x="381989" y="2422683"/>
                  </a:lnTo>
                  <a:lnTo>
                    <a:pt x="387989" y="2430183"/>
                  </a:lnTo>
                  <a:lnTo>
                    <a:pt x="399389" y="2434782"/>
                  </a:lnTo>
                  <a:lnTo>
                    <a:pt x="403489" y="2437832"/>
                  </a:lnTo>
                  <a:lnTo>
                    <a:pt x="409189" y="2440732"/>
                  </a:lnTo>
                  <a:lnTo>
                    <a:pt x="410789" y="2440732"/>
                  </a:lnTo>
                  <a:lnTo>
                    <a:pt x="411439" y="2441382"/>
                  </a:lnTo>
                  <a:lnTo>
                    <a:pt x="414488" y="2448482"/>
                  </a:lnTo>
                  <a:lnTo>
                    <a:pt x="419488" y="2455732"/>
                  </a:lnTo>
                  <a:lnTo>
                    <a:pt x="424188" y="2460482"/>
                  </a:lnTo>
                  <a:lnTo>
                    <a:pt x="427238" y="2464532"/>
                  </a:lnTo>
                  <a:lnTo>
                    <a:pt x="431638" y="2471232"/>
                  </a:lnTo>
                  <a:lnTo>
                    <a:pt x="437288" y="2479131"/>
                  </a:lnTo>
                  <a:lnTo>
                    <a:pt x="446188" y="2490181"/>
                  </a:lnTo>
                  <a:lnTo>
                    <a:pt x="453987" y="2498031"/>
                  </a:lnTo>
                  <a:lnTo>
                    <a:pt x="464887" y="2508030"/>
                  </a:lnTo>
                  <a:lnTo>
                    <a:pt x="478187" y="2521280"/>
                  </a:lnTo>
                  <a:lnTo>
                    <a:pt x="480587" y="2522680"/>
                  </a:lnTo>
                  <a:lnTo>
                    <a:pt x="483187" y="2526130"/>
                  </a:lnTo>
                  <a:lnTo>
                    <a:pt x="486736" y="2532030"/>
                  </a:lnTo>
                  <a:lnTo>
                    <a:pt x="491736" y="2538130"/>
                  </a:lnTo>
                  <a:lnTo>
                    <a:pt x="498386" y="2541479"/>
                  </a:lnTo>
                  <a:lnTo>
                    <a:pt x="503736" y="2547729"/>
                  </a:lnTo>
                  <a:lnTo>
                    <a:pt x="503736" y="2559779"/>
                  </a:lnTo>
                  <a:lnTo>
                    <a:pt x="507736" y="2565079"/>
                  </a:lnTo>
                  <a:lnTo>
                    <a:pt x="511086" y="2567579"/>
                  </a:lnTo>
                  <a:lnTo>
                    <a:pt x="512936" y="2571229"/>
                  </a:lnTo>
                  <a:lnTo>
                    <a:pt x="517936" y="2576229"/>
                  </a:lnTo>
                  <a:lnTo>
                    <a:pt x="524635" y="2576229"/>
                  </a:lnTo>
                  <a:lnTo>
                    <a:pt x="528685" y="2580329"/>
                  </a:lnTo>
                  <a:lnTo>
                    <a:pt x="533685" y="2577829"/>
                  </a:lnTo>
                  <a:lnTo>
                    <a:pt x="537035" y="2580078"/>
                  </a:lnTo>
                  <a:lnTo>
                    <a:pt x="539235" y="2578978"/>
                  </a:lnTo>
                  <a:lnTo>
                    <a:pt x="540635" y="2579828"/>
                  </a:lnTo>
                  <a:lnTo>
                    <a:pt x="542535" y="2581778"/>
                  </a:lnTo>
                  <a:lnTo>
                    <a:pt x="540685" y="2604528"/>
                  </a:lnTo>
                  <a:lnTo>
                    <a:pt x="491936" y="2603378"/>
                  </a:lnTo>
                  <a:lnTo>
                    <a:pt x="489786" y="2658376"/>
                  </a:lnTo>
                  <a:lnTo>
                    <a:pt x="219794" y="2648377"/>
                  </a:lnTo>
                  <a:lnTo>
                    <a:pt x="219794" y="2648377"/>
                  </a:lnTo>
                  <a:lnTo>
                    <a:pt x="219494" y="2655376"/>
                  </a:lnTo>
                  <a:lnTo>
                    <a:pt x="219494" y="2651877"/>
                  </a:lnTo>
                  <a:lnTo>
                    <a:pt x="219494" y="2655376"/>
                  </a:lnTo>
                  <a:lnTo>
                    <a:pt x="496736" y="2665376"/>
                  </a:lnTo>
                  <a:lnTo>
                    <a:pt x="498886" y="2610377"/>
                  </a:lnTo>
                  <a:lnTo>
                    <a:pt x="547385" y="2611528"/>
                  </a:lnTo>
                  <a:lnTo>
                    <a:pt x="548385" y="2598828"/>
                  </a:lnTo>
                  <a:lnTo>
                    <a:pt x="548385" y="2601178"/>
                  </a:lnTo>
                  <a:lnTo>
                    <a:pt x="552485" y="2603278"/>
                  </a:lnTo>
                  <a:lnTo>
                    <a:pt x="569734" y="2606128"/>
                  </a:lnTo>
                  <a:lnTo>
                    <a:pt x="572484" y="2603328"/>
                  </a:lnTo>
                  <a:lnTo>
                    <a:pt x="572484" y="2605578"/>
                  </a:lnTo>
                  <a:lnTo>
                    <a:pt x="575484" y="2610578"/>
                  </a:lnTo>
                  <a:lnTo>
                    <a:pt x="581334" y="2614827"/>
                  </a:lnTo>
                  <a:lnTo>
                    <a:pt x="580384" y="2616777"/>
                  </a:lnTo>
                  <a:lnTo>
                    <a:pt x="587184" y="2622227"/>
                  </a:lnTo>
                  <a:lnTo>
                    <a:pt x="588384" y="2627227"/>
                  </a:lnTo>
                  <a:lnTo>
                    <a:pt x="593883" y="2629827"/>
                  </a:lnTo>
                  <a:lnTo>
                    <a:pt x="596033" y="2631327"/>
                  </a:lnTo>
                  <a:lnTo>
                    <a:pt x="596683" y="2634027"/>
                  </a:lnTo>
                  <a:lnTo>
                    <a:pt x="596683" y="2639027"/>
                  </a:lnTo>
                  <a:lnTo>
                    <a:pt x="602133" y="2641677"/>
                  </a:lnTo>
                  <a:lnTo>
                    <a:pt x="604783" y="2640777"/>
                  </a:lnTo>
                  <a:lnTo>
                    <a:pt x="605583" y="2641577"/>
                  </a:lnTo>
                  <a:lnTo>
                    <a:pt x="605583" y="2645076"/>
                  </a:lnTo>
                  <a:lnTo>
                    <a:pt x="616883" y="2647676"/>
                  </a:lnTo>
                  <a:lnTo>
                    <a:pt x="618183" y="2649627"/>
                  </a:lnTo>
                  <a:lnTo>
                    <a:pt x="618783" y="2650876"/>
                  </a:lnTo>
                  <a:lnTo>
                    <a:pt x="618783" y="2655276"/>
                  </a:lnTo>
                  <a:lnTo>
                    <a:pt x="623783" y="2658726"/>
                  </a:lnTo>
                  <a:lnTo>
                    <a:pt x="628483" y="2661126"/>
                  </a:lnTo>
                  <a:lnTo>
                    <a:pt x="628483" y="2668076"/>
                  </a:lnTo>
                  <a:lnTo>
                    <a:pt x="631282" y="2670876"/>
                  </a:lnTo>
                  <a:lnTo>
                    <a:pt x="636632" y="2672276"/>
                  </a:lnTo>
                  <a:lnTo>
                    <a:pt x="638582" y="2672276"/>
                  </a:lnTo>
                  <a:lnTo>
                    <a:pt x="641832" y="2674726"/>
                  </a:lnTo>
                  <a:lnTo>
                    <a:pt x="643382" y="2676326"/>
                  </a:lnTo>
                  <a:lnTo>
                    <a:pt x="641182" y="2676326"/>
                  </a:lnTo>
                  <a:lnTo>
                    <a:pt x="637182" y="2678226"/>
                  </a:lnTo>
                  <a:lnTo>
                    <a:pt x="635082" y="2682275"/>
                  </a:lnTo>
                  <a:lnTo>
                    <a:pt x="635082" y="2682275"/>
                  </a:lnTo>
                  <a:lnTo>
                    <a:pt x="635082" y="2683875"/>
                  </a:lnTo>
                  <a:lnTo>
                    <a:pt x="631582" y="2687375"/>
                  </a:lnTo>
                  <a:lnTo>
                    <a:pt x="635982" y="2692375"/>
                  </a:lnTo>
                  <a:lnTo>
                    <a:pt x="640532" y="2692375"/>
                  </a:lnTo>
                  <a:lnTo>
                    <a:pt x="642582" y="2694625"/>
                  </a:lnTo>
                  <a:lnTo>
                    <a:pt x="646782" y="2694625"/>
                  </a:lnTo>
                  <a:lnTo>
                    <a:pt x="649082" y="2692125"/>
                  </a:lnTo>
                  <a:lnTo>
                    <a:pt x="650132" y="2693175"/>
                  </a:lnTo>
                  <a:lnTo>
                    <a:pt x="650582" y="2694075"/>
                  </a:lnTo>
                  <a:lnTo>
                    <a:pt x="650582" y="2696625"/>
                  </a:lnTo>
                  <a:lnTo>
                    <a:pt x="652632" y="2703425"/>
                  </a:lnTo>
                  <a:lnTo>
                    <a:pt x="654982" y="2703425"/>
                  </a:lnTo>
                  <a:lnTo>
                    <a:pt x="654982" y="2705825"/>
                  </a:lnTo>
                  <a:lnTo>
                    <a:pt x="659432" y="2703425"/>
                  </a:lnTo>
                  <a:lnTo>
                    <a:pt x="660482" y="2703425"/>
                  </a:lnTo>
                  <a:lnTo>
                    <a:pt x="661632" y="2706725"/>
                  </a:lnTo>
                  <a:lnTo>
                    <a:pt x="664632" y="2706725"/>
                  </a:lnTo>
                  <a:lnTo>
                    <a:pt x="665481" y="2710075"/>
                  </a:lnTo>
                  <a:lnTo>
                    <a:pt x="670481" y="2712425"/>
                  </a:lnTo>
                  <a:lnTo>
                    <a:pt x="676181" y="2711075"/>
                  </a:lnTo>
                  <a:lnTo>
                    <a:pt x="677281" y="2710575"/>
                  </a:lnTo>
                  <a:lnTo>
                    <a:pt x="678931" y="2711675"/>
                  </a:lnTo>
                  <a:lnTo>
                    <a:pt x="681631" y="2712675"/>
                  </a:lnTo>
                  <a:lnTo>
                    <a:pt x="684281" y="2717675"/>
                  </a:lnTo>
                  <a:lnTo>
                    <a:pt x="687981" y="2717675"/>
                  </a:lnTo>
                  <a:lnTo>
                    <a:pt x="689981" y="2718325"/>
                  </a:lnTo>
                  <a:lnTo>
                    <a:pt x="692781" y="2721124"/>
                  </a:lnTo>
                  <a:lnTo>
                    <a:pt x="690531" y="2725774"/>
                  </a:lnTo>
                  <a:lnTo>
                    <a:pt x="696631" y="2728724"/>
                  </a:lnTo>
                  <a:lnTo>
                    <a:pt x="697431" y="2728724"/>
                  </a:lnTo>
                  <a:lnTo>
                    <a:pt x="698581" y="2730924"/>
                  </a:lnTo>
                  <a:lnTo>
                    <a:pt x="700530" y="2730924"/>
                  </a:lnTo>
                  <a:lnTo>
                    <a:pt x="700530" y="2735174"/>
                  </a:lnTo>
                  <a:lnTo>
                    <a:pt x="705530" y="2737574"/>
                  </a:lnTo>
                  <a:lnTo>
                    <a:pt x="708180" y="2737574"/>
                  </a:lnTo>
                  <a:lnTo>
                    <a:pt x="708180" y="2737574"/>
                  </a:lnTo>
                  <a:lnTo>
                    <a:pt x="707080" y="2831921"/>
                  </a:lnTo>
                  <a:lnTo>
                    <a:pt x="605933" y="2828821"/>
                  </a:lnTo>
                  <a:lnTo>
                    <a:pt x="605933" y="2828821"/>
                  </a:lnTo>
                  <a:lnTo>
                    <a:pt x="602633" y="2828821"/>
                  </a:lnTo>
                  <a:lnTo>
                    <a:pt x="603733" y="2773823"/>
                  </a:lnTo>
                  <a:lnTo>
                    <a:pt x="382939" y="2766123"/>
                  </a:lnTo>
                  <a:lnTo>
                    <a:pt x="382039" y="2766123"/>
                  </a:lnTo>
                  <a:lnTo>
                    <a:pt x="375940" y="2766123"/>
                  </a:lnTo>
                  <a:lnTo>
                    <a:pt x="375940" y="2766123"/>
                  </a:lnTo>
                  <a:lnTo>
                    <a:pt x="215944" y="2760723"/>
                  </a:lnTo>
                  <a:lnTo>
                    <a:pt x="215944" y="2767723"/>
                  </a:lnTo>
                  <a:lnTo>
                    <a:pt x="375940" y="2773123"/>
                  </a:lnTo>
                  <a:lnTo>
                    <a:pt x="373790" y="2828422"/>
                  </a:lnTo>
                  <a:lnTo>
                    <a:pt x="381489" y="2828422"/>
                  </a:lnTo>
                  <a:lnTo>
                    <a:pt x="372940" y="3042166"/>
                  </a:lnTo>
                  <a:lnTo>
                    <a:pt x="205244" y="3036766"/>
                  </a:lnTo>
                  <a:lnTo>
                    <a:pt x="205244" y="3043765"/>
                  </a:lnTo>
                  <a:lnTo>
                    <a:pt x="372840" y="3049165"/>
                  </a:lnTo>
                  <a:lnTo>
                    <a:pt x="372840" y="3049165"/>
                  </a:lnTo>
                  <a:lnTo>
                    <a:pt x="376440" y="3049165"/>
                  </a:lnTo>
                  <a:lnTo>
                    <a:pt x="379539" y="3049165"/>
                  </a:lnTo>
                  <a:lnTo>
                    <a:pt x="372040" y="3262810"/>
                  </a:lnTo>
                  <a:lnTo>
                    <a:pt x="193545" y="3257259"/>
                  </a:lnTo>
                  <a:lnTo>
                    <a:pt x="193545" y="3261959"/>
                  </a:lnTo>
                  <a:lnTo>
                    <a:pt x="196995" y="3261959"/>
                  </a:lnTo>
                  <a:lnTo>
                    <a:pt x="196995" y="3264359"/>
                  </a:lnTo>
                  <a:lnTo>
                    <a:pt x="371290" y="3269759"/>
                  </a:lnTo>
                  <a:lnTo>
                    <a:pt x="371290" y="3269759"/>
                  </a:lnTo>
                  <a:lnTo>
                    <a:pt x="374890" y="3269759"/>
                  </a:lnTo>
                  <a:lnTo>
                    <a:pt x="376840" y="3269759"/>
                  </a:lnTo>
                  <a:lnTo>
                    <a:pt x="368990" y="3488153"/>
                  </a:lnTo>
                  <a:lnTo>
                    <a:pt x="375990" y="3488153"/>
                  </a:lnTo>
                  <a:lnTo>
                    <a:pt x="383539" y="3270159"/>
                  </a:lnTo>
                  <a:lnTo>
                    <a:pt x="643782" y="3278609"/>
                  </a:lnTo>
                  <a:lnTo>
                    <a:pt x="650182" y="3278859"/>
                  </a:lnTo>
                  <a:lnTo>
                    <a:pt x="651482" y="3279159"/>
                  </a:lnTo>
                  <a:lnTo>
                    <a:pt x="644982" y="3495753"/>
                  </a:lnTo>
                  <a:lnTo>
                    <a:pt x="651982" y="3495753"/>
                  </a:lnTo>
                  <a:lnTo>
                    <a:pt x="658532" y="3279859"/>
                  </a:lnTo>
                  <a:lnTo>
                    <a:pt x="922074" y="3286359"/>
                  </a:lnTo>
                  <a:lnTo>
                    <a:pt x="922074" y="3286359"/>
                  </a:lnTo>
                  <a:lnTo>
                    <a:pt x="925474" y="3286359"/>
                  </a:lnTo>
                  <a:lnTo>
                    <a:pt x="918924" y="3502853"/>
                  </a:lnTo>
                  <a:lnTo>
                    <a:pt x="922324" y="3502853"/>
                  </a:lnTo>
                  <a:lnTo>
                    <a:pt x="922324" y="3506353"/>
                  </a:lnTo>
                  <a:lnTo>
                    <a:pt x="925724" y="3506353"/>
                  </a:lnTo>
                  <a:lnTo>
                    <a:pt x="932374" y="3286359"/>
                  </a:lnTo>
                  <a:lnTo>
                    <a:pt x="1146868" y="3289409"/>
                  </a:lnTo>
                  <a:lnTo>
                    <a:pt x="1150818" y="3289409"/>
                  </a:lnTo>
                  <a:lnTo>
                    <a:pt x="1202567" y="3290409"/>
                  </a:lnTo>
                  <a:lnTo>
                    <a:pt x="1199317" y="3506602"/>
                  </a:lnTo>
                  <a:lnTo>
                    <a:pt x="1206316" y="3506602"/>
                  </a:lnTo>
                  <a:lnTo>
                    <a:pt x="1209566" y="3290409"/>
                  </a:lnTo>
                  <a:lnTo>
                    <a:pt x="1306614" y="3291359"/>
                  </a:lnTo>
                  <a:lnTo>
                    <a:pt x="1423460" y="3292558"/>
                  </a:lnTo>
                  <a:lnTo>
                    <a:pt x="1477509" y="3292558"/>
                  </a:lnTo>
                  <a:lnTo>
                    <a:pt x="1476459" y="3510153"/>
                  </a:lnTo>
                  <a:lnTo>
                    <a:pt x="1483509" y="3510153"/>
                  </a:lnTo>
                  <a:lnTo>
                    <a:pt x="1484559" y="3292858"/>
                  </a:lnTo>
                  <a:lnTo>
                    <a:pt x="1568406" y="3294559"/>
                  </a:lnTo>
                  <a:lnTo>
                    <a:pt x="1589106" y="3294959"/>
                  </a:lnTo>
                  <a:lnTo>
                    <a:pt x="1589106" y="3294959"/>
                  </a:lnTo>
                  <a:lnTo>
                    <a:pt x="1592706" y="3294959"/>
                  </a:lnTo>
                  <a:lnTo>
                    <a:pt x="1596106" y="3294959"/>
                  </a:lnTo>
                  <a:lnTo>
                    <a:pt x="1596106" y="3294959"/>
                  </a:lnTo>
                  <a:lnTo>
                    <a:pt x="1661104" y="3294508"/>
                  </a:lnTo>
                  <a:lnTo>
                    <a:pt x="1751651" y="3293909"/>
                  </a:lnTo>
                  <a:lnTo>
                    <a:pt x="1751651" y="3512302"/>
                  </a:lnTo>
                  <a:lnTo>
                    <a:pt x="1758501" y="3512302"/>
                  </a:lnTo>
                  <a:lnTo>
                    <a:pt x="1758501" y="3294209"/>
                  </a:lnTo>
                  <a:lnTo>
                    <a:pt x="1917147" y="3294209"/>
                  </a:lnTo>
                  <a:lnTo>
                    <a:pt x="1917147" y="3302958"/>
                  </a:lnTo>
                  <a:lnTo>
                    <a:pt x="2026444" y="3304058"/>
                  </a:lnTo>
                  <a:lnTo>
                    <a:pt x="2027594" y="3512352"/>
                  </a:lnTo>
                  <a:lnTo>
                    <a:pt x="2027594" y="3512352"/>
                  </a:lnTo>
                  <a:lnTo>
                    <a:pt x="2034593" y="3512352"/>
                  </a:lnTo>
                  <a:lnTo>
                    <a:pt x="2034593" y="3512352"/>
                  </a:lnTo>
                  <a:lnTo>
                    <a:pt x="2034593" y="3512352"/>
                  </a:lnTo>
                  <a:lnTo>
                    <a:pt x="2033493" y="3300558"/>
                  </a:lnTo>
                  <a:lnTo>
                    <a:pt x="2033493" y="3294158"/>
                  </a:lnTo>
                  <a:lnTo>
                    <a:pt x="2356684" y="3292009"/>
                  </a:lnTo>
                  <a:lnTo>
                    <a:pt x="2358884" y="3509802"/>
                  </a:lnTo>
                  <a:lnTo>
                    <a:pt x="2358884" y="3509802"/>
                  </a:lnTo>
                  <a:lnTo>
                    <a:pt x="2358884" y="3510402"/>
                  </a:lnTo>
                  <a:lnTo>
                    <a:pt x="2365884" y="3510402"/>
                  </a:lnTo>
                  <a:lnTo>
                    <a:pt x="2365884" y="3509802"/>
                  </a:lnTo>
                  <a:lnTo>
                    <a:pt x="2365884" y="3509802"/>
                  </a:lnTo>
                  <a:lnTo>
                    <a:pt x="2363484" y="3291908"/>
                  </a:lnTo>
                  <a:lnTo>
                    <a:pt x="2555429" y="3288659"/>
                  </a:lnTo>
                  <a:lnTo>
                    <a:pt x="2562629" y="3288659"/>
                  </a:lnTo>
                  <a:lnTo>
                    <a:pt x="2562629" y="3281659"/>
                  </a:lnTo>
                  <a:lnTo>
                    <a:pt x="2360034" y="3284959"/>
                  </a:lnTo>
                  <a:close/>
                  <a:moveTo>
                    <a:pt x="1757001" y="2897720"/>
                  </a:moveTo>
                  <a:lnTo>
                    <a:pt x="1757001" y="3066315"/>
                  </a:lnTo>
                  <a:lnTo>
                    <a:pt x="1593756" y="3066315"/>
                  </a:lnTo>
                  <a:lnTo>
                    <a:pt x="1543157" y="3065165"/>
                  </a:lnTo>
                  <a:lnTo>
                    <a:pt x="1544157" y="2854321"/>
                  </a:lnTo>
                  <a:lnTo>
                    <a:pt x="1544157" y="2850171"/>
                  </a:lnTo>
                  <a:lnTo>
                    <a:pt x="1648504" y="2851171"/>
                  </a:lnTo>
                  <a:lnTo>
                    <a:pt x="1646354" y="2897569"/>
                  </a:lnTo>
                  <a:close/>
                  <a:moveTo>
                    <a:pt x="1306464" y="3284809"/>
                  </a:moveTo>
                  <a:lnTo>
                    <a:pt x="1206466" y="3283809"/>
                  </a:lnTo>
                  <a:lnTo>
                    <a:pt x="1161168" y="3282909"/>
                  </a:lnTo>
                  <a:lnTo>
                    <a:pt x="1154718" y="3282909"/>
                  </a:lnTo>
                  <a:lnTo>
                    <a:pt x="1155418" y="3231810"/>
                  </a:lnTo>
                  <a:lnTo>
                    <a:pt x="1156918" y="3120763"/>
                  </a:lnTo>
                  <a:lnTo>
                    <a:pt x="1159268" y="3063065"/>
                  </a:lnTo>
                  <a:lnTo>
                    <a:pt x="1157068" y="3063065"/>
                  </a:lnTo>
                  <a:lnTo>
                    <a:pt x="1158668" y="3031516"/>
                  </a:lnTo>
                  <a:lnTo>
                    <a:pt x="1163268" y="3031516"/>
                  </a:lnTo>
                  <a:lnTo>
                    <a:pt x="1165068" y="3030266"/>
                  </a:lnTo>
                  <a:lnTo>
                    <a:pt x="1165318" y="3033616"/>
                  </a:lnTo>
                  <a:lnTo>
                    <a:pt x="1171367" y="3033616"/>
                  </a:lnTo>
                  <a:lnTo>
                    <a:pt x="1173617" y="3037016"/>
                  </a:lnTo>
                  <a:lnTo>
                    <a:pt x="1176067" y="3037016"/>
                  </a:lnTo>
                  <a:lnTo>
                    <a:pt x="1178267" y="3041566"/>
                  </a:lnTo>
                  <a:lnTo>
                    <a:pt x="1183267" y="3038916"/>
                  </a:lnTo>
                  <a:lnTo>
                    <a:pt x="1183967" y="3039415"/>
                  </a:lnTo>
                  <a:lnTo>
                    <a:pt x="1183967" y="3044415"/>
                  </a:lnTo>
                  <a:lnTo>
                    <a:pt x="1190467" y="3044415"/>
                  </a:lnTo>
                  <a:lnTo>
                    <a:pt x="1191117" y="3044115"/>
                  </a:lnTo>
                  <a:lnTo>
                    <a:pt x="1192267" y="3047615"/>
                  </a:lnTo>
                  <a:lnTo>
                    <a:pt x="1197267" y="3051115"/>
                  </a:lnTo>
                  <a:lnTo>
                    <a:pt x="1201167" y="3051115"/>
                  </a:lnTo>
                  <a:lnTo>
                    <a:pt x="1201667" y="3052165"/>
                  </a:lnTo>
                  <a:lnTo>
                    <a:pt x="1204616" y="3052165"/>
                  </a:lnTo>
                  <a:lnTo>
                    <a:pt x="1212366" y="3059915"/>
                  </a:lnTo>
                  <a:lnTo>
                    <a:pt x="1216366" y="3059915"/>
                  </a:lnTo>
                  <a:lnTo>
                    <a:pt x="1218566" y="3061015"/>
                  </a:lnTo>
                  <a:lnTo>
                    <a:pt x="1220216" y="3061015"/>
                  </a:lnTo>
                  <a:lnTo>
                    <a:pt x="1220216" y="3064315"/>
                  </a:lnTo>
                  <a:lnTo>
                    <a:pt x="1227116" y="3064315"/>
                  </a:lnTo>
                  <a:lnTo>
                    <a:pt x="1228266" y="3066515"/>
                  </a:lnTo>
                  <a:lnTo>
                    <a:pt x="1233266" y="3066515"/>
                  </a:lnTo>
                  <a:lnTo>
                    <a:pt x="1235616" y="3067315"/>
                  </a:lnTo>
                  <a:lnTo>
                    <a:pt x="1238516" y="3069265"/>
                  </a:lnTo>
                  <a:lnTo>
                    <a:pt x="1244915" y="3070815"/>
                  </a:lnTo>
                  <a:lnTo>
                    <a:pt x="1248265" y="3071865"/>
                  </a:lnTo>
                  <a:lnTo>
                    <a:pt x="1252665" y="3071865"/>
                  </a:lnTo>
                  <a:lnTo>
                    <a:pt x="1256715" y="3074665"/>
                  </a:lnTo>
                  <a:lnTo>
                    <a:pt x="1259215" y="3073415"/>
                  </a:lnTo>
                  <a:lnTo>
                    <a:pt x="1262565" y="3075565"/>
                  </a:lnTo>
                  <a:lnTo>
                    <a:pt x="1263515" y="3076465"/>
                  </a:lnTo>
                  <a:lnTo>
                    <a:pt x="1265465" y="3077665"/>
                  </a:lnTo>
                  <a:lnTo>
                    <a:pt x="1266115" y="3078864"/>
                  </a:lnTo>
                  <a:lnTo>
                    <a:pt x="1268765" y="3081865"/>
                  </a:lnTo>
                  <a:lnTo>
                    <a:pt x="1270065" y="3081865"/>
                  </a:lnTo>
                  <a:lnTo>
                    <a:pt x="1274365" y="3086214"/>
                  </a:lnTo>
                  <a:lnTo>
                    <a:pt x="1276564" y="3086214"/>
                  </a:lnTo>
                  <a:lnTo>
                    <a:pt x="1277764" y="3087414"/>
                  </a:lnTo>
                  <a:lnTo>
                    <a:pt x="1280364" y="3088964"/>
                  </a:lnTo>
                  <a:lnTo>
                    <a:pt x="1281664" y="3090264"/>
                  </a:lnTo>
                  <a:lnTo>
                    <a:pt x="1284964" y="3091314"/>
                  </a:lnTo>
                  <a:lnTo>
                    <a:pt x="1286114" y="3092464"/>
                  </a:lnTo>
                  <a:lnTo>
                    <a:pt x="1295614" y="3095664"/>
                  </a:lnTo>
                  <a:lnTo>
                    <a:pt x="1296264" y="3094964"/>
                  </a:lnTo>
                  <a:lnTo>
                    <a:pt x="1296914" y="3096214"/>
                  </a:lnTo>
                  <a:lnTo>
                    <a:pt x="1303514" y="3096214"/>
                  </a:lnTo>
                  <a:lnTo>
                    <a:pt x="1307464" y="3092264"/>
                  </a:lnTo>
                  <a:lnTo>
                    <a:pt x="1308864" y="3091564"/>
                  </a:lnTo>
                  <a:lnTo>
                    <a:pt x="1312413" y="3090664"/>
                  </a:lnTo>
                  <a:lnTo>
                    <a:pt x="1317413" y="3090664"/>
                  </a:lnTo>
                  <a:lnTo>
                    <a:pt x="1320363" y="3089264"/>
                  </a:lnTo>
                  <a:lnTo>
                    <a:pt x="1325663" y="3084264"/>
                  </a:lnTo>
                  <a:lnTo>
                    <a:pt x="1325663" y="3078665"/>
                  </a:lnTo>
                  <a:lnTo>
                    <a:pt x="1323113" y="3074915"/>
                  </a:lnTo>
                  <a:lnTo>
                    <a:pt x="1320763" y="3067965"/>
                  </a:lnTo>
                  <a:lnTo>
                    <a:pt x="1320763" y="3067965"/>
                  </a:lnTo>
                  <a:lnTo>
                    <a:pt x="1321213" y="3066615"/>
                  </a:lnTo>
                  <a:lnTo>
                    <a:pt x="1321213" y="3062515"/>
                  </a:lnTo>
                  <a:lnTo>
                    <a:pt x="1319663" y="3059415"/>
                  </a:lnTo>
                  <a:lnTo>
                    <a:pt x="1321213" y="3060165"/>
                  </a:lnTo>
                  <a:lnTo>
                    <a:pt x="1321213" y="3047515"/>
                  </a:lnTo>
                  <a:lnTo>
                    <a:pt x="1320163" y="3046516"/>
                  </a:lnTo>
                  <a:lnTo>
                    <a:pt x="1320163" y="3043865"/>
                  </a:lnTo>
                  <a:lnTo>
                    <a:pt x="1320463" y="3042666"/>
                  </a:lnTo>
                  <a:lnTo>
                    <a:pt x="1424660" y="3043615"/>
                  </a:lnTo>
                  <a:lnTo>
                    <a:pt x="1424660" y="3068615"/>
                  </a:lnTo>
                  <a:lnTo>
                    <a:pt x="1423510" y="3207861"/>
                  </a:lnTo>
                  <a:lnTo>
                    <a:pt x="1423510" y="3286009"/>
                  </a:lnTo>
                  <a:close/>
                  <a:moveTo>
                    <a:pt x="714880" y="2740924"/>
                  </a:moveTo>
                  <a:lnTo>
                    <a:pt x="719480" y="2740924"/>
                  </a:lnTo>
                  <a:lnTo>
                    <a:pt x="726580" y="2744624"/>
                  </a:lnTo>
                  <a:lnTo>
                    <a:pt x="730230" y="2743374"/>
                  </a:lnTo>
                  <a:lnTo>
                    <a:pt x="730780" y="2743374"/>
                  </a:lnTo>
                  <a:lnTo>
                    <a:pt x="730780" y="2743924"/>
                  </a:lnTo>
                  <a:lnTo>
                    <a:pt x="729730" y="2747224"/>
                  </a:lnTo>
                  <a:lnTo>
                    <a:pt x="731130" y="2751623"/>
                  </a:lnTo>
                  <a:lnTo>
                    <a:pt x="735030" y="2759523"/>
                  </a:lnTo>
                  <a:lnTo>
                    <a:pt x="740029" y="2763323"/>
                  </a:lnTo>
                  <a:lnTo>
                    <a:pt x="744329" y="2764923"/>
                  </a:lnTo>
                  <a:lnTo>
                    <a:pt x="756329" y="2764923"/>
                  </a:lnTo>
                  <a:lnTo>
                    <a:pt x="761879" y="2761623"/>
                  </a:lnTo>
                  <a:lnTo>
                    <a:pt x="762329" y="2761623"/>
                  </a:lnTo>
                  <a:lnTo>
                    <a:pt x="766229" y="2767423"/>
                  </a:lnTo>
                  <a:lnTo>
                    <a:pt x="770279" y="2769473"/>
                  </a:lnTo>
                  <a:lnTo>
                    <a:pt x="772878" y="2775973"/>
                  </a:lnTo>
                  <a:lnTo>
                    <a:pt x="777078" y="2775973"/>
                  </a:lnTo>
                  <a:lnTo>
                    <a:pt x="781178" y="2780073"/>
                  </a:lnTo>
                  <a:lnTo>
                    <a:pt x="783178" y="2784023"/>
                  </a:lnTo>
                  <a:lnTo>
                    <a:pt x="789028" y="2790173"/>
                  </a:lnTo>
                  <a:lnTo>
                    <a:pt x="795178" y="2792672"/>
                  </a:lnTo>
                  <a:lnTo>
                    <a:pt x="800528" y="2793872"/>
                  </a:lnTo>
                  <a:lnTo>
                    <a:pt x="803678" y="2796222"/>
                  </a:lnTo>
                  <a:lnTo>
                    <a:pt x="804428" y="2797722"/>
                  </a:lnTo>
                  <a:lnTo>
                    <a:pt x="810177" y="2803722"/>
                  </a:lnTo>
                  <a:lnTo>
                    <a:pt x="811977" y="2807272"/>
                  </a:lnTo>
                  <a:lnTo>
                    <a:pt x="816977" y="2807272"/>
                  </a:lnTo>
                  <a:lnTo>
                    <a:pt x="819727" y="2810972"/>
                  </a:lnTo>
                  <a:lnTo>
                    <a:pt x="823677" y="2812972"/>
                  </a:lnTo>
                  <a:lnTo>
                    <a:pt x="825977" y="2818722"/>
                  </a:lnTo>
                  <a:lnTo>
                    <a:pt x="824727" y="2820622"/>
                  </a:lnTo>
                  <a:lnTo>
                    <a:pt x="833727" y="2825172"/>
                  </a:lnTo>
                  <a:lnTo>
                    <a:pt x="838177" y="2824072"/>
                  </a:lnTo>
                  <a:lnTo>
                    <a:pt x="843176" y="2826572"/>
                  </a:lnTo>
                  <a:lnTo>
                    <a:pt x="851526" y="2834871"/>
                  </a:lnTo>
                  <a:lnTo>
                    <a:pt x="857076" y="2834871"/>
                  </a:lnTo>
                  <a:lnTo>
                    <a:pt x="857826" y="2835671"/>
                  </a:lnTo>
                  <a:lnTo>
                    <a:pt x="859976" y="2840121"/>
                  </a:lnTo>
                  <a:lnTo>
                    <a:pt x="862776" y="2839221"/>
                  </a:lnTo>
                  <a:lnTo>
                    <a:pt x="862776" y="2840521"/>
                  </a:lnTo>
                  <a:lnTo>
                    <a:pt x="865826" y="2843771"/>
                  </a:lnTo>
                  <a:lnTo>
                    <a:pt x="871776" y="2843771"/>
                  </a:lnTo>
                  <a:lnTo>
                    <a:pt x="876226" y="2842721"/>
                  </a:lnTo>
                  <a:lnTo>
                    <a:pt x="879975" y="2843521"/>
                  </a:lnTo>
                  <a:lnTo>
                    <a:pt x="881075" y="2844571"/>
                  </a:lnTo>
                  <a:lnTo>
                    <a:pt x="883325" y="2848921"/>
                  </a:lnTo>
                  <a:lnTo>
                    <a:pt x="886525" y="2847871"/>
                  </a:lnTo>
                  <a:lnTo>
                    <a:pt x="888175" y="2849421"/>
                  </a:lnTo>
                  <a:lnTo>
                    <a:pt x="891175" y="2851071"/>
                  </a:lnTo>
                  <a:lnTo>
                    <a:pt x="895375" y="2852271"/>
                  </a:lnTo>
                  <a:lnTo>
                    <a:pt x="897925" y="2854821"/>
                  </a:lnTo>
                  <a:lnTo>
                    <a:pt x="901025" y="2854821"/>
                  </a:lnTo>
                  <a:lnTo>
                    <a:pt x="903375" y="2855571"/>
                  </a:lnTo>
                  <a:lnTo>
                    <a:pt x="904725" y="2856471"/>
                  </a:lnTo>
                  <a:lnTo>
                    <a:pt x="904725" y="2860171"/>
                  </a:lnTo>
                  <a:lnTo>
                    <a:pt x="917624" y="2860171"/>
                  </a:lnTo>
                  <a:lnTo>
                    <a:pt x="919574" y="2860821"/>
                  </a:lnTo>
                  <a:lnTo>
                    <a:pt x="922224" y="2863470"/>
                  </a:lnTo>
                  <a:lnTo>
                    <a:pt x="924424" y="2863470"/>
                  </a:lnTo>
                  <a:lnTo>
                    <a:pt x="925974" y="2866871"/>
                  </a:lnTo>
                  <a:lnTo>
                    <a:pt x="927524" y="2871570"/>
                  </a:lnTo>
                  <a:lnTo>
                    <a:pt x="930024" y="2872470"/>
                  </a:lnTo>
                  <a:lnTo>
                    <a:pt x="926874" y="3003267"/>
                  </a:lnTo>
                  <a:lnTo>
                    <a:pt x="817577" y="3001017"/>
                  </a:lnTo>
                  <a:lnTo>
                    <a:pt x="815227" y="3055165"/>
                  </a:lnTo>
                  <a:lnTo>
                    <a:pt x="659832" y="3050915"/>
                  </a:lnTo>
                  <a:lnTo>
                    <a:pt x="655782" y="3050915"/>
                  </a:lnTo>
                  <a:lnTo>
                    <a:pt x="652832" y="3050915"/>
                  </a:lnTo>
                  <a:lnTo>
                    <a:pt x="652832" y="3050915"/>
                  </a:lnTo>
                  <a:lnTo>
                    <a:pt x="601333" y="3050015"/>
                  </a:lnTo>
                  <a:lnTo>
                    <a:pt x="605533" y="2836171"/>
                  </a:lnTo>
                  <a:lnTo>
                    <a:pt x="713780" y="2839471"/>
                  </a:lnTo>
                  <a:close/>
                  <a:moveTo>
                    <a:pt x="942674" y="2878870"/>
                  </a:moveTo>
                  <a:lnTo>
                    <a:pt x="947674" y="2882120"/>
                  </a:lnTo>
                  <a:lnTo>
                    <a:pt x="952173" y="2883020"/>
                  </a:lnTo>
                  <a:lnTo>
                    <a:pt x="955423" y="2886870"/>
                  </a:lnTo>
                  <a:lnTo>
                    <a:pt x="955423" y="2891220"/>
                  </a:lnTo>
                  <a:lnTo>
                    <a:pt x="959823" y="2892720"/>
                  </a:lnTo>
                  <a:lnTo>
                    <a:pt x="959823" y="2892720"/>
                  </a:lnTo>
                  <a:lnTo>
                    <a:pt x="956973" y="2892720"/>
                  </a:lnTo>
                  <a:lnTo>
                    <a:pt x="962673" y="2898420"/>
                  </a:lnTo>
                  <a:lnTo>
                    <a:pt x="963373" y="2899819"/>
                  </a:lnTo>
                  <a:lnTo>
                    <a:pt x="964073" y="2899819"/>
                  </a:lnTo>
                  <a:lnTo>
                    <a:pt x="966373" y="2902119"/>
                  </a:lnTo>
                  <a:lnTo>
                    <a:pt x="970573" y="2905019"/>
                  </a:lnTo>
                  <a:lnTo>
                    <a:pt x="979073" y="2909219"/>
                  </a:lnTo>
                  <a:lnTo>
                    <a:pt x="983173" y="2906469"/>
                  </a:lnTo>
                  <a:lnTo>
                    <a:pt x="985023" y="2906469"/>
                  </a:lnTo>
                  <a:lnTo>
                    <a:pt x="988473" y="2909869"/>
                  </a:lnTo>
                  <a:lnTo>
                    <a:pt x="994622" y="2913719"/>
                  </a:lnTo>
                  <a:lnTo>
                    <a:pt x="1000672" y="2916169"/>
                  </a:lnTo>
                  <a:lnTo>
                    <a:pt x="1005672" y="2917219"/>
                  </a:lnTo>
                  <a:lnTo>
                    <a:pt x="1005972" y="2917569"/>
                  </a:lnTo>
                  <a:lnTo>
                    <a:pt x="1003872" y="2920669"/>
                  </a:lnTo>
                  <a:lnTo>
                    <a:pt x="1003872" y="2926169"/>
                  </a:lnTo>
                  <a:lnTo>
                    <a:pt x="1008872" y="2928519"/>
                  </a:lnTo>
                  <a:lnTo>
                    <a:pt x="1009472" y="2928519"/>
                  </a:lnTo>
                  <a:lnTo>
                    <a:pt x="1009472" y="2935368"/>
                  </a:lnTo>
                  <a:lnTo>
                    <a:pt x="1016822" y="2932969"/>
                  </a:lnTo>
                  <a:lnTo>
                    <a:pt x="1016822" y="2933518"/>
                  </a:lnTo>
                  <a:lnTo>
                    <a:pt x="1015072" y="2936718"/>
                  </a:lnTo>
                  <a:lnTo>
                    <a:pt x="1021172" y="2942818"/>
                  </a:lnTo>
                  <a:lnTo>
                    <a:pt x="1026171" y="2939568"/>
                  </a:lnTo>
                  <a:lnTo>
                    <a:pt x="1027021" y="2939568"/>
                  </a:lnTo>
                  <a:lnTo>
                    <a:pt x="1031321" y="2943968"/>
                  </a:lnTo>
                  <a:lnTo>
                    <a:pt x="1035371" y="2941268"/>
                  </a:lnTo>
                  <a:lnTo>
                    <a:pt x="1036921" y="2942068"/>
                  </a:lnTo>
                  <a:lnTo>
                    <a:pt x="1039121" y="2950268"/>
                  </a:lnTo>
                  <a:lnTo>
                    <a:pt x="1051421" y="2947468"/>
                  </a:lnTo>
                  <a:lnTo>
                    <a:pt x="1052221" y="2947468"/>
                  </a:lnTo>
                  <a:lnTo>
                    <a:pt x="1053371" y="2950818"/>
                  </a:lnTo>
                  <a:lnTo>
                    <a:pt x="1058071" y="2952368"/>
                  </a:lnTo>
                  <a:lnTo>
                    <a:pt x="1063070" y="2954818"/>
                  </a:lnTo>
                  <a:lnTo>
                    <a:pt x="1071970" y="2954818"/>
                  </a:lnTo>
                  <a:lnTo>
                    <a:pt x="1073170" y="2956568"/>
                  </a:lnTo>
                  <a:lnTo>
                    <a:pt x="1078170" y="2961568"/>
                  </a:lnTo>
                  <a:lnTo>
                    <a:pt x="1084870" y="2961568"/>
                  </a:lnTo>
                  <a:lnTo>
                    <a:pt x="1087170" y="2960418"/>
                  </a:lnTo>
                  <a:lnTo>
                    <a:pt x="1087170" y="2962168"/>
                  </a:lnTo>
                  <a:lnTo>
                    <a:pt x="1092170" y="2965418"/>
                  </a:lnTo>
                  <a:lnTo>
                    <a:pt x="1097419" y="2967268"/>
                  </a:lnTo>
                  <a:lnTo>
                    <a:pt x="1098969" y="2966768"/>
                  </a:lnTo>
                  <a:lnTo>
                    <a:pt x="1101669" y="2969467"/>
                  </a:lnTo>
                  <a:lnTo>
                    <a:pt x="1105219" y="2971868"/>
                  </a:lnTo>
                  <a:lnTo>
                    <a:pt x="1106969" y="2973617"/>
                  </a:lnTo>
                  <a:lnTo>
                    <a:pt x="1110119" y="2977867"/>
                  </a:lnTo>
                  <a:lnTo>
                    <a:pt x="1114769" y="2981517"/>
                  </a:lnTo>
                  <a:lnTo>
                    <a:pt x="1116019" y="2983417"/>
                  </a:lnTo>
                  <a:lnTo>
                    <a:pt x="1116019" y="2986467"/>
                  </a:lnTo>
                  <a:lnTo>
                    <a:pt x="1121019" y="2989917"/>
                  </a:lnTo>
                  <a:lnTo>
                    <a:pt x="1118169" y="2995867"/>
                  </a:lnTo>
                  <a:lnTo>
                    <a:pt x="1122469" y="2995867"/>
                  </a:lnTo>
                  <a:lnTo>
                    <a:pt x="1122469" y="2998967"/>
                  </a:lnTo>
                  <a:lnTo>
                    <a:pt x="1124469" y="3005716"/>
                  </a:lnTo>
                  <a:lnTo>
                    <a:pt x="1127969" y="3005716"/>
                  </a:lnTo>
                  <a:lnTo>
                    <a:pt x="1130969" y="3008916"/>
                  </a:lnTo>
                  <a:lnTo>
                    <a:pt x="1132369" y="3011016"/>
                  </a:lnTo>
                  <a:lnTo>
                    <a:pt x="1132369" y="3012216"/>
                  </a:lnTo>
                  <a:lnTo>
                    <a:pt x="1133818" y="3017216"/>
                  </a:lnTo>
                  <a:lnTo>
                    <a:pt x="1135868" y="3021416"/>
                  </a:lnTo>
                  <a:lnTo>
                    <a:pt x="1140318" y="3021416"/>
                  </a:lnTo>
                  <a:lnTo>
                    <a:pt x="1142818" y="3023066"/>
                  </a:lnTo>
                  <a:lnTo>
                    <a:pt x="1146168" y="3024316"/>
                  </a:lnTo>
                  <a:lnTo>
                    <a:pt x="1147768" y="3025916"/>
                  </a:lnTo>
                  <a:lnTo>
                    <a:pt x="1151968" y="3028216"/>
                  </a:lnTo>
                  <a:lnTo>
                    <a:pt x="1149868" y="3069965"/>
                  </a:lnTo>
                  <a:lnTo>
                    <a:pt x="1152118" y="3069965"/>
                  </a:lnTo>
                  <a:lnTo>
                    <a:pt x="1150218" y="3117063"/>
                  </a:lnTo>
                  <a:lnTo>
                    <a:pt x="930574" y="3113813"/>
                  </a:lnTo>
                  <a:lnTo>
                    <a:pt x="822677" y="3111664"/>
                  </a:lnTo>
                  <a:lnTo>
                    <a:pt x="825927" y="3057365"/>
                  </a:lnTo>
                  <a:lnTo>
                    <a:pt x="822577" y="3056315"/>
                  </a:lnTo>
                  <a:lnTo>
                    <a:pt x="824477" y="3008216"/>
                  </a:lnTo>
                  <a:lnTo>
                    <a:pt x="933924" y="3010466"/>
                  </a:lnTo>
                  <a:lnTo>
                    <a:pt x="937124" y="2876570"/>
                  </a:lnTo>
                  <a:lnTo>
                    <a:pt x="938474" y="2880320"/>
                  </a:lnTo>
                  <a:lnTo>
                    <a:pt x="942824" y="2878170"/>
                  </a:lnTo>
                  <a:close/>
                  <a:moveTo>
                    <a:pt x="833177" y="1508208"/>
                  </a:moveTo>
                  <a:lnTo>
                    <a:pt x="834127" y="1458759"/>
                  </a:lnTo>
                  <a:lnTo>
                    <a:pt x="835277" y="1402761"/>
                  </a:lnTo>
                  <a:lnTo>
                    <a:pt x="957573" y="1407011"/>
                  </a:lnTo>
                  <a:lnTo>
                    <a:pt x="993872" y="1408061"/>
                  </a:lnTo>
                  <a:lnTo>
                    <a:pt x="992822" y="1518608"/>
                  </a:lnTo>
                  <a:lnTo>
                    <a:pt x="993822" y="1518608"/>
                  </a:lnTo>
                  <a:lnTo>
                    <a:pt x="989472" y="1652704"/>
                  </a:lnTo>
                  <a:lnTo>
                    <a:pt x="991672" y="1654204"/>
                  </a:lnTo>
                  <a:lnTo>
                    <a:pt x="990822" y="1657404"/>
                  </a:lnTo>
                  <a:lnTo>
                    <a:pt x="989122" y="1660754"/>
                  </a:lnTo>
                  <a:lnTo>
                    <a:pt x="990972" y="1664554"/>
                  </a:lnTo>
                  <a:lnTo>
                    <a:pt x="996322" y="1670204"/>
                  </a:lnTo>
                  <a:lnTo>
                    <a:pt x="997772" y="1668754"/>
                  </a:lnTo>
                  <a:lnTo>
                    <a:pt x="998522" y="1668754"/>
                  </a:lnTo>
                  <a:lnTo>
                    <a:pt x="998522" y="1671154"/>
                  </a:lnTo>
                  <a:lnTo>
                    <a:pt x="1001772" y="1674353"/>
                  </a:lnTo>
                  <a:lnTo>
                    <a:pt x="1006222" y="1676753"/>
                  </a:lnTo>
                  <a:lnTo>
                    <a:pt x="1010372" y="1675353"/>
                  </a:lnTo>
                  <a:lnTo>
                    <a:pt x="1011122" y="1675353"/>
                  </a:lnTo>
                  <a:lnTo>
                    <a:pt x="1011522" y="1675353"/>
                  </a:lnTo>
                  <a:lnTo>
                    <a:pt x="1012322" y="1676953"/>
                  </a:lnTo>
                  <a:lnTo>
                    <a:pt x="832327" y="1672653"/>
                  </a:lnTo>
                  <a:lnTo>
                    <a:pt x="836777" y="1508008"/>
                  </a:lnTo>
                  <a:close/>
                  <a:moveTo>
                    <a:pt x="835277" y="1246815"/>
                  </a:moveTo>
                  <a:lnTo>
                    <a:pt x="837377" y="1186317"/>
                  </a:lnTo>
                  <a:lnTo>
                    <a:pt x="837377" y="1186317"/>
                  </a:lnTo>
                  <a:lnTo>
                    <a:pt x="837377" y="1182667"/>
                  </a:lnTo>
                  <a:lnTo>
                    <a:pt x="837377" y="1179317"/>
                  </a:lnTo>
                  <a:lnTo>
                    <a:pt x="837377" y="1179317"/>
                  </a:lnTo>
                  <a:lnTo>
                    <a:pt x="840677" y="1068770"/>
                  </a:lnTo>
                  <a:lnTo>
                    <a:pt x="834077" y="1068770"/>
                  </a:lnTo>
                  <a:lnTo>
                    <a:pt x="836027" y="1020622"/>
                  </a:lnTo>
                  <a:lnTo>
                    <a:pt x="1045771" y="1026071"/>
                  </a:lnTo>
                  <a:lnTo>
                    <a:pt x="1051021" y="1026071"/>
                  </a:lnTo>
                  <a:lnTo>
                    <a:pt x="1050221" y="1080220"/>
                  </a:lnTo>
                  <a:lnTo>
                    <a:pt x="1053521" y="1081320"/>
                  </a:lnTo>
                  <a:lnTo>
                    <a:pt x="1051371" y="1187067"/>
                  </a:lnTo>
                  <a:lnTo>
                    <a:pt x="1051371" y="1191367"/>
                  </a:lnTo>
                  <a:lnTo>
                    <a:pt x="1049021" y="1299864"/>
                  </a:lnTo>
                  <a:lnTo>
                    <a:pt x="1052371" y="1299864"/>
                  </a:lnTo>
                  <a:lnTo>
                    <a:pt x="1049221" y="1402111"/>
                  </a:lnTo>
                  <a:lnTo>
                    <a:pt x="997522" y="1401111"/>
                  </a:lnTo>
                  <a:lnTo>
                    <a:pt x="957823" y="1399961"/>
                  </a:lnTo>
                  <a:lnTo>
                    <a:pt x="835427" y="1395711"/>
                  </a:lnTo>
                  <a:lnTo>
                    <a:pt x="837577" y="1287314"/>
                  </a:lnTo>
                  <a:lnTo>
                    <a:pt x="834277" y="1287314"/>
                  </a:lnTo>
                  <a:close/>
                  <a:moveTo>
                    <a:pt x="1168767" y="1028321"/>
                  </a:moveTo>
                  <a:lnTo>
                    <a:pt x="1168767" y="1012722"/>
                  </a:lnTo>
                  <a:lnTo>
                    <a:pt x="1171467" y="1013622"/>
                  </a:lnTo>
                  <a:lnTo>
                    <a:pt x="1174367" y="1015572"/>
                  </a:lnTo>
                  <a:lnTo>
                    <a:pt x="1183117" y="1018572"/>
                  </a:lnTo>
                  <a:lnTo>
                    <a:pt x="1183117" y="1016972"/>
                  </a:lnTo>
                  <a:lnTo>
                    <a:pt x="1185217" y="1018372"/>
                  </a:lnTo>
                  <a:lnTo>
                    <a:pt x="1190217" y="1018372"/>
                  </a:lnTo>
                  <a:lnTo>
                    <a:pt x="1193917" y="1019272"/>
                  </a:lnTo>
                  <a:lnTo>
                    <a:pt x="1197717" y="1021172"/>
                  </a:lnTo>
                  <a:lnTo>
                    <a:pt x="1202717" y="1024972"/>
                  </a:lnTo>
                  <a:lnTo>
                    <a:pt x="1206116" y="1024972"/>
                  </a:lnTo>
                  <a:lnTo>
                    <a:pt x="1209966" y="1023922"/>
                  </a:lnTo>
                  <a:lnTo>
                    <a:pt x="1212366" y="1023922"/>
                  </a:lnTo>
                  <a:lnTo>
                    <a:pt x="1298514" y="986323"/>
                  </a:lnTo>
                  <a:lnTo>
                    <a:pt x="1300664" y="986323"/>
                  </a:lnTo>
                  <a:lnTo>
                    <a:pt x="1304014" y="987123"/>
                  </a:lnTo>
                  <a:lnTo>
                    <a:pt x="1307264" y="989623"/>
                  </a:lnTo>
                  <a:lnTo>
                    <a:pt x="1312263" y="998572"/>
                  </a:lnTo>
                  <a:lnTo>
                    <a:pt x="1315663" y="1008572"/>
                  </a:lnTo>
                  <a:lnTo>
                    <a:pt x="1318363" y="1013922"/>
                  </a:lnTo>
                  <a:lnTo>
                    <a:pt x="1320563" y="1015072"/>
                  </a:lnTo>
                  <a:lnTo>
                    <a:pt x="1322263" y="1018472"/>
                  </a:lnTo>
                  <a:lnTo>
                    <a:pt x="1325963" y="1022472"/>
                  </a:lnTo>
                  <a:lnTo>
                    <a:pt x="1328463" y="1026172"/>
                  </a:lnTo>
                  <a:lnTo>
                    <a:pt x="1326513" y="1031171"/>
                  </a:lnTo>
                  <a:lnTo>
                    <a:pt x="1325113" y="1043571"/>
                  </a:lnTo>
                  <a:lnTo>
                    <a:pt x="1327563" y="1053121"/>
                  </a:lnTo>
                  <a:lnTo>
                    <a:pt x="1329963" y="1061570"/>
                  </a:lnTo>
                  <a:lnTo>
                    <a:pt x="1336763" y="1069670"/>
                  </a:lnTo>
                  <a:lnTo>
                    <a:pt x="1343013" y="1070970"/>
                  </a:lnTo>
                  <a:lnTo>
                    <a:pt x="1351062" y="1074920"/>
                  </a:lnTo>
                  <a:lnTo>
                    <a:pt x="1357462" y="1079170"/>
                  </a:lnTo>
                  <a:lnTo>
                    <a:pt x="1360512" y="1082220"/>
                  </a:lnTo>
                  <a:lnTo>
                    <a:pt x="1362562" y="1083470"/>
                  </a:lnTo>
                  <a:lnTo>
                    <a:pt x="1363812" y="1086070"/>
                  </a:lnTo>
                  <a:lnTo>
                    <a:pt x="1363812" y="1090220"/>
                  </a:lnTo>
                  <a:lnTo>
                    <a:pt x="1370362" y="1096719"/>
                  </a:lnTo>
                  <a:lnTo>
                    <a:pt x="1371762" y="1096719"/>
                  </a:lnTo>
                  <a:lnTo>
                    <a:pt x="1373012" y="1097170"/>
                  </a:lnTo>
                  <a:lnTo>
                    <a:pt x="1374162" y="1099170"/>
                  </a:lnTo>
                  <a:lnTo>
                    <a:pt x="1376512" y="1101819"/>
                  </a:lnTo>
                  <a:lnTo>
                    <a:pt x="1382711" y="1103769"/>
                  </a:lnTo>
                  <a:lnTo>
                    <a:pt x="1384861" y="1101619"/>
                  </a:lnTo>
                  <a:lnTo>
                    <a:pt x="1386561" y="1100819"/>
                  </a:lnTo>
                  <a:lnTo>
                    <a:pt x="1392911" y="1094620"/>
                  </a:lnTo>
                  <a:lnTo>
                    <a:pt x="1392911" y="1092070"/>
                  </a:lnTo>
                  <a:lnTo>
                    <a:pt x="1397211" y="1085670"/>
                  </a:lnTo>
                  <a:lnTo>
                    <a:pt x="1399611" y="1085670"/>
                  </a:lnTo>
                  <a:lnTo>
                    <a:pt x="1402861" y="1087270"/>
                  </a:lnTo>
                  <a:lnTo>
                    <a:pt x="1410161" y="1094570"/>
                  </a:lnTo>
                  <a:lnTo>
                    <a:pt x="1414711" y="1097669"/>
                  </a:lnTo>
                  <a:lnTo>
                    <a:pt x="1426310" y="1099020"/>
                  </a:lnTo>
                  <a:lnTo>
                    <a:pt x="1430060" y="1097720"/>
                  </a:lnTo>
                  <a:lnTo>
                    <a:pt x="1436960" y="1096719"/>
                  </a:lnTo>
                  <a:lnTo>
                    <a:pt x="1439460" y="1096719"/>
                  </a:lnTo>
                  <a:lnTo>
                    <a:pt x="1440010" y="1097019"/>
                  </a:lnTo>
                  <a:lnTo>
                    <a:pt x="1436760" y="1102019"/>
                  </a:lnTo>
                  <a:lnTo>
                    <a:pt x="1436760" y="1108069"/>
                  </a:lnTo>
                  <a:lnTo>
                    <a:pt x="1433460" y="1111519"/>
                  </a:lnTo>
                  <a:lnTo>
                    <a:pt x="1433460" y="1119269"/>
                  </a:lnTo>
                  <a:lnTo>
                    <a:pt x="1431660" y="1118819"/>
                  </a:lnTo>
                  <a:lnTo>
                    <a:pt x="1429660" y="1123019"/>
                  </a:lnTo>
                  <a:lnTo>
                    <a:pt x="1426660" y="1126019"/>
                  </a:lnTo>
                  <a:lnTo>
                    <a:pt x="1424560" y="1129669"/>
                  </a:lnTo>
                  <a:lnTo>
                    <a:pt x="1424560" y="1136918"/>
                  </a:lnTo>
                  <a:lnTo>
                    <a:pt x="1426960" y="1141668"/>
                  </a:lnTo>
                  <a:lnTo>
                    <a:pt x="1429760" y="1154018"/>
                  </a:lnTo>
                  <a:lnTo>
                    <a:pt x="1432510" y="1154018"/>
                  </a:lnTo>
                  <a:lnTo>
                    <a:pt x="1435660" y="1154818"/>
                  </a:lnTo>
                  <a:lnTo>
                    <a:pt x="1437010" y="1155518"/>
                  </a:lnTo>
                  <a:lnTo>
                    <a:pt x="1437810" y="1156318"/>
                  </a:lnTo>
                  <a:lnTo>
                    <a:pt x="1437810" y="1301664"/>
                  </a:lnTo>
                  <a:lnTo>
                    <a:pt x="1436810" y="1407511"/>
                  </a:lnTo>
                  <a:lnTo>
                    <a:pt x="1188517" y="1403261"/>
                  </a:lnTo>
                  <a:lnTo>
                    <a:pt x="1185017" y="1521908"/>
                  </a:lnTo>
                  <a:lnTo>
                    <a:pt x="1191667" y="1521908"/>
                  </a:lnTo>
                  <a:lnTo>
                    <a:pt x="1190617" y="1613205"/>
                  </a:lnTo>
                  <a:lnTo>
                    <a:pt x="1189467" y="1643204"/>
                  </a:lnTo>
                  <a:lnTo>
                    <a:pt x="1188417" y="1723202"/>
                  </a:lnTo>
                  <a:lnTo>
                    <a:pt x="1190567" y="1731752"/>
                  </a:lnTo>
                  <a:lnTo>
                    <a:pt x="1189817" y="1736752"/>
                  </a:lnTo>
                  <a:lnTo>
                    <a:pt x="1188517" y="1736752"/>
                  </a:lnTo>
                  <a:lnTo>
                    <a:pt x="1188517" y="1733952"/>
                  </a:lnTo>
                  <a:lnTo>
                    <a:pt x="1187117" y="1731002"/>
                  </a:lnTo>
                  <a:lnTo>
                    <a:pt x="1185367" y="1728952"/>
                  </a:lnTo>
                  <a:lnTo>
                    <a:pt x="1182717" y="1727502"/>
                  </a:lnTo>
                  <a:lnTo>
                    <a:pt x="1180967" y="1725702"/>
                  </a:lnTo>
                  <a:lnTo>
                    <a:pt x="1173967" y="1725702"/>
                  </a:lnTo>
                  <a:lnTo>
                    <a:pt x="1170317" y="1725002"/>
                  </a:lnTo>
                  <a:lnTo>
                    <a:pt x="1167118" y="1721802"/>
                  </a:lnTo>
                  <a:lnTo>
                    <a:pt x="1166118" y="1718902"/>
                  </a:lnTo>
                  <a:lnTo>
                    <a:pt x="1163968" y="1714452"/>
                  </a:lnTo>
                  <a:lnTo>
                    <a:pt x="1159268" y="1709453"/>
                  </a:lnTo>
                  <a:lnTo>
                    <a:pt x="1156068" y="1708403"/>
                  </a:lnTo>
                  <a:lnTo>
                    <a:pt x="1152618" y="1705003"/>
                  </a:lnTo>
                  <a:lnTo>
                    <a:pt x="1146168" y="1703303"/>
                  </a:lnTo>
                  <a:lnTo>
                    <a:pt x="1140018" y="1705803"/>
                  </a:lnTo>
                  <a:lnTo>
                    <a:pt x="1135368" y="1707003"/>
                  </a:lnTo>
                  <a:lnTo>
                    <a:pt x="1132069" y="1708153"/>
                  </a:lnTo>
                  <a:lnTo>
                    <a:pt x="1123519" y="1714752"/>
                  </a:lnTo>
                  <a:lnTo>
                    <a:pt x="1121069" y="1714752"/>
                  </a:lnTo>
                  <a:lnTo>
                    <a:pt x="1118319" y="1713402"/>
                  </a:lnTo>
                  <a:lnTo>
                    <a:pt x="1114219" y="1714752"/>
                  </a:lnTo>
                  <a:lnTo>
                    <a:pt x="1111469" y="1714752"/>
                  </a:lnTo>
                  <a:lnTo>
                    <a:pt x="1108169" y="1716952"/>
                  </a:lnTo>
                  <a:lnTo>
                    <a:pt x="1107019" y="1716952"/>
                  </a:lnTo>
                  <a:lnTo>
                    <a:pt x="1102019" y="1718002"/>
                  </a:lnTo>
                  <a:lnTo>
                    <a:pt x="1097819" y="1718002"/>
                  </a:lnTo>
                  <a:lnTo>
                    <a:pt x="1097819" y="1721252"/>
                  </a:lnTo>
                  <a:lnTo>
                    <a:pt x="1097469" y="1721252"/>
                  </a:lnTo>
                  <a:lnTo>
                    <a:pt x="1095519" y="1720552"/>
                  </a:lnTo>
                  <a:lnTo>
                    <a:pt x="1093870" y="1718902"/>
                  </a:lnTo>
                  <a:lnTo>
                    <a:pt x="1090320" y="1716502"/>
                  </a:lnTo>
                  <a:lnTo>
                    <a:pt x="1086220" y="1712352"/>
                  </a:lnTo>
                  <a:lnTo>
                    <a:pt x="1079970" y="1708503"/>
                  </a:lnTo>
                  <a:lnTo>
                    <a:pt x="1074970" y="1706653"/>
                  </a:lnTo>
                  <a:lnTo>
                    <a:pt x="1071070" y="1708003"/>
                  </a:lnTo>
                  <a:lnTo>
                    <a:pt x="1068520" y="1708003"/>
                  </a:lnTo>
                  <a:lnTo>
                    <a:pt x="1067820" y="1708353"/>
                  </a:lnTo>
                  <a:lnTo>
                    <a:pt x="1067420" y="1708003"/>
                  </a:lnTo>
                  <a:lnTo>
                    <a:pt x="1066420" y="1708003"/>
                  </a:lnTo>
                  <a:lnTo>
                    <a:pt x="1064970" y="1704753"/>
                  </a:lnTo>
                  <a:lnTo>
                    <a:pt x="1064020" y="1701053"/>
                  </a:lnTo>
                  <a:lnTo>
                    <a:pt x="1064020" y="1698453"/>
                  </a:lnTo>
                  <a:lnTo>
                    <a:pt x="1062070" y="1694553"/>
                  </a:lnTo>
                  <a:lnTo>
                    <a:pt x="1057071" y="1692053"/>
                  </a:lnTo>
                  <a:lnTo>
                    <a:pt x="1054021" y="1693653"/>
                  </a:lnTo>
                  <a:lnTo>
                    <a:pt x="1053121" y="1693653"/>
                  </a:lnTo>
                  <a:lnTo>
                    <a:pt x="1052771" y="1693303"/>
                  </a:lnTo>
                  <a:lnTo>
                    <a:pt x="1050621" y="1691003"/>
                  </a:lnTo>
                  <a:lnTo>
                    <a:pt x="1050621" y="1689253"/>
                  </a:lnTo>
                  <a:lnTo>
                    <a:pt x="1047921" y="1688203"/>
                  </a:lnTo>
                  <a:lnTo>
                    <a:pt x="1047221" y="1687453"/>
                  </a:lnTo>
                  <a:lnTo>
                    <a:pt x="1047221" y="1687903"/>
                  </a:lnTo>
                  <a:lnTo>
                    <a:pt x="1040721" y="1685253"/>
                  </a:lnTo>
                  <a:lnTo>
                    <a:pt x="1037971" y="1688103"/>
                  </a:lnTo>
                  <a:lnTo>
                    <a:pt x="1035771" y="1688103"/>
                  </a:lnTo>
                  <a:lnTo>
                    <a:pt x="1033921" y="1689903"/>
                  </a:lnTo>
                  <a:lnTo>
                    <a:pt x="1028021" y="1688203"/>
                  </a:lnTo>
                  <a:lnTo>
                    <a:pt x="1019722" y="1686353"/>
                  </a:lnTo>
                  <a:lnTo>
                    <a:pt x="1018622" y="1684103"/>
                  </a:lnTo>
                  <a:lnTo>
                    <a:pt x="1018622" y="1681653"/>
                  </a:lnTo>
                  <a:lnTo>
                    <a:pt x="1019972" y="1676903"/>
                  </a:lnTo>
                  <a:lnTo>
                    <a:pt x="1016622" y="1670254"/>
                  </a:lnTo>
                  <a:lnTo>
                    <a:pt x="1012722" y="1668204"/>
                  </a:lnTo>
                  <a:lnTo>
                    <a:pt x="1009622" y="1668204"/>
                  </a:lnTo>
                  <a:lnTo>
                    <a:pt x="1006572" y="1669054"/>
                  </a:lnTo>
                  <a:lnTo>
                    <a:pt x="1005372" y="1668054"/>
                  </a:lnTo>
                  <a:lnTo>
                    <a:pt x="1005372" y="1664704"/>
                  </a:lnTo>
                  <a:lnTo>
                    <a:pt x="1002222" y="1661604"/>
                  </a:lnTo>
                  <a:lnTo>
                    <a:pt x="999972" y="1661604"/>
                  </a:lnTo>
                  <a:lnTo>
                    <a:pt x="997522" y="1659304"/>
                  </a:lnTo>
                  <a:lnTo>
                    <a:pt x="998422" y="1655854"/>
                  </a:lnTo>
                  <a:lnTo>
                    <a:pt x="1001822" y="1652454"/>
                  </a:lnTo>
                  <a:lnTo>
                    <a:pt x="996822" y="1648954"/>
                  </a:lnTo>
                  <a:lnTo>
                    <a:pt x="1001222" y="1511458"/>
                  </a:lnTo>
                  <a:lnTo>
                    <a:pt x="1000072" y="1511458"/>
                  </a:lnTo>
                  <a:lnTo>
                    <a:pt x="1001072" y="1408111"/>
                  </a:lnTo>
                  <a:lnTo>
                    <a:pt x="1056071" y="1409161"/>
                  </a:lnTo>
                  <a:lnTo>
                    <a:pt x="1059670" y="1292764"/>
                  </a:lnTo>
                  <a:lnTo>
                    <a:pt x="1056221" y="1292764"/>
                  </a:lnTo>
                  <a:lnTo>
                    <a:pt x="1058421" y="1191317"/>
                  </a:lnTo>
                  <a:lnTo>
                    <a:pt x="1058421" y="1187067"/>
                  </a:lnTo>
                  <a:lnTo>
                    <a:pt x="1060670" y="1076320"/>
                  </a:lnTo>
                  <a:lnTo>
                    <a:pt x="1057371" y="1075170"/>
                  </a:lnTo>
                  <a:lnTo>
                    <a:pt x="1058321" y="1026022"/>
                  </a:lnTo>
                  <a:lnTo>
                    <a:pt x="1087970" y="1027071"/>
                  </a:lnTo>
                  <a:close/>
                  <a:moveTo>
                    <a:pt x="1750301" y="1436760"/>
                  </a:moveTo>
                  <a:lnTo>
                    <a:pt x="1749251" y="1495208"/>
                  </a:lnTo>
                  <a:lnTo>
                    <a:pt x="1749251" y="1548607"/>
                  </a:lnTo>
                  <a:lnTo>
                    <a:pt x="1752551" y="1549657"/>
                  </a:lnTo>
                  <a:lnTo>
                    <a:pt x="1752551" y="1661054"/>
                  </a:lnTo>
                  <a:lnTo>
                    <a:pt x="1752551" y="1661054"/>
                  </a:lnTo>
                  <a:lnTo>
                    <a:pt x="1752551" y="1697653"/>
                  </a:lnTo>
                  <a:lnTo>
                    <a:pt x="1754751" y="1721552"/>
                  </a:lnTo>
                  <a:lnTo>
                    <a:pt x="1753651" y="1818550"/>
                  </a:lnTo>
                  <a:lnTo>
                    <a:pt x="1676403" y="1817450"/>
                  </a:lnTo>
                  <a:lnTo>
                    <a:pt x="1593906" y="1820699"/>
                  </a:lnTo>
                  <a:lnTo>
                    <a:pt x="1593906" y="1764401"/>
                  </a:lnTo>
                  <a:lnTo>
                    <a:pt x="1425010" y="1764401"/>
                  </a:lnTo>
                  <a:lnTo>
                    <a:pt x="1426010" y="1554407"/>
                  </a:lnTo>
                  <a:lnTo>
                    <a:pt x="1439710" y="1551307"/>
                  </a:lnTo>
                  <a:lnTo>
                    <a:pt x="1441360" y="1546007"/>
                  </a:lnTo>
                  <a:lnTo>
                    <a:pt x="1443710" y="1414911"/>
                  </a:lnTo>
                  <a:lnTo>
                    <a:pt x="1443710" y="1414911"/>
                  </a:lnTo>
                  <a:lnTo>
                    <a:pt x="1443710" y="1407911"/>
                  </a:lnTo>
                  <a:lnTo>
                    <a:pt x="1443710" y="1407911"/>
                  </a:lnTo>
                  <a:lnTo>
                    <a:pt x="1444710" y="1302014"/>
                  </a:lnTo>
                  <a:lnTo>
                    <a:pt x="1444710" y="1271215"/>
                  </a:lnTo>
                  <a:lnTo>
                    <a:pt x="1523958" y="1271215"/>
                  </a:lnTo>
                  <a:lnTo>
                    <a:pt x="1705203" y="1275665"/>
                  </a:lnTo>
                  <a:lnTo>
                    <a:pt x="1751351" y="1275665"/>
                  </a:lnTo>
                  <a:close/>
                  <a:moveTo>
                    <a:pt x="1766851" y="2299136"/>
                  </a:moveTo>
                  <a:lnTo>
                    <a:pt x="1766851" y="2368634"/>
                  </a:lnTo>
                  <a:lnTo>
                    <a:pt x="1766551" y="2404283"/>
                  </a:lnTo>
                  <a:lnTo>
                    <a:pt x="1765851" y="2475581"/>
                  </a:lnTo>
                  <a:lnTo>
                    <a:pt x="1674253" y="2475581"/>
                  </a:lnTo>
                  <a:lnTo>
                    <a:pt x="1673103" y="2531730"/>
                  </a:lnTo>
                  <a:lnTo>
                    <a:pt x="1655704" y="2530930"/>
                  </a:lnTo>
                  <a:lnTo>
                    <a:pt x="1655704" y="2514430"/>
                  </a:lnTo>
                  <a:lnTo>
                    <a:pt x="1656854" y="2511880"/>
                  </a:lnTo>
                  <a:lnTo>
                    <a:pt x="1656854" y="2489681"/>
                  </a:lnTo>
                  <a:lnTo>
                    <a:pt x="1654904" y="2487881"/>
                  </a:lnTo>
                  <a:lnTo>
                    <a:pt x="1653004" y="2484881"/>
                  </a:lnTo>
                  <a:lnTo>
                    <a:pt x="1650304" y="2482081"/>
                  </a:lnTo>
                  <a:lnTo>
                    <a:pt x="1650304" y="2480481"/>
                  </a:lnTo>
                  <a:lnTo>
                    <a:pt x="1649204" y="2478281"/>
                  </a:lnTo>
                  <a:lnTo>
                    <a:pt x="1649204" y="2475181"/>
                  </a:lnTo>
                  <a:lnTo>
                    <a:pt x="1647804" y="2472231"/>
                  </a:lnTo>
                  <a:lnTo>
                    <a:pt x="1647154" y="2471281"/>
                  </a:lnTo>
                  <a:lnTo>
                    <a:pt x="1647154" y="2468982"/>
                  </a:lnTo>
                  <a:lnTo>
                    <a:pt x="1641204" y="2462932"/>
                  </a:lnTo>
                  <a:lnTo>
                    <a:pt x="1637854" y="2461882"/>
                  </a:lnTo>
                  <a:lnTo>
                    <a:pt x="1634655" y="2459832"/>
                  </a:lnTo>
                  <a:lnTo>
                    <a:pt x="1631855" y="2456982"/>
                  </a:lnTo>
                  <a:lnTo>
                    <a:pt x="1630755" y="2456982"/>
                  </a:lnTo>
                  <a:lnTo>
                    <a:pt x="1628055" y="2455382"/>
                  </a:lnTo>
                  <a:lnTo>
                    <a:pt x="1625855" y="2451232"/>
                  </a:lnTo>
                  <a:lnTo>
                    <a:pt x="1623305" y="2448432"/>
                  </a:lnTo>
                  <a:lnTo>
                    <a:pt x="1622455" y="2446732"/>
                  </a:lnTo>
                  <a:lnTo>
                    <a:pt x="1618655" y="2442632"/>
                  </a:lnTo>
                  <a:lnTo>
                    <a:pt x="1615805" y="2442632"/>
                  </a:lnTo>
                  <a:lnTo>
                    <a:pt x="1612555" y="2441032"/>
                  </a:lnTo>
                  <a:lnTo>
                    <a:pt x="1605255" y="2433733"/>
                  </a:lnTo>
                  <a:lnTo>
                    <a:pt x="1596356" y="2429083"/>
                  </a:lnTo>
                  <a:lnTo>
                    <a:pt x="1594756" y="2423233"/>
                  </a:lnTo>
                  <a:lnTo>
                    <a:pt x="1588506" y="2417083"/>
                  </a:lnTo>
                  <a:lnTo>
                    <a:pt x="1577506" y="2417083"/>
                  </a:lnTo>
                  <a:lnTo>
                    <a:pt x="1573006" y="2412583"/>
                  </a:lnTo>
                  <a:lnTo>
                    <a:pt x="1568506" y="2410183"/>
                  </a:lnTo>
                  <a:lnTo>
                    <a:pt x="1564306" y="2411633"/>
                  </a:lnTo>
                  <a:lnTo>
                    <a:pt x="1563506" y="2410183"/>
                  </a:lnTo>
                  <a:lnTo>
                    <a:pt x="1561307" y="2410183"/>
                  </a:lnTo>
                  <a:lnTo>
                    <a:pt x="1559607" y="2406633"/>
                  </a:lnTo>
                  <a:lnTo>
                    <a:pt x="1554607" y="2401333"/>
                  </a:lnTo>
                  <a:lnTo>
                    <a:pt x="1552407" y="2399983"/>
                  </a:lnTo>
                  <a:lnTo>
                    <a:pt x="1554507" y="2296886"/>
                  </a:lnTo>
                  <a:lnTo>
                    <a:pt x="1722152" y="2297936"/>
                  </a:lnTo>
                  <a:close/>
                  <a:moveTo>
                    <a:pt x="1483059" y="2441232"/>
                  </a:moveTo>
                  <a:lnTo>
                    <a:pt x="1483059" y="2449782"/>
                  </a:lnTo>
                  <a:lnTo>
                    <a:pt x="1482259" y="2452382"/>
                  </a:lnTo>
                  <a:lnTo>
                    <a:pt x="1481559" y="2453732"/>
                  </a:lnTo>
                  <a:lnTo>
                    <a:pt x="1475359" y="2454732"/>
                  </a:lnTo>
                  <a:lnTo>
                    <a:pt x="1471459" y="2457382"/>
                  </a:lnTo>
                  <a:lnTo>
                    <a:pt x="1453810" y="2475181"/>
                  </a:lnTo>
                  <a:lnTo>
                    <a:pt x="1452360" y="2479231"/>
                  </a:lnTo>
                  <a:lnTo>
                    <a:pt x="1451210" y="2486131"/>
                  </a:lnTo>
                  <a:lnTo>
                    <a:pt x="1449260" y="2491131"/>
                  </a:lnTo>
                  <a:lnTo>
                    <a:pt x="1447260" y="2494131"/>
                  </a:lnTo>
                  <a:lnTo>
                    <a:pt x="1446310" y="2496581"/>
                  </a:lnTo>
                  <a:lnTo>
                    <a:pt x="1444710" y="2497131"/>
                  </a:lnTo>
                  <a:lnTo>
                    <a:pt x="1439260" y="2500331"/>
                  </a:lnTo>
                  <a:lnTo>
                    <a:pt x="1433060" y="2500331"/>
                  </a:lnTo>
                  <a:lnTo>
                    <a:pt x="1431560" y="2506430"/>
                  </a:lnTo>
                  <a:lnTo>
                    <a:pt x="1429010" y="2508980"/>
                  </a:lnTo>
                  <a:lnTo>
                    <a:pt x="1429010" y="2567579"/>
                  </a:lnTo>
                  <a:lnTo>
                    <a:pt x="1254015" y="2564029"/>
                  </a:lnTo>
                  <a:lnTo>
                    <a:pt x="1217166" y="2563279"/>
                  </a:lnTo>
                  <a:lnTo>
                    <a:pt x="1219416" y="2407533"/>
                  </a:lnTo>
                  <a:lnTo>
                    <a:pt x="1217016" y="2407533"/>
                  </a:lnTo>
                  <a:lnTo>
                    <a:pt x="1216016" y="2377934"/>
                  </a:lnTo>
                  <a:lnTo>
                    <a:pt x="1216016" y="2374834"/>
                  </a:lnTo>
                  <a:lnTo>
                    <a:pt x="1216916" y="2367834"/>
                  </a:lnTo>
                  <a:lnTo>
                    <a:pt x="1221916" y="2364534"/>
                  </a:lnTo>
                  <a:lnTo>
                    <a:pt x="1220366" y="2362284"/>
                  </a:lnTo>
                  <a:lnTo>
                    <a:pt x="1230916" y="2360335"/>
                  </a:lnTo>
                  <a:lnTo>
                    <a:pt x="1234066" y="2358985"/>
                  </a:lnTo>
                  <a:lnTo>
                    <a:pt x="1237066" y="2356985"/>
                  </a:lnTo>
                  <a:lnTo>
                    <a:pt x="1244065" y="2356135"/>
                  </a:lnTo>
                  <a:lnTo>
                    <a:pt x="1246465" y="2357335"/>
                  </a:lnTo>
                  <a:lnTo>
                    <a:pt x="1247015" y="2358484"/>
                  </a:lnTo>
                  <a:lnTo>
                    <a:pt x="1249665" y="2367084"/>
                  </a:lnTo>
                  <a:lnTo>
                    <a:pt x="1259165" y="2367084"/>
                  </a:lnTo>
                  <a:lnTo>
                    <a:pt x="1271415" y="2357085"/>
                  </a:lnTo>
                  <a:lnTo>
                    <a:pt x="1280564" y="2347835"/>
                  </a:lnTo>
                  <a:lnTo>
                    <a:pt x="1283864" y="2343435"/>
                  </a:lnTo>
                  <a:lnTo>
                    <a:pt x="1285064" y="2340485"/>
                  </a:lnTo>
                  <a:lnTo>
                    <a:pt x="1288114" y="2338985"/>
                  </a:lnTo>
                  <a:lnTo>
                    <a:pt x="1293414" y="2333985"/>
                  </a:lnTo>
                  <a:lnTo>
                    <a:pt x="1293414" y="2328985"/>
                  </a:lnTo>
                  <a:lnTo>
                    <a:pt x="1296414" y="2323986"/>
                  </a:lnTo>
                  <a:lnTo>
                    <a:pt x="1298564" y="2319536"/>
                  </a:lnTo>
                  <a:lnTo>
                    <a:pt x="1296814" y="2317736"/>
                  </a:lnTo>
                  <a:lnTo>
                    <a:pt x="1296814" y="2313636"/>
                  </a:lnTo>
                  <a:lnTo>
                    <a:pt x="1300514" y="2306886"/>
                  </a:lnTo>
                  <a:lnTo>
                    <a:pt x="1303814" y="2302436"/>
                  </a:lnTo>
                  <a:lnTo>
                    <a:pt x="1305514" y="2297886"/>
                  </a:lnTo>
                  <a:lnTo>
                    <a:pt x="1306364" y="2294436"/>
                  </a:lnTo>
                  <a:lnTo>
                    <a:pt x="1310414" y="2290386"/>
                  </a:lnTo>
                  <a:lnTo>
                    <a:pt x="1312263" y="2293086"/>
                  </a:lnTo>
                  <a:lnTo>
                    <a:pt x="1314913" y="2298486"/>
                  </a:lnTo>
                  <a:lnTo>
                    <a:pt x="1317163" y="2299686"/>
                  </a:lnTo>
                  <a:lnTo>
                    <a:pt x="1317813" y="2300886"/>
                  </a:lnTo>
                  <a:lnTo>
                    <a:pt x="1320563" y="2303886"/>
                  </a:lnTo>
                  <a:lnTo>
                    <a:pt x="1325063" y="2303886"/>
                  </a:lnTo>
                  <a:lnTo>
                    <a:pt x="1325063" y="2304936"/>
                  </a:lnTo>
                  <a:lnTo>
                    <a:pt x="1332763" y="2304936"/>
                  </a:lnTo>
                  <a:lnTo>
                    <a:pt x="1334163" y="2304236"/>
                  </a:lnTo>
                  <a:lnTo>
                    <a:pt x="1335063" y="2304736"/>
                  </a:lnTo>
                  <a:lnTo>
                    <a:pt x="1335063" y="2306286"/>
                  </a:lnTo>
                  <a:lnTo>
                    <a:pt x="1341513" y="2312736"/>
                  </a:lnTo>
                  <a:lnTo>
                    <a:pt x="1344713" y="2314936"/>
                  </a:lnTo>
                  <a:lnTo>
                    <a:pt x="1345413" y="2316336"/>
                  </a:lnTo>
                  <a:lnTo>
                    <a:pt x="1348062" y="2319386"/>
                  </a:lnTo>
                  <a:lnTo>
                    <a:pt x="1354012" y="2319386"/>
                  </a:lnTo>
                  <a:lnTo>
                    <a:pt x="1355762" y="2315686"/>
                  </a:lnTo>
                  <a:lnTo>
                    <a:pt x="1356212" y="2315286"/>
                  </a:lnTo>
                  <a:lnTo>
                    <a:pt x="1358762" y="2315886"/>
                  </a:lnTo>
                  <a:lnTo>
                    <a:pt x="1362112" y="2315886"/>
                  </a:lnTo>
                  <a:lnTo>
                    <a:pt x="1363512" y="2314436"/>
                  </a:lnTo>
                  <a:lnTo>
                    <a:pt x="1365962" y="2315686"/>
                  </a:lnTo>
                  <a:lnTo>
                    <a:pt x="1365962" y="2316036"/>
                  </a:lnTo>
                  <a:lnTo>
                    <a:pt x="1366962" y="2317086"/>
                  </a:lnTo>
                  <a:lnTo>
                    <a:pt x="1366962" y="2320536"/>
                  </a:lnTo>
                  <a:lnTo>
                    <a:pt x="1369062" y="2322635"/>
                  </a:lnTo>
                  <a:lnTo>
                    <a:pt x="1371662" y="2324136"/>
                  </a:lnTo>
                  <a:lnTo>
                    <a:pt x="1372362" y="2324835"/>
                  </a:lnTo>
                  <a:lnTo>
                    <a:pt x="1374962" y="2326285"/>
                  </a:lnTo>
                  <a:lnTo>
                    <a:pt x="1376712" y="2328035"/>
                  </a:lnTo>
                  <a:lnTo>
                    <a:pt x="1376712" y="2329835"/>
                  </a:lnTo>
                  <a:lnTo>
                    <a:pt x="1377862" y="2332035"/>
                  </a:lnTo>
                  <a:lnTo>
                    <a:pt x="1377862" y="2333785"/>
                  </a:lnTo>
                  <a:lnTo>
                    <a:pt x="1379512" y="2335485"/>
                  </a:lnTo>
                  <a:lnTo>
                    <a:pt x="1380362" y="2337135"/>
                  </a:lnTo>
                  <a:lnTo>
                    <a:pt x="1383262" y="2340335"/>
                  </a:lnTo>
                  <a:lnTo>
                    <a:pt x="1389011" y="2343285"/>
                  </a:lnTo>
                  <a:lnTo>
                    <a:pt x="1392311" y="2344435"/>
                  </a:lnTo>
                  <a:lnTo>
                    <a:pt x="1394911" y="2344435"/>
                  </a:lnTo>
                  <a:lnTo>
                    <a:pt x="1397911" y="2345935"/>
                  </a:lnTo>
                  <a:lnTo>
                    <a:pt x="1400061" y="2344835"/>
                  </a:lnTo>
                  <a:lnTo>
                    <a:pt x="1401461" y="2345535"/>
                  </a:lnTo>
                  <a:lnTo>
                    <a:pt x="1403511" y="2345535"/>
                  </a:lnTo>
                  <a:lnTo>
                    <a:pt x="1403511" y="2346735"/>
                  </a:lnTo>
                  <a:lnTo>
                    <a:pt x="1411861" y="2355135"/>
                  </a:lnTo>
                  <a:lnTo>
                    <a:pt x="1413211" y="2357884"/>
                  </a:lnTo>
                  <a:lnTo>
                    <a:pt x="1416011" y="2359235"/>
                  </a:lnTo>
                  <a:lnTo>
                    <a:pt x="1418861" y="2362084"/>
                  </a:lnTo>
                  <a:lnTo>
                    <a:pt x="1421010" y="2362084"/>
                  </a:lnTo>
                  <a:lnTo>
                    <a:pt x="1422760" y="2363884"/>
                  </a:lnTo>
                  <a:lnTo>
                    <a:pt x="1426610" y="2365134"/>
                  </a:lnTo>
                  <a:lnTo>
                    <a:pt x="1429810" y="2366734"/>
                  </a:lnTo>
                  <a:lnTo>
                    <a:pt x="1430860" y="2368934"/>
                  </a:lnTo>
                  <a:lnTo>
                    <a:pt x="1434910" y="2370934"/>
                  </a:lnTo>
                  <a:lnTo>
                    <a:pt x="1442310" y="2370934"/>
                  </a:lnTo>
                  <a:lnTo>
                    <a:pt x="1447560" y="2369434"/>
                  </a:lnTo>
                  <a:lnTo>
                    <a:pt x="1448160" y="2368784"/>
                  </a:lnTo>
                  <a:lnTo>
                    <a:pt x="1452260" y="2368784"/>
                  </a:lnTo>
                  <a:lnTo>
                    <a:pt x="1453510" y="2369284"/>
                  </a:lnTo>
                  <a:lnTo>
                    <a:pt x="1456359" y="2372084"/>
                  </a:lnTo>
                  <a:lnTo>
                    <a:pt x="1461909" y="2372084"/>
                  </a:lnTo>
                  <a:lnTo>
                    <a:pt x="1464159" y="2370984"/>
                  </a:lnTo>
                  <a:lnTo>
                    <a:pt x="1465209" y="2370984"/>
                  </a:lnTo>
                  <a:lnTo>
                    <a:pt x="1467409" y="2369884"/>
                  </a:lnTo>
                  <a:lnTo>
                    <a:pt x="1471259" y="2369884"/>
                  </a:lnTo>
                  <a:lnTo>
                    <a:pt x="1471259" y="2368234"/>
                  </a:lnTo>
                  <a:lnTo>
                    <a:pt x="1472959" y="2369934"/>
                  </a:lnTo>
                  <a:lnTo>
                    <a:pt x="1476809" y="2372084"/>
                  </a:lnTo>
                  <a:lnTo>
                    <a:pt x="1490609" y="2372084"/>
                  </a:lnTo>
                  <a:lnTo>
                    <a:pt x="1495108" y="2374634"/>
                  </a:lnTo>
                  <a:lnTo>
                    <a:pt x="1499258" y="2373184"/>
                  </a:lnTo>
                  <a:lnTo>
                    <a:pt x="1501108" y="2373184"/>
                  </a:lnTo>
                  <a:lnTo>
                    <a:pt x="1503358" y="2374334"/>
                  </a:lnTo>
                  <a:lnTo>
                    <a:pt x="1507058" y="2374334"/>
                  </a:lnTo>
                  <a:lnTo>
                    <a:pt x="1511108" y="2375284"/>
                  </a:lnTo>
                  <a:lnTo>
                    <a:pt x="1523958" y="2375284"/>
                  </a:lnTo>
                  <a:lnTo>
                    <a:pt x="1524258" y="2374734"/>
                  </a:lnTo>
                  <a:lnTo>
                    <a:pt x="1525608" y="2376084"/>
                  </a:lnTo>
                  <a:lnTo>
                    <a:pt x="1527158" y="2379234"/>
                  </a:lnTo>
                  <a:lnTo>
                    <a:pt x="1527158" y="2386134"/>
                  </a:lnTo>
                  <a:lnTo>
                    <a:pt x="1528757" y="2391134"/>
                  </a:lnTo>
                  <a:lnTo>
                    <a:pt x="1532207" y="2394684"/>
                  </a:lnTo>
                  <a:lnTo>
                    <a:pt x="1534007" y="2398283"/>
                  </a:lnTo>
                  <a:lnTo>
                    <a:pt x="1536157" y="2398283"/>
                  </a:lnTo>
                  <a:lnTo>
                    <a:pt x="1539357" y="2399183"/>
                  </a:lnTo>
                  <a:lnTo>
                    <a:pt x="1539357" y="2400633"/>
                  </a:lnTo>
                  <a:lnTo>
                    <a:pt x="1541707" y="2403033"/>
                  </a:lnTo>
                  <a:lnTo>
                    <a:pt x="1537457" y="2407383"/>
                  </a:lnTo>
                  <a:lnTo>
                    <a:pt x="1536507" y="2407833"/>
                  </a:lnTo>
                  <a:lnTo>
                    <a:pt x="1524108" y="2407833"/>
                  </a:lnTo>
                  <a:lnTo>
                    <a:pt x="1521458" y="2413183"/>
                  </a:lnTo>
                  <a:lnTo>
                    <a:pt x="1517958" y="2414483"/>
                  </a:lnTo>
                  <a:lnTo>
                    <a:pt x="1515358" y="2414483"/>
                  </a:lnTo>
                  <a:lnTo>
                    <a:pt x="1509008" y="2418283"/>
                  </a:lnTo>
                  <a:lnTo>
                    <a:pt x="1507108" y="2420033"/>
                  </a:lnTo>
                  <a:lnTo>
                    <a:pt x="1505858" y="2420033"/>
                  </a:lnTo>
                  <a:lnTo>
                    <a:pt x="1501708" y="2418583"/>
                  </a:lnTo>
                  <a:lnTo>
                    <a:pt x="1495958" y="2421483"/>
                  </a:lnTo>
                  <a:lnTo>
                    <a:pt x="1494958" y="2422183"/>
                  </a:lnTo>
                  <a:lnTo>
                    <a:pt x="1493508" y="2422183"/>
                  </a:lnTo>
                  <a:lnTo>
                    <a:pt x="1488109" y="2420533"/>
                  </a:lnTo>
                  <a:lnTo>
                    <a:pt x="1481159" y="2427583"/>
                  </a:lnTo>
                  <a:lnTo>
                    <a:pt x="1481159" y="2436382"/>
                  </a:lnTo>
                  <a:close/>
                  <a:moveTo>
                    <a:pt x="1539457" y="2678726"/>
                  </a:moveTo>
                  <a:lnTo>
                    <a:pt x="1534457" y="2678726"/>
                  </a:lnTo>
                  <a:lnTo>
                    <a:pt x="1531907" y="2682726"/>
                  </a:lnTo>
                  <a:lnTo>
                    <a:pt x="1530607" y="2682076"/>
                  </a:lnTo>
                  <a:lnTo>
                    <a:pt x="1525608" y="2682076"/>
                  </a:lnTo>
                  <a:lnTo>
                    <a:pt x="1523408" y="2683175"/>
                  </a:lnTo>
                  <a:lnTo>
                    <a:pt x="1522008" y="2683175"/>
                  </a:lnTo>
                  <a:lnTo>
                    <a:pt x="1517008" y="2684676"/>
                  </a:lnTo>
                  <a:lnTo>
                    <a:pt x="1513158" y="2688525"/>
                  </a:lnTo>
                  <a:lnTo>
                    <a:pt x="1513158" y="2691975"/>
                  </a:lnTo>
                  <a:lnTo>
                    <a:pt x="1507408" y="2691975"/>
                  </a:lnTo>
                  <a:lnTo>
                    <a:pt x="1504308" y="2695225"/>
                  </a:lnTo>
                  <a:lnTo>
                    <a:pt x="1504308" y="2700225"/>
                  </a:lnTo>
                  <a:lnTo>
                    <a:pt x="1505108" y="2701025"/>
                  </a:lnTo>
                  <a:lnTo>
                    <a:pt x="1501808" y="2702375"/>
                  </a:lnTo>
                  <a:lnTo>
                    <a:pt x="1495508" y="2705575"/>
                  </a:lnTo>
                  <a:lnTo>
                    <a:pt x="1495508" y="2709575"/>
                  </a:lnTo>
                  <a:lnTo>
                    <a:pt x="1496108" y="2710825"/>
                  </a:lnTo>
                  <a:lnTo>
                    <a:pt x="1493308" y="2710825"/>
                  </a:lnTo>
                  <a:lnTo>
                    <a:pt x="1493308" y="2717274"/>
                  </a:lnTo>
                  <a:lnTo>
                    <a:pt x="1492159" y="2718375"/>
                  </a:lnTo>
                  <a:lnTo>
                    <a:pt x="1490008" y="2722324"/>
                  </a:lnTo>
                  <a:lnTo>
                    <a:pt x="1490008" y="2728924"/>
                  </a:lnTo>
                  <a:lnTo>
                    <a:pt x="1488009" y="2732574"/>
                  </a:lnTo>
                  <a:lnTo>
                    <a:pt x="1492058" y="2736574"/>
                  </a:lnTo>
                  <a:lnTo>
                    <a:pt x="1492058" y="2741124"/>
                  </a:lnTo>
                  <a:lnTo>
                    <a:pt x="1493508" y="2742624"/>
                  </a:lnTo>
                  <a:lnTo>
                    <a:pt x="1492708" y="2744274"/>
                  </a:lnTo>
                  <a:lnTo>
                    <a:pt x="1492009" y="2744874"/>
                  </a:lnTo>
                  <a:lnTo>
                    <a:pt x="1491258" y="2745924"/>
                  </a:lnTo>
                  <a:lnTo>
                    <a:pt x="1489659" y="2746174"/>
                  </a:lnTo>
                  <a:lnTo>
                    <a:pt x="1487859" y="2748024"/>
                  </a:lnTo>
                  <a:lnTo>
                    <a:pt x="1485709" y="2745674"/>
                  </a:lnTo>
                  <a:lnTo>
                    <a:pt x="1483159" y="2748274"/>
                  </a:lnTo>
                  <a:lnTo>
                    <a:pt x="1475609" y="2748274"/>
                  </a:lnTo>
                  <a:lnTo>
                    <a:pt x="1469859" y="2749974"/>
                  </a:lnTo>
                  <a:lnTo>
                    <a:pt x="1466109" y="2757523"/>
                  </a:lnTo>
                  <a:lnTo>
                    <a:pt x="1461859" y="2763923"/>
                  </a:lnTo>
                  <a:lnTo>
                    <a:pt x="1460959" y="2764873"/>
                  </a:lnTo>
                  <a:lnTo>
                    <a:pt x="1454360" y="2764873"/>
                  </a:lnTo>
                  <a:lnTo>
                    <a:pt x="1450060" y="2769023"/>
                  </a:lnTo>
                  <a:lnTo>
                    <a:pt x="1450060" y="2773673"/>
                  </a:lnTo>
                  <a:lnTo>
                    <a:pt x="1447810" y="2773673"/>
                  </a:lnTo>
                  <a:lnTo>
                    <a:pt x="1442810" y="2778673"/>
                  </a:lnTo>
                  <a:lnTo>
                    <a:pt x="1440760" y="2779373"/>
                  </a:lnTo>
                  <a:lnTo>
                    <a:pt x="1437610" y="2779373"/>
                  </a:lnTo>
                  <a:lnTo>
                    <a:pt x="1434060" y="2783023"/>
                  </a:lnTo>
                  <a:lnTo>
                    <a:pt x="1434060" y="2783023"/>
                  </a:lnTo>
                  <a:lnTo>
                    <a:pt x="1435260" y="2760723"/>
                  </a:lnTo>
                  <a:lnTo>
                    <a:pt x="1379912" y="2759623"/>
                  </a:lnTo>
                  <a:lnTo>
                    <a:pt x="1379912" y="2733124"/>
                  </a:lnTo>
                  <a:lnTo>
                    <a:pt x="1325813" y="2732024"/>
                  </a:lnTo>
                  <a:lnTo>
                    <a:pt x="1328013" y="2619327"/>
                  </a:lnTo>
                  <a:lnTo>
                    <a:pt x="1325813" y="2619327"/>
                  </a:lnTo>
                  <a:lnTo>
                    <a:pt x="1326763" y="2572279"/>
                  </a:lnTo>
                  <a:lnTo>
                    <a:pt x="1429160" y="2574329"/>
                  </a:lnTo>
                  <a:lnTo>
                    <a:pt x="1429160" y="2629627"/>
                  </a:lnTo>
                  <a:lnTo>
                    <a:pt x="1539607" y="2629627"/>
                  </a:lnTo>
                  <a:close/>
                  <a:moveTo>
                    <a:pt x="1421060" y="2787273"/>
                  </a:moveTo>
                  <a:lnTo>
                    <a:pt x="1418411" y="2784773"/>
                  </a:lnTo>
                  <a:lnTo>
                    <a:pt x="1413811" y="2784773"/>
                  </a:lnTo>
                  <a:lnTo>
                    <a:pt x="1409961" y="2787373"/>
                  </a:lnTo>
                  <a:lnTo>
                    <a:pt x="1405311" y="2789623"/>
                  </a:lnTo>
                  <a:lnTo>
                    <a:pt x="1400611" y="2792522"/>
                  </a:lnTo>
                  <a:lnTo>
                    <a:pt x="1395611" y="2793972"/>
                  </a:lnTo>
                  <a:lnTo>
                    <a:pt x="1394811" y="2793572"/>
                  </a:lnTo>
                  <a:lnTo>
                    <a:pt x="1387211" y="2793572"/>
                  </a:lnTo>
                  <a:lnTo>
                    <a:pt x="1387211" y="2799322"/>
                  </a:lnTo>
                  <a:lnTo>
                    <a:pt x="1384362" y="2803572"/>
                  </a:lnTo>
                  <a:lnTo>
                    <a:pt x="1377262" y="2803572"/>
                  </a:lnTo>
                  <a:lnTo>
                    <a:pt x="1377262" y="2806822"/>
                  </a:lnTo>
                  <a:lnTo>
                    <a:pt x="1376012" y="2806822"/>
                  </a:lnTo>
                  <a:lnTo>
                    <a:pt x="1374912" y="2810122"/>
                  </a:lnTo>
                  <a:lnTo>
                    <a:pt x="1373512" y="2810122"/>
                  </a:lnTo>
                  <a:lnTo>
                    <a:pt x="1367462" y="2816222"/>
                  </a:lnTo>
                  <a:lnTo>
                    <a:pt x="1369462" y="2820372"/>
                  </a:lnTo>
                  <a:lnTo>
                    <a:pt x="1370162" y="2823171"/>
                  </a:lnTo>
                  <a:lnTo>
                    <a:pt x="1365762" y="2828171"/>
                  </a:lnTo>
                  <a:lnTo>
                    <a:pt x="1368362" y="2830922"/>
                  </a:lnTo>
                  <a:lnTo>
                    <a:pt x="1367112" y="2831521"/>
                  </a:lnTo>
                  <a:lnTo>
                    <a:pt x="1367112" y="2837971"/>
                  </a:lnTo>
                  <a:lnTo>
                    <a:pt x="1365762" y="2837971"/>
                  </a:lnTo>
                  <a:lnTo>
                    <a:pt x="1361112" y="2842971"/>
                  </a:lnTo>
                  <a:lnTo>
                    <a:pt x="1362412" y="2846921"/>
                  </a:lnTo>
                  <a:lnTo>
                    <a:pt x="1360412" y="2850971"/>
                  </a:lnTo>
                  <a:lnTo>
                    <a:pt x="1365962" y="2853721"/>
                  </a:lnTo>
                  <a:lnTo>
                    <a:pt x="1365962" y="2855171"/>
                  </a:lnTo>
                  <a:lnTo>
                    <a:pt x="1365962" y="2855171"/>
                  </a:lnTo>
                  <a:lnTo>
                    <a:pt x="1368012" y="2859171"/>
                  </a:lnTo>
                  <a:lnTo>
                    <a:pt x="1370712" y="2860521"/>
                  </a:lnTo>
                  <a:lnTo>
                    <a:pt x="1371462" y="2862620"/>
                  </a:lnTo>
                  <a:lnTo>
                    <a:pt x="1371462" y="2866020"/>
                  </a:lnTo>
                  <a:lnTo>
                    <a:pt x="1370712" y="2869120"/>
                  </a:lnTo>
                  <a:lnTo>
                    <a:pt x="1366762" y="2873120"/>
                  </a:lnTo>
                  <a:lnTo>
                    <a:pt x="1369212" y="2875570"/>
                  </a:lnTo>
                  <a:lnTo>
                    <a:pt x="1369212" y="2876020"/>
                  </a:lnTo>
                  <a:lnTo>
                    <a:pt x="1366912" y="2878320"/>
                  </a:lnTo>
                  <a:lnTo>
                    <a:pt x="1364262" y="2882220"/>
                  </a:lnTo>
                  <a:lnTo>
                    <a:pt x="1362962" y="2886720"/>
                  </a:lnTo>
                  <a:lnTo>
                    <a:pt x="1362012" y="2887670"/>
                  </a:lnTo>
                  <a:lnTo>
                    <a:pt x="1359512" y="2888470"/>
                  </a:lnTo>
                  <a:lnTo>
                    <a:pt x="1356762" y="2889870"/>
                  </a:lnTo>
                  <a:lnTo>
                    <a:pt x="1350862" y="2895470"/>
                  </a:lnTo>
                  <a:lnTo>
                    <a:pt x="1355462" y="2897120"/>
                  </a:lnTo>
                  <a:lnTo>
                    <a:pt x="1355462" y="2897120"/>
                  </a:lnTo>
                  <a:lnTo>
                    <a:pt x="1161968" y="2895070"/>
                  </a:lnTo>
                  <a:lnTo>
                    <a:pt x="1046221" y="2893820"/>
                  </a:lnTo>
                  <a:lnTo>
                    <a:pt x="1046221" y="2734374"/>
                  </a:lnTo>
                  <a:lnTo>
                    <a:pt x="1098819" y="2735324"/>
                  </a:lnTo>
                  <a:lnTo>
                    <a:pt x="1098819" y="2791722"/>
                  </a:lnTo>
                  <a:lnTo>
                    <a:pt x="1213816" y="2792872"/>
                  </a:lnTo>
                  <a:lnTo>
                    <a:pt x="1215966" y="2737874"/>
                  </a:lnTo>
                  <a:lnTo>
                    <a:pt x="1321863" y="2738974"/>
                  </a:lnTo>
                  <a:lnTo>
                    <a:pt x="1372562" y="2739974"/>
                  </a:lnTo>
                  <a:lnTo>
                    <a:pt x="1372562" y="2766523"/>
                  </a:lnTo>
                  <a:lnTo>
                    <a:pt x="1427560" y="2767573"/>
                  </a:lnTo>
                  <a:lnTo>
                    <a:pt x="1426860" y="2779723"/>
                  </a:lnTo>
                  <a:lnTo>
                    <a:pt x="1424010" y="2778323"/>
                  </a:lnTo>
                  <a:lnTo>
                    <a:pt x="1425710" y="2783323"/>
                  </a:lnTo>
                  <a:lnTo>
                    <a:pt x="1423460" y="2785773"/>
                  </a:lnTo>
                  <a:close/>
                  <a:moveTo>
                    <a:pt x="773528" y="2451732"/>
                  </a:moveTo>
                  <a:lnTo>
                    <a:pt x="773528" y="2451732"/>
                  </a:lnTo>
                  <a:lnTo>
                    <a:pt x="773528" y="2448032"/>
                  </a:lnTo>
                  <a:lnTo>
                    <a:pt x="773528" y="2444732"/>
                  </a:lnTo>
                  <a:lnTo>
                    <a:pt x="773528" y="2444732"/>
                  </a:lnTo>
                  <a:lnTo>
                    <a:pt x="774628" y="2390534"/>
                  </a:lnTo>
                  <a:lnTo>
                    <a:pt x="770279" y="2390534"/>
                  </a:lnTo>
                  <a:lnTo>
                    <a:pt x="773528" y="2287186"/>
                  </a:lnTo>
                  <a:lnTo>
                    <a:pt x="821777" y="2288136"/>
                  </a:lnTo>
                  <a:lnTo>
                    <a:pt x="828527" y="2288136"/>
                  </a:lnTo>
                  <a:lnTo>
                    <a:pt x="986123" y="2290236"/>
                  </a:lnTo>
                  <a:lnTo>
                    <a:pt x="986123" y="2342035"/>
                  </a:lnTo>
                  <a:lnTo>
                    <a:pt x="984973" y="2400533"/>
                  </a:lnTo>
                  <a:lnTo>
                    <a:pt x="987172" y="2401633"/>
                  </a:lnTo>
                  <a:lnTo>
                    <a:pt x="981773" y="2615677"/>
                  </a:lnTo>
                  <a:lnTo>
                    <a:pt x="769029" y="2611277"/>
                  </a:lnTo>
                  <a:close/>
                  <a:moveTo>
                    <a:pt x="822777" y="1958046"/>
                  </a:moveTo>
                  <a:lnTo>
                    <a:pt x="826177" y="1958046"/>
                  </a:lnTo>
                  <a:lnTo>
                    <a:pt x="823027" y="2051493"/>
                  </a:lnTo>
                  <a:lnTo>
                    <a:pt x="822427" y="2051493"/>
                  </a:lnTo>
                  <a:lnTo>
                    <a:pt x="822877" y="2055243"/>
                  </a:lnTo>
                  <a:lnTo>
                    <a:pt x="822877" y="2055243"/>
                  </a:lnTo>
                  <a:lnTo>
                    <a:pt x="822877" y="2058543"/>
                  </a:lnTo>
                  <a:lnTo>
                    <a:pt x="823427" y="2058543"/>
                  </a:lnTo>
                  <a:lnTo>
                    <a:pt x="823427" y="2060293"/>
                  </a:lnTo>
                  <a:lnTo>
                    <a:pt x="553785" y="2052843"/>
                  </a:lnTo>
                  <a:lnTo>
                    <a:pt x="557185" y="1942296"/>
                  </a:lnTo>
                  <a:lnTo>
                    <a:pt x="553785" y="1942296"/>
                  </a:lnTo>
                  <a:lnTo>
                    <a:pt x="555835" y="1840049"/>
                  </a:lnTo>
                  <a:lnTo>
                    <a:pt x="825827" y="1846449"/>
                  </a:lnTo>
                  <a:close/>
                  <a:moveTo>
                    <a:pt x="1063520" y="1715202"/>
                  </a:moveTo>
                  <a:lnTo>
                    <a:pt x="1064670" y="1715202"/>
                  </a:lnTo>
                  <a:lnTo>
                    <a:pt x="1066570" y="1716952"/>
                  </a:lnTo>
                  <a:lnTo>
                    <a:pt x="1066570" y="1716952"/>
                  </a:lnTo>
                  <a:lnTo>
                    <a:pt x="1070120" y="1715202"/>
                  </a:lnTo>
                  <a:lnTo>
                    <a:pt x="1071520" y="1715202"/>
                  </a:lnTo>
                  <a:lnTo>
                    <a:pt x="1074820" y="1714252"/>
                  </a:lnTo>
                  <a:lnTo>
                    <a:pt x="1076720" y="1714902"/>
                  </a:lnTo>
                  <a:lnTo>
                    <a:pt x="1081720" y="1717752"/>
                  </a:lnTo>
                  <a:lnTo>
                    <a:pt x="1085770" y="1721852"/>
                  </a:lnTo>
                  <a:lnTo>
                    <a:pt x="1089370" y="1724302"/>
                  </a:lnTo>
                  <a:lnTo>
                    <a:pt x="1091870" y="1726852"/>
                  </a:lnTo>
                  <a:lnTo>
                    <a:pt x="1095919" y="1728252"/>
                  </a:lnTo>
                  <a:lnTo>
                    <a:pt x="1098219" y="1728252"/>
                  </a:lnTo>
                  <a:lnTo>
                    <a:pt x="1105019" y="1726102"/>
                  </a:lnTo>
                  <a:lnTo>
                    <a:pt x="1105019" y="1724402"/>
                  </a:lnTo>
                  <a:lnTo>
                    <a:pt x="1107469" y="1723802"/>
                  </a:lnTo>
                  <a:lnTo>
                    <a:pt x="1110369" y="1723802"/>
                  </a:lnTo>
                  <a:lnTo>
                    <a:pt x="1113669" y="1721602"/>
                  </a:lnTo>
                  <a:lnTo>
                    <a:pt x="1114819" y="1721602"/>
                  </a:lnTo>
                  <a:lnTo>
                    <a:pt x="1117869" y="1720752"/>
                  </a:lnTo>
                  <a:lnTo>
                    <a:pt x="1119519" y="1721602"/>
                  </a:lnTo>
                  <a:lnTo>
                    <a:pt x="1125869" y="1721602"/>
                  </a:lnTo>
                  <a:lnTo>
                    <a:pt x="1135268" y="1714602"/>
                  </a:lnTo>
                  <a:lnTo>
                    <a:pt x="1142568" y="1712502"/>
                  </a:lnTo>
                  <a:lnTo>
                    <a:pt x="1147018" y="1710703"/>
                  </a:lnTo>
                  <a:lnTo>
                    <a:pt x="1149468" y="1711353"/>
                  </a:lnTo>
                  <a:lnTo>
                    <a:pt x="1152568" y="1714552"/>
                  </a:lnTo>
                  <a:lnTo>
                    <a:pt x="1155968" y="1715652"/>
                  </a:lnTo>
                  <a:lnTo>
                    <a:pt x="1158318" y="1717952"/>
                  </a:lnTo>
                  <a:lnTo>
                    <a:pt x="1160068" y="1721452"/>
                  </a:lnTo>
                  <a:lnTo>
                    <a:pt x="1161468" y="1725502"/>
                  </a:lnTo>
                  <a:lnTo>
                    <a:pt x="1167018" y="1731202"/>
                  </a:lnTo>
                  <a:lnTo>
                    <a:pt x="1172517" y="1732502"/>
                  </a:lnTo>
                  <a:lnTo>
                    <a:pt x="1178467" y="1732502"/>
                  </a:lnTo>
                  <a:lnTo>
                    <a:pt x="1181217" y="1734152"/>
                  </a:lnTo>
                  <a:lnTo>
                    <a:pt x="1181917" y="1735352"/>
                  </a:lnTo>
                  <a:lnTo>
                    <a:pt x="1181917" y="1739002"/>
                  </a:lnTo>
                  <a:lnTo>
                    <a:pt x="1183067" y="1742652"/>
                  </a:lnTo>
                  <a:lnTo>
                    <a:pt x="1183067" y="1744452"/>
                  </a:lnTo>
                  <a:lnTo>
                    <a:pt x="1183967" y="1744902"/>
                  </a:lnTo>
                  <a:lnTo>
                    <a:pt x="1183967" y="1745402"/>
                  </a:lnTo>
                  <a:lnTo>
                    <a:pt x="1182717" y="1745402"/>
                  </a:lnTo>
                  <a:lnTo>
                    <a:pt x="1180567" y="1747651"/>
                  </a:lnTo>
                  <a:lnTo>
                    <a:pt x="1178467" y="1751401"/>
                  </a:lnTo>
                  <a:lnTo>
                    <a:pt x="1178467" y="1754101"/>
                  </a:lnTo>
                  <a:lnTo>
                    <a:pt x="1172967" y="1759651"/>
                  </a:lnTo>
                  <a:lnTo>
                    <a:pt x="1172967" y="1760751"/>
                  </a:lnTo>
                  <a:lnTo>
                    <a:pt x="1171767" y="1761951"/>
                  </a:lnTo>
                  <a:lnTo>
                    <a:pt x="1169018" y="1763101"/>
                  </a:lnTo>
                  <a:lnTo>
                    <a:pt x="1167918" y="1763101"/>
                  </a:lnTo>
                  <a:lnTo>
                    <a:pt x="1162918" y="1765501"/>
                  </a:lnTo>
                  <a:lnTo>
                    <a:pt x="1162918" y="1767651"/>
                  </a:lnTo>
                  <a:lnTo>
                    <a:pt x="1162568" y="1768601"/>
                  </a:lnTo>
                  <a:lnTo>
                    <a:pt x="1160718" y="1768601"/>
                  </a:lnTo>
                  <a:lnTo>
                    <a:pt x="1160718" y="1773901"/>
                  </a:lnTo>
                  <a:lnTo>
                    <a:pt x="1159668" y="1777851"/>
                  </a:lnTo>
                  <a:lnTo>
                    <a:pt x="1159668" y="1786900"/>
                  </a:lnTo>
                  <a:lnTo>
                    <a:pt x="1160768" y="1787950"/>
                  </a:lnTo>
                  <a:lnTo>
                    <a:pt x="1163418" y="1793600"/>
                  </a:lnTo>
                  <a:lnTo>
                    <a:pt x="1164068" y="1794450"/>
                  </a:lnTo>
                  <a:lnTo>
                    <a:pt x="1164068" y="1795650"/>
                  </a:lnTo>
                  <a:lnTo>
                    <a:pt x="1169067" y="1800650"/>
                  </a:lnTo>
                  <a:lnTo>
                    <a:pt x="1171117" y="1804000"/>
                  </a:lnTo>
                  <a:lnTo>
                    <a:pt x="1169367" y="1807600"/>
                  </a:lnTo>
                  <a:lnTo>
                    <a:pt x="1169367" y="1813600"/>
                  </a:lnTo>
                  <a:lnTo>
                    <a:pt x="1168517" y="1815200"/>
                  </a:lnTo>
                  <a:lnTo>
                    <a:pt x="1168517" y="1822249"/>
                  </a:lnTo>
                  <a:lnTo>
                    <a:pt x="1416961" y="1826599"/>
                  </a:lnTo>
                  <a:lnTo>
                    <a:pt x="1416961" y="1937096"/>
                  </a:lnTo>
                  <a:lnTo>
                    <a:pt x="1435660" y="1937096"/>
                  </a:lnTo>
                  <a:lnTo>
                    <a:pt x="1435660" y="2031644"/>
                  </a:lnTo>
                  <a:lnTo>
                    <a:pt x="1367612" y="2030644"/>
                  </a:lnTo>
                  <a:lnTo>
                    <a:pt x="1311113" y="2027244"/>
                  </a:lnTo>
                  <a:lnTo>
                    <a:pt x="1175017" y="2027244"/>
                  </a:lnTo>
                  <a:lnTo>
                    <a:pt x="1175017" y="2035593"/>
                  </a:lnTo>
                  <a:lnTo>
                    <a:pt x="1177867" y="2038343"/>
                  </a:lnTo>
                  <a:lnTo>
                    <a:pt x="1178667" y="2039993"/>
                  </a:lnTo>
                  <a:lnTo>
                    <a:pt x="1183417" y="2044993"/>
                  </a:lnTo>
                  <a:lnTo>
                    <a:pt x="1185167" y="2048693"/>
                  </a:lnTo>
                  <a:lnTo>
                    <a:pt x="1188117" y="2048693"/>
                  </a:lnTo>
                  <a:lnTo>
                    <a:pt x="1189217" y="2049743"/>
                  </a:lnTo>
                  <a:lnTo>
                    <a:pt x="1192667" y="2049743"/>
                  </a:lnTo>
                  <a:lnTo>
                    <a:pt x="1192667" y="2051593"/>
                  </a:lnTo>
                  <a:lnTo>
                    <a:pt x="1194267" y="2054493"/>
                  </a:lnTo>
                  <a:lnTo>
                    <a:pt x="1195517" y="2056043"/>
                  </a:lnTo>
                  <a:lnTo>
                    <a:pt x="1195917" y="2056843"/>
                  </a:lnTo>
                  <a:lnTo>
                    <a:pt x="1050921" y="2054793"/>
                  </a:lnTo>
                  <a:lnTo>
                    <a:pt x="1054321" y="1955496"/>
                  </a:lnTo>
                  <a:lnTo>
                    <a:pt x="1050871" y="1955496"/>
                  </a:lnTo>
                  <a:lnTo>
                    <a:pt x="1056421" y="1732502"/>
                  </a:lnTo>
                  <a:lnTo>
                    <a:pt x="1053121" y="1732502"/>
                  </a:lnTo>
                  <a:lnTo>
                    <a:pt x="1054071" y="1700853"/>
                  </a:lnTo>
                  <a:lnTo>
                    <a:pt x="1055921" y="1700853"/>
                  </a:lnTo>
                  <a:lnTo>
                    <a:pt x="1057021" y="1700253"/>
                  </a:lnTo>
                  <a:lnTo>
                    <a:pt x="1057021" y="1701703"/>
                  </a:lnTo>
                  <a:lnTo>
                    <a:pt x="1058271" y="1707053"/>
                  </a:lnTo>
                  <a:lnTo>
                    <a:pt x="1059271" y="1709202"/>
                  </a:lnTo>
                  <a:lnTo>
                    <a:pt x="1059271" y="1710903"/>
                  </a:lnTo>
                  <a:close/>
                  <a:moveTo>
                    <a:pt x="1419211" y="1548757"/>
                  </a:moveTo>
                  <a:lnTo>
                    <a:pt x="1418111" y="1768001"/>
                  </a:lnTo>
                  <a:lnTo>
                    <a:pt x="1417611" y="1793350"/>
                  </a:lnTo>
                  <a:lnTo>
                    <a:pt x="1417111" y="1819599"/>
                  </a:lnTo>
                  <a:lnTo>
                    <a:pt x="1176517" y="1815200"/>
                  </a:lnTo>
                  <a:lnTo>
                    <a:pt x="1176517" y="1809450"/>
                  </a:lnTo>
                  <a:lnTo>
                    <a:pt x="1179217" y="1804150"/>
                  </a:lnTo>
                  <a:lnTo>
                    <a:pt x="1174917" y="1796800"/>
                  </a:lnTo>
                  <a:lnTo>
                    <a:pt x="1171017" y="1792850"/>
                  </a:lnTo>
                  <a:lnTo>
                    <a:pt x="1171017" y="1791700"/>
                  </a:lnTo>
                  <a:lnTo>
                    <a:pt x="1169267" y="1790000"/>
                  </a:lnTo>
                  <a:lnTo>
                    <a:pt x="1167717" y="1786850"/>
                  </a:lnTo>
                  <a:lnTo>
                    <a:pt x="1167717" y="1785200"/>
                  </a:lnTo>
                  <a:lnTo>
                    <a:pt x="1166568" y="1784200"/>
                  </a:lnTo>
                  <a:lnTo>
                    <a:pt x="1166568" y="1779201"/>
                  </a:lnTo>
                  <a:lnTo>
                    <a:pt x="1167467" y="1775651"/>
                  </a:lnTo>
                  <a:lnTo>
                    <a:pt x="1168767" y="1775651"/>
                  </a:lnTo>
                  <a:lnTo>
                    <a:pt x="1168767" y="1772151"/>
                  </a:lnTo>
                  <a:lnTo>
                    <a:pt x="1169717" y="1770151"/>
                  </a:lnTo>
                  <a:lnTo>
                    <a:pt x="1170567" y="1770151"/>
                  </a:lnTo>
                  <a:lnTo>
                    <a:pt x="1172817" y="1769001"/>
                  </a:lnTo>
                  <a:lnTo>
                    <a:pt x="1174467" y="1769001"/>
                  </a:lnTo>
                  <a:lnTo>
                    <a:pt x="1179817" y="1763601"/>
                  </a:lnTo>
                  <a:lnTo>
                    <a:pt x="1179817" y="1762551"/>
                  </a:lnTo>
                  <a:lnTo>
                    <a:pt x="1185317" y="1757051"/>
                  </a:lnTo>
                  <a:lnTo>
                    <a:pt x="1185317" y="1753351"/>
                  </a:lnTo>
                  <a:lnTo>
                    <a:pt x="1185717" y="1752451"/>
                  </a:lnTo>
                  <a:lnTo>
                    <a:pt x="1186217" y="1752451"/>
                  </a:lnTo>
                  <a:lnTo>
                    <a:pt x="1189767" y="1762851"/>
                  </a:lnTo>
                  <a:lnTo>
                    <a:pt x="1189767" y="1750301"/>
                  </a:lnTo>
                  <a:lnTo>
                    <a:pt x="1194417" y="1745552"/>
                  </a:lnTo>
                  <a:lnTo>
                    <a:pt x="1193517" y="1745202"/>
                  </a:lnTo>
                  <a:lnTo>
                    <a:pt x="1193867" y="1745202"/>
                  </a:lnTo>
                  <a:lnTo>
                    <a:pt x="1195867" y="1741002"/>
                  </a:lnTo>
                  <a:lnTo>
                    <a:pt x="1197467" y="1731552"/>
                  </a:lnTo>
                  <a:lnTo>
                    <a:pt x="1195167" y="1722502"/>
                  </a:lnTo>
                  <a:lnTo>
                    <a:pt x="1196217" y="1643554"/>
                  </a:lnTo>
                  <a:lnTo>
                    <a:pt x="1197367" y="1613555"/>
                  </a:lnTo>
                  <a:lnTo>
                    <a:pt x="1198467" y="1515108"/>
                  </a:lnTo>
                  <a:lnTo>
                    <a:pt x="1191967" y="1515108"/>
                  </a:lnTo>
                  <a:lnTo>
                    <a:pt x="1195067" y="1410561"/>
                  </a:lnTo>
                  <a:lnTo>
                    <a:pt x="1436560" y="1414911"/>
                  </a:lnTo>
                  <a:lnTo>
                    <a:pt x="1434410" y="1544457"/>
                  </a:lnTo>
                  <a:lnTo>
                    <a:pt x="1434060" y="1545457"/>
                  </a:lnTo>
                  <a:close/>
                  <a:moveTo>
                    <a:pt x="1546757" y="2320536"/>
                  </a:moveTo>
                  <a:lnTo>
                    <a:pt x="1545307" y="2392784"/>
                  </a:lnTo>
                  <a:lnTo>
                    <a:pt x="1541457" y="2392784"/>
                  </a:lnTo>
                  <a:lnTo>
                    <a:pt x="1538707" y="2391834"/>
                  </a:lnTo>
                  <a:lnTo>
                    <a:pt x="1535107" y="2387734"/>
                  </a:lnTo>
                  <a:lnTo>
                    <a:pt x="1534407" y="2385734"/>
                  </a:lnTo>
                  <a:lnTo>
                    <a:pt x="1534407" y="2377784"/>
                  </a:lnTo>
                  <a:lnTo>
                    <a:pt x="1531907" y="2372784"/>
                  </a:lnTo>
                  <a:lnTo>
                    <a:pt x="1530007" y="2370634"/>
                  </a:lnTo>
                  <a:lnTo>
                    <a:pt x="1528857" y="2367934"/>
                  </a:lnTo>
                  <a:lnTo>
                    <a:pt x="1528857" y="2364184"/>
                  </a:lnTo>
                  <a:lnTo>
                    <a:pt x="1522808" y="2364184"/>
                  </a:lnTo>
                  <a:lnTo>
                    <a:pt x="1519708" y="2367384"/>
                  </a:lnTo>
                  <a:lnTo>
                    <a:pt x="1519708" y="2368584"/>
                  </a:lnTo>
                  <a:lnTo>
                    <a:pt x="1512608" y="2368584"/>
                  </a:lnTo>
                  <a:lnTo>
                    <a:pt x="1508558" y="2367634"/>
                  </a:lnTo>
                  <a:lnTo>
                    <a:pt x="1505258" y="2367634"/>
                  </a:lnTo>
                  <a:lnTo>
                    <a:pt x="1503058" y="2366484"/>
                  </a:lnTo>
                  <a:lnTo>
                    <a:pt x="1498908" y="2366484"/>
                  </a:lnTo>
                  <a:lnTo>
                    <a:pt x="1495908" y="2367334"/>
                  </a:lnTo>
                  <a:lnTo>
                    <a:pt x="1493508" y="2365184"/>
                  </a:lnTo>
                  <a:lnTo>
                    <a:pt x="1478509" y="2365184"/>
                  </a:lnTo>
                  <a:lnTo>
                    <a:pt x="1477859" y="2364884"/>
                  </a:lnTo>
                  <a:lnTo>
                    <a:pt x="1477859" y="2364034"/>
                  </a:lnTo>
                  <a:lnTo>
                    <a:pt x="1473509" y="2359685"/>
                  </a:lnTo>
                  <a:lnTo>
                    <a:pt x="1469659" y="2359685"/>
                  </a:lnTo>
                  <a:lnTo>
                    <a:pt x="1468659" y="2360635"/>
                  </a:lnTo>
                  <a:lnTo>
                    <a:pt x="1467309" y="2360635"/>
                  </a:lnTo>
                  <a:lnTo>
                    <a:pt x="1465209" y="2362835"/>
                  </a:lnTo>
                  <a:lnTo>
                    <a:pt x="1463609" y="2363934"/>
                  </a:lnTo>
                  <a:lnTo>
                    <a:pt x="1462459" y="2363934"/>
                  </a:lnTo>
                  <a:lnTo>
                    <a:pt x="1460259" y="2365034"/>
                  </a:lnTo>
                  <a:lnTo>
                    <a:pt x="1459259" y="2365034"/>
                  </a:lnTo>
                  <a:lnTo>
                    <a:pt x="1458059" y="2363834"/>
                  </a:lnTo>
                  <a:lnTo>
                    <a:pt x="1454859" y="2362084"/>
                  </a:lnTo>
                  <a:lnTo>
                    <a:pt x="1454859" y="2358335"/>
                  </a:lnTo>
                  <a:lnTo>
                    <a:pt x="1448260" y="2361734"/>
                  </a:lnTo>
                  <a:lnTo>
                    <a:pt x="1445460" y="2361734"/>
                  </a:lnTo>
                  <a:lnTo>
                    <a:pt x="1443960" y="2363284"/>
                  </a:lnTo>
                  <a:lnTo>
                    <a:pt x="1441910" y="2363934"/>
                  </a:lnTo>
                  <a:lnTo>
                    <a:pt x="1436910" y="2363934"/>
                  </a:lnTo>
                  <a:lnTo>
                    <a:pt x="1436160" y="2363934"/>
                  </a:lnTo>
                  <a:lnTo>
                    <a:pt x="1435110" y="2361684"/>
                  </a:lnTo>
                  <a:lnTo>
                    <a:pt x="1429610" y="2358985"/>
                  </a:lnTo>
                  <a:lnTo>
                    <a:pt x="1426610" y="2357934"/>
                  </a:lnTo>
                  <a:lnTo>
                    <a:pt x="1423960" y="2355285"/>
                  </a:lnTo>
                  <a:lnTo>
                    <a:pt x="1421810" y="2355285"/>
                  </a:lnTo>
                  <a:lnTo>
                    <a:pt x="1420611" y="2354085"/>
                  </a:lnTo>
                  <a:lnTo>
                    <a:pt x="1418511" y="2352885"/>
                  </a:lnTo>
                  <a:lnTo>
                    <a:pt x="1417961" y="2351735"/>
                  </a:lnTo>
                  <a:lnTo>
                    <a:pt x="1410711" y="2344235"/>
                  </a:lnTo>
                  <a:lnTo>
                    <a:pt x="1410711" y="2341935"/>
                  </a:lnTo>
                  <a:lnTo>
                    <a:pt x="1407511" y="2338735"/>
                  </a:lnTo>
                  <a:lnTo>
                    <a:pt x="1403961" y="2338735"/>
                  </a:lnTo>
                  <a:lnTo>
                    <a:pt x="1400511" y="2337235"/>
                  </a:lnTo>
                  <a:lnTo>
                    <a:pt x="1398411" y="2338335"/>
                  </a:lnTo>
                  <a:lnTo>
                    <a:pt x="1397011" y="2337635"/>
                  </a:lnTo>
                  <a:lnTo>
                    <a:pt x="1394561" y="2337635"/>
                  </a:lnTo>
                  <a:lnTo>
                    <a:pt x="1392211" y="2336835"/>
                  </a:lnTo>
                  <a:lnTo>
                    <a:pt x="1388261" y="2334935"/>
                  </a:lnTo>
                  <a:lnTo>
                    <a:pt x="1386911" y="2333585"/>
                  </a:lnTo>
                  <a:lnTo>
                    <a:pt x="1386061" y="2331885"/>
                  </a:lnTo>
                  <a:lnTo>
                    <a:pt x="1385411" y="2330935"/>
                  </a:lnTo>
                  <a:lnTo>
                    <a:pt x="1385411" y="2330185"/>
                  </a:lnTo>
                  <a:lnTo>
                    <a:pt x="1384261" y="2327935"/>
                  </a:lnTo>
                  <a:lnTo>
                    <a:pt x="1384261" y="2325185"/>
                  </a:lnTo>
                  <a:lnTo>
                    <a:pt x="1380012" y="2320786"/>
                  </a:lnTo>
                  <a:lnTo>
                    <a:pt x="1377312" y="2319236"/>
                  </a:lnTo>
                  <a:lnTo>
                    <a:pt x="1376612" y="2318586"/>
                  </a:lnTo>
                  <a:lnTo>
                    <a:pt x="1374362" y="2317186"/>
                  </a:lnTo>
                  <a:lnTo>
                    <a:pt x="1374362" y="2314086"/>
                  </a:lnTo>
                  <a:lnTo>
                    <a:pt x="1373362" y="2313036"/>
                  </a:lnTo>
                  <a:lnTo>
                    <a:pt x="1373362" y="2311186"/>
                  </a:lnTo>
                  <a:lnTo>
                    <a:pt x="1362612" y="2305786"/>
                  </a:lnTo>
                  <a:lnTo>
                    <a:pt x="1359762" y="2308486"/>
                  </a:lnTo>
                  <a:lnTo>
                    <a:pt x="1354462" y="2307236"/>
                  </a:lnTo>
                  <a:lnTo>
                    <a:pt x="1350962" y="2310686"/>
                  </a:lnTo>
                  <a:lnTo>
                    <a:pt x="1350462" y="2309736"/>
                  </a:lnTo>
                  <a:lnTo>
                    <a:pt x="1346713" y="2307286"/>
                  </a:lnTo>
                  <a:lnTo>
                    <a:pt x="1342513" y="2303086"/>
                  </a:lnTo>
                  <a:lnTo>
                    <a:pt x="1342513" y="2300186"/>
                  </a:lnTo>
                  <a:lnTo>
                    <a:pt x="1338863" y="2298286"/>
                  </a:lnTo>
                  <a:lnTo>
                    <a:pt x="1337163" y="2296586"/>
                  </a:lnTo>
                  <a:lnTo>
                    <a:pt x="1333513" y="2296586"/>
                  </a:lnTo>
                  <a:lnTo>
                    <a:pt x="1332313" y="2297186"/>
                  </a:lnTo>
                  <a:lnTo>
                    <a:pt x="1332313" y="2296586"/>
                  </a:lnTo>
                  <a:lnTo>
                    <a:pt x="1323513" y="2296586"/>
                  </a:lnTo>
                  <a:lnTo>
                    <a:pt x="1322263" y="2294186"/>
                  </a:lnTo>
                  <a:lnTo>
                    <a:pt x="1320063" y="2293036"/>
                  </a:lnTo>
                  <a:lnTo>
                    <a:pt x="1318213" y="2289286"/>
                  </a:lnTo>
                  <a:lnTo>
                    <a:pt x="1314713" y="2284287"/>
                  </a:lnTo>
                  <a:lnTo>
                    <a:pt x="1314713" y="2283987"/>
                  </a:lnTo>
                  <a:lnTo>
                    <a:pt x="1314213" y="2282887"/>
                  </a:lnTo>
                  <a:lnTo>
                    <a:pt x="1314213" y="2282887"/>
                  </a:lnTo>
                  <a:lnTo>
                    <a:pt x="1314213" y="2272187"/>
                  </a:lnTo>
                  <a:lnTo>
                    <a:pt x="1310564" y="2277587"/>
                  </a:lnTo>
                  <a:lnTo>
                    <a:pt x="1309863" y="2276787"/>
                  </a:lnTo>
                  <a:lnTo>
                    <a:pt x="1305414" y="2276787"/>
                  </a:lnTo>
                  <a:lnTo>
                    <a:pt x="1304814" y="2277137"/>
                  </a:lnTo>
                  <a:lnTo>
                    <a:pt x="1302114" y="2274587"/>
                  </a:lnTo>
                  <a:lnTo>
                    <a:pt x="1300914" y="2274587"/>
                  </a:lnTo>
                  <a:lnTo>
                    <a:pt x="1300914" y="2272187"/>
                  </a:lnTo>
                  <a:lnTo>
                    <a:pt x="1298814" y="2270087"/>
                  </a:lnTo>
                  <a:lnTo>
                    <a:pt x="1291064" y="2266037"/>
                  </a:lnTo>
                  <a:lnTo>
                    <a:pt x="1291064" y="2265187"/>
                  </a:lnTo>
                  <a:lnTo>
                    <a:pt x="1290314" y="2263787"/>
                  </a:lnTo>
                  <a:lnTo>
                    <a:pt x="1291064" y="2262437"/>
                  </a:lnTo>
                  <a:lnTo>
                    <a:pt x="1291064" y="2258487"/>
                  </a:lnTo>
                  <a:lnTo>
                    <a:pt x="1289514" y="2255537"/>
                  </a:lnTo>
                  <a:lnTo>
                    <a:pt x="1283514" y="2249088"/>
                  </a:lnTo>
                  <a:lnTo>
                    <a:pt x="1280864" y="2247588"/>
                  </a:lnTo>
                  <a:lnTo>
                    <a:pt x="1277015" y="2243638"/>
                  </a:lnTo>
                  <a:lnTo>
                    <a:pt x="1274815" y="2242338"/>
                  </a:lnTo>
                  <a:lnTo>
                    <a:pt x="1274815" y="2240238"/>
                  </a:lnTo>
                  <a:lnTo>
                    <a:pt x="1272615" y="2237988"/>
                  </a:lnTo>
                  <a:lnTo>
                    <a:pt x="1272615" y="2233638"/>
                  </a:lnTo>
                  <a:lnTo>
                    <a:pt x="1273665" y="2231438"/>
                  </a:lnTo>
                  <a:lnTo>
                    <a:pt x="1273665" y="2225188"/>
                  </a:lnTo>
                  <a:lnTo>
                    <a:pt x="1271115" y="2221438"/>
                  </a:lnTo>
                  <a:lnTo>
                    <a:pt x="1270365" y="2219138"/>
                  </a:lnTo>
                  <a:lnTo>
                    <a:pt x="1270365" y="2216789"/>
                  </a:lnTo>
                  <a:lnTo>
                    <a:pt x="1271465" y="2206389"/>
                  </a:lnTo>
                  <a:lnTo>
                    <a:pt x="1271465" y="2203339"/>
                  </a:lnTo>
                  <a:lnTo>
                    <a:pt x="1326463" y="2203339"/>
                  </a:lnTo>
                  <a:lnTo>
                    <a:pt x="1332763" y="2204339"/>
                  </a:lnTo>
                  <a:lnTo>
                    <a:pt x="1440410" y="2204339"/>
                  </a:lnTo>
                  <a:lnTo>
                    <a:pt x="1521508" y="2205139"/>
                  </a:lnTo>
                  <a:lnTo>
                    <a:pt x="1547407" y="2205139"/>
                  </a:lnTo>
                  <a:lnTo>
                    <a:pt x="1547407" y="2293386"/>
                  </a:lnTo>
                  <a:close/>
                  <a:moveTo>
                    <a:pt x="1300264" y="2290536"/>
                  </a:moveTo>
                  <a:lnTo>
                    <a:pt x="1299064" y="2295536"/>
                  </a:lnTo>
                  <a:lnTo>
                    <a:pt x="1298114" y="2298336"/>
                  </a:lnTo>
                  <a:lnTo>
                    <a:pt x="1294914" y="2302636"/>
                  </a:lnTo>
                  <a:lnTo>
                    <a:pt x="1291514" y="2308386"/>
                  </a:lnTo>
                  <a:lnTo>
                    <a:pt x="1290064" y="2311286"/>
                  </a:lnTo>
                  <a:lnTo>
                    <a:pt x="1290064" y="2320236"/>
                  </a:lnTo>
                  <a:lnTo>
                    <a:pt x="1290364" y="2320536"/>
                  </a:lnTo>
                  <a:lnTo>
                    <a:pt x="1288214" y="2323735"/>
                  </a:lnTo>
                  <a:lnTo>
                    <a:pt x="1286714" y="2326735"/>
                  </a:lnTo>
                  <a:lnTo>
                    <a:pt x="1286714" y="2330585"/>
                  </a:lnTo>
                  <a:lnTo>
                    <a:pt x="1284814" y="2332435"/>
                  </a:lnTo>
                  <a:lnTo>
                    <a:pt x="1279814" y="2335085"/>
                  </a:lnTo>
                  <a:lnTo>
                    <a:pt x="1278414" y="2339185"/>
                  </a:lnTo>
                  <a:lnTo>
                    <a:pt x="1275715" y="2342785"/>
                  </a:lnTo>
                  <a:lnTo>
                    <a:pt x="1267215" y="2351385"/>
                  </a:lnTo>
                  <a:lnTo>
                    <a:pt x="1257215" y="2359434"/>
                  </a:lnTo>
                  <a:lnTo>
                    <a:pt x="1255665" y="2359434"/>
                  </a:lnTo>
                  <a:lnTo>
                    <a:pt x="1255265" y="2358035"/>
                  </a:lnTo>
                  <a:lnTo>
                    <a:pt x="1255265" y="2356035"/>
                  </a:lnTo>
                  <a:lnTo>
                    <a:pt x="1253615" y="2354235"/>
                  </a:lnTo>
                  <a:lnTo>
                    <a:pt x="1252265" y="2351535"/>
                  </a:lnTo>
                  <a:lnTo>
                    <a:pt x="1245765" y="2348285"/>
                  </a:lnTo>
                  <a:lnTo>
                    <a:pt x="1235116" y="2349585"/>
                  </a:lnTo>
                  <a:lnTo>
                    <a:pt x="1231316" y="2352135"/>
                  </a:lnTo>
                  <a:lnTo>
                    <a:pt x="1229766" y="2352885"/>
                  </a:lnTo>
                  <a:lnTo>
                    <a:pt x="1218016" y="2355034"/>
                  </a:lnTo>
                  <a:lnTo>
                    <a:pt x="1209916" y="2357835"/>
                  </a:lnTo>
                  <a:lnTo>
                    <a:pt x="1212716" y="2361984"/>
                  </a:lnTo>
                  <a:lnTo>
                    <a:pt x="1211016" y="2363135"/>
                  </a:lnTo>
                  <a:lnTo>
                    <a:pt x="1210066" y="2370384"/>
                  </a:lnTo>
                  <a:lnTo>
                    <a:pt x="1163668" y="2369384"/>
                  </a:lnTo>
                  <a:lnTo>
                    <a:pt x="1163668" y="2341785"/>
                  </a:lnTo>
                  <a:lnTo>
                    <a:pt x="993672" y="2338485"/>
                  </a:lnTo>
                  <a:lnTo>
                    <a:pt x="993672" y="2283437"/>
                  </a:lnTo>
                  <a:lnTo>
                    <a:pt x="828527" y="2281237"/>
                  </a:lnTo>
                  <a:lnTo>
                    <a:pt x="830777" y="2172940"/>
                  </a:lnTo>
                  <a:lnTo>
                    <a:pt x="827477" y="2171790"/>
                  </a:lnTo>
                  <a:lnTo>
                    <a:pt x="830627" y="2067443"/>
                  </a:lnTo>
                  <a:lnTo>
                    <a:pt x="831227" y="2067443"/>
                  </a:lnTo>
                  <a:lnTo>
                    <a:pt x="830727" y="2063643"/>
                  </a:lnTo>
                  <a:lnTo>
                    <a:pt x="830727" y="2060443"/>
                  </a:lnTo>
                  <a:lnTo>
                    <a:pt x="830177" y="2060443"/>
                  </a:lnTo>
                  <a:lnTo>
                    <a:pt x="830177" y="2058593"/>
                  </a:lnTo>
                  <a:lnTo>
                    <a:pt x="899875" y="2059643"/>
                  </a:lnTo>
                  <a:lnTo>
                    <a:pt x="1043371" y="2061743"/>
                  </a:lnTo>
                  <a:lnTo>
                    <a:pt x="1050371" y="2061743"/>
                  </a:lnTo>
                  <a:lnTo>
                    <a:pt x="1209116" y="2063943"/>
                  </a:lnTo>
                  <a:lnTo>
                    <a:pt x="1210066" y="2063943"/>
                  </a:lnTo>
                  <a:lnTo>
                    <a:pt x="1210066" y="2066343"/>
                  </a:lnTo>
                  <a:lnTo>
                    <a:pt x="1211116" y="2067343"/>
                  </a:lnTo>
                  <a:lnTo>
                    <a:pt x="1211116" y="2070742"/>
                  </a:lnTo>
                  <a:lnTo>
                    <a:pt x="1212166" y="2071742"/>
                  </a:lnTo>
                  <a:lnTo>
                    <a:pt x="1212166" y="2072842"/>
                  </a:lnTo>
                  <a:lnTo>
                    <a:pt x="1213116" y="2073892"/>
                  </a:lnTo>
                  <a:lnTo>
                    <a:pt x="1213116" y="2075592"/>
                  </a:lnTo>
                  <a:lnTo>
                    <a:pt x="1214216" y="2077792"/>
                  </a:lnTo>
                  <a:lnTo>
                    <a:pt x="1214216" y="2081742"/>
                  </a:lnTo>
                  <a:lnTo>
                    <a:pt x="1215966" y="2083492"/>
                  </a:lnTo>
                  <a:lnTo>
                    <a:pt x="1216766" y="2085192"/>
                  </a:lnTo>
                  <a:lnTo>
                    <a:pt x="1221766" y="2090542"/>
                  </a:lnTo>
                  <a:lnTo>
                    <a:pt x="1227016" y="2093392"/>
                  </a:lnTo>
                  <a:lnTo>
                    <a:pt x="1230616" y="2094592"/>
                  </a:lnTo>
                  <a:lnTo>
                    <a:pt x="1234116" y="2096392"/>
                  </a:lnTo>
                  <a:lnTo>
                    <a:pt x="1231766" y="2098842"/>
                  </a:lnTo>
                  <a:lnTo>
                    <a:pt x="1231766" y="2105192"/>
                  </a:lnTo>
                  <a:lnTo>
                    <a:pt x="1233516" y="2106892"/>
                  </a:lnTo>
                  <a:lnTo>
                    <a:pt x="1234416" y="2108641"/>
                  </a:lnTo>
                  <a:lnTo>
                    <a:pt x="1238266" y="2112741"/>
                  </a:lnTo>
                  <a:lnTo>
                    <a:pt x="1238266" y="2119141"/>
                  </a:lnTo>
                  <a:lnTo>
                    <a:pt x="1239415" y="2123091"/>
                  </a:lnTo>
                  <a:lnTo>
                    <a:pt x="1239415" y="2125191"/>
                  </a:lnTo>
                  <a:lnTo>
                    <a:pt x="1242565" y="2128341"/>
                  </a:lnTo>
                  <a:lnTo>
                    <a:pt x="1243865" y="2128341"/>
                  </a:lnTo>
                  <a:lnTo>
                    <a:pt x="1242715" y="2130691"/>
                  </a:lnTo>
                  <a:lnTo>
                    <a:pt x="1242715" y="2133941"/>
                  </a:lnTo>
                  <a:lnTo>
                    <a:pt x="1241565" y="2136191"/>
                  </a:lnTo>
                  <a:lnTo>
                    <a:pt x="1241565" y="2139241"/>
                  </a:lnTo>
                  <a:lnTo>
                    <a:pt x="1241115" y="2140491"/>
                  </a:lnTo>
                  <a:lnTo>
                    <a:pt x="1239415" y="2142141"/>
                  </a:lnTo>
                  <a:lnTo>
                    <a:pt x="1239415" y="2153240"/>
                  </a:lnTo>
                  <a:lnTo>
                    <a:pt x="1240515" y="2155440"/>
                  </a:lnTo>
                  <a:lnTo>
                    <a:pt x="1239515" y="2160440"/>
                  </a:lnTo>
                  <a:lnTo>
                    <a:pt x="1239515" y="2163140"/>
                  </a:lnTo>
                  <a:lnTo>
                    <a:pt x="1241865" y="2168140"/>
                  </a:lnTo>
                  <a:lnTo>
                    <a:pt x="1243015" y="2171440"/>
                  </a:lnTo>
                  <a:lnTo>
                    <a:pt x="1245615" y="2175540"/>
                  </a:lnTo>
                  <a:lnTo>
                    <a:pt x="1253815" y="2183889"/>
                  </a:lnTo>
                  <a:lnTo>
                    <a:pt x="1254915" y="2187389"/>
                  </a:lnTo>
                  <a:lnTo>
                    <a:pt x="1254915" y="2190139"/>
                  </a:lnTo>
                  <a:lnTo>
                    <a:pt x="1256415" y="2195139"/>
                  </a:lnTo>
                  <a:lnTo>
                    <a:pt x="1257515" y="2197339"/>
                  </a:lnTo>
                  <a:lnTo>
                    <a:pt x="1263615" y="2203739"/>
                  </a:lnTo>
                  <a:lnTo>
                    <a:pt x="1263615" y="2203739"/>
                  </a:lnTo>
                  <a:lnTo>
                    <a:pt x="1263615" y="2206489"/>
                  </a:lnTo>
                  <a:lnTo>
                    <a:pt x="1262515" y="2216838"/>
                  </a:lnTo>
                  <a:lnTo>
                    <a:pt x="1262515" y="2220138"/>
                  </a:lnTo>
                  <a:lnTo>
                    <a:pt x="1263765" y="2224488"/>
                  </a:lnTo>
                  <a:lnTo>
                    <a:pt x="1265815" y="2227788"/>
                  </a:lnTo>
                  <a:lnTo>
                    <a:pt x="1265815" y="2230388"/>
                  </a:lnTo>
                  <a:lnTo>
                    <a:pt x="1264765" y="2232588"/>
                  </a:lnTo>
                  <a:lnTo>
                    <a:pt x="1264765" y="2241438"/>
                  </a:lnTo>
                  <a:lnTo>
                    <a:pt x="1266965" y="2243638"/>
                  </a:lnTo>
                  <a:lnTo>
                    <a:pt x="1268915" y="2248138"/>
                  </a:lnTo>
                  <a:lnTo>
                    <a:pt x="1271665" y="2249438"/>
                  </a:lnTo>
                  <a:lnTo>
                    <a:pt x="1275664" y="2253538"/>
                  </a:lnTo>
                  <a:lnTo>
                    <a:pt x="1278314" y="2254987"/>
                  </a:lnTo>
                  <a:lnTo>
                    <a:pt x="1283064" y="2259737"/>
                  </a:lnTo>
                  <a:lnTo>
                    <a:pt x="1283564" y="2260687"/>
                  </a:lnTo>
                  <a:lnTo>
                    <a:pt x="1281964" y="2264287"/>
                  </a:lnTo>
                  <a:lnTo>
                    <a:pt x="1283564" y="2267387"/>
                  </a:lnTo>
                  <a:lnTo>
                    <a:pt x="1283564" y="2270187"/>
                  </a:lnTo>
                  <a:lnTo>
                    <a:pt x="1293564" y="2275187"/>
                  </a:lnTo>
                  <a:lnTo>
                    <a:pt x="1293564" y="2281487"/>
                  </a:lnTo>
                  <a:lnTo>
                    <a:pt x="1298814" y="2281487"/>
                  </a:lnTo>
                  <a:lnTo>
                    <a:pt x="1300414" y="2284787"/>
                  </a:lnTo>
                  <a:lnTo>
                    <a:pt x="1304564" y="2284787"/>
                  </a:lnTo>
                  <a:lnTo>
                    <a:pt x="1305614" y="2284287"/>
                  </a:lnTo>
                  <a:lnTo>
                    <a:pt x="1305614" y="2284287"/>
                  </a:lnTo>
                  <a:close/>
                  <a:moveTo>
                    <a:pt x="1319763" y="2571829"/>
                  </a:moveTo>
                  <a:lnTo>
                    <a:pt x="1318513" y="2626127"/>
                  </a:lnTo>
                  <a:lnTo>
                    <a:pt x="1320763" y="2626127"/>
                  </a:lnTo>
                  <a:lnTo>
                    <a:pt x="1318513" y="2731724"/>
                  </a:lnTo>
                  <a:lnTo>
                    <a:pt x="1209216" y="2730574"/>
                  </a:lnTo>
                  <a:lnTo>
                    <a:pt x="1207066" y="2785573"/>
                  </a:lnTo>
                  <a:lnTo>
                    <a:pt x="1105669" y="2784623"/>
                  </a:lnTo>
                  <a:lnTo>
                    <a:pt x="1105669" y="2731924"/>
                  </a:lnTo>
                  <a:lnTo>
                    <a:pt x="1107969" y="2616927"/>
                  </a:lnTo>
                  <a:lnTo>
                    <a:pt x="1105719" y="2616927"/>
                  </a:lnTo>
                  <a:lnTo>
                    <a:pt x="1106769" y="2569829"/>
                  </a:lnTo>
                  <a:lnTo>
                    <a:pt x="1213666" y="2569829"/>
                  </a:lnTo>
                  <a:lnTo>
                    <a:pt x="1307114" y="2571729"/>
                  </a:lnTo>
                  <a:close/>
                  <a:moveTo>
                    <a:pt x="1435760" y="2038493"/>
                  </a:moveTo>
                  <a:lnTo>
                    <a:pt x="1436660" y="2163490"/>
                  </a:lnTo>
                  <a:lnTo>
                    <a:pt x="1436660" y="2197039"/>
                  </a:lnTo>
                  <a:lnTo>
                    <a:pt x="1333513" y="2197039"/>
                  </a:lnTo>
                  <a:lnTo>
                    <a:pt x="1327213" y="2196039"/>
                  </a:lnTo>
                  <a:lnTo>
                    <a:pt x="1267215" y="2196039"/>
                  </a:lnTo>
                  <a:lnTo>
                    <a:pt x="1264165" y="2192989"/>
                  </a:lnTo>
                  <a:lnTo>
                    <a:pt x="1262565" y="2188939"/>
                  </a:lnTo>
                  <a:lnTo>
                    <a:pt x="1262565" y="2186239"/>
                  </a:lnTo>
                  <a:lnTo>
                    <a:pt x="1261515" y="2182389"/>
                  </a:lnTo>
                  <a:lnTo>
                    <a:pt x="1261515" y="2180289"/>
                  </a:lnTo>
                  <a:lnTo>
                    <a:pt x="1251915" y="2170790"/>
                  </a:lnTo>
                  <a:lnTo>
                    <a:pt x="1250115" y="2168090"/>
                  </a:lnTo>
                  <a:lnTo>
                    <a:pt x="1248965" y="2164890"/>
                  </a:lnTo>
                  <a:lnTo>
                    <a:pt x="1247215" y="2161190"/>
                  </a:lnTo>
                  <a:lnTo>
                    <a:pt x="1248165" y="2157240"/>
                  </a:lnTo>
                  <a:lnTo>
                    <a:pt x="1248165" y="2153390"/>
                  </a:lnTo>
                  <a:lnTo>
                    <a:pt x="1247065" y="2151190"/>
                  </a:lnTo>
                  <a:lnTo>
                    <a:pt x="1247065" y="2144591"/>
                  </a:lnTo>
                  <a:lnTo>
                    <a:pt x="1249215" y="2140641"/>
                  </a:lnTo>
                  <a:lnTo>
                    <a:pt x="1249215" y="2137391"/>
                  </a:lnTo>
                  <a:lnTo>
                    <a:pt x="1250365" y="2135191"/>
                  </a:lnTo>
                  <a:lnTo>
                    <a:pt x="1250365" y="2131841"/>
                  </a:lnTo>
                  <a:lnTo>
                    <a:pt x="1250815" y="2130891"/>
                  </a:lnTo>
                  <a:lnTo>
                    <a:pt x="1252615" y="2129091"/>
                  </a:lnTo>
                  <a:lnTo>
                    <a:pt x="1256815" y="2120891"/>
                  </a:lnTo>
                  <a:lnTo>
                    <a:pt x="1246815" y="2120891"/>
                  </a:lnTo>
                  <a:lnTo>
                    <a:pt x="1245865" y="2118291"/>
                  </a:lnTo>
                  <a:lnTo>
                    <a:pt x="1245865" y="2110191"/>
                  </a:lnTo>
                  <a:lnTo>
                    <a:pt x="1240865" y="2105192"/>
                  </a:lnTo>
                  <a:lnTo>
                    <a:pt x="1239965" y="2103442"/>
                  </a:lnTo>
                  <a:lnTo>
                    <a:pt x="1239265" y="2102542"/>
                  </a:lnTo>
                  <a:lnTo>
                    <a:pt x="1242565" y="2100642"/>
                  </a:lnTo>
                  <a:lnTo>
                    <a:pt x="1242565" y="2093792"/>
                  </a:lnTo>
                  <a:lnTo>
                    <a:pt x="1239515" y="2090542"/>
                  </a:lnTo>
                  <a:lnTo>
                    <a:pt x="1238016" y="2090542"/>
                  </a:lnTo>
                  <a:lnTo>
                    <a:pt x="1234116" y="2088692"/>
                  </a:lnTo>
                  <a:lnTo>
                    <a:pt x="1230416" y="2087492"/>
                  </a:lnTo>
                  <a:lnTo>
                    <a:pt x="1226816" y="2085642"/>
                  </a:lnTo>
                  <a:lnTo>
                    <a:pt x="1223166" y="2082042"/>
                  </a:lnTo>
                  <a:lnTo>
                    <a:pt x="1222366" y="2080392"/>
                  </a:lnTo>
                  <a:lnTo>
                    <a:pt x="1221666" y="2079442"/>
                  </a:lnTo>
                  <a:lnTo>
                    <a:pt x="1221666" y="2076642"/>
                  </a:lnTo>
                  <a:lnTo>
                    <a:pt x="1220616" y="2074442"/>
                  </a:lnTo>
                  <a:lnTo>
                    <a:pt x="1220616" y="2071692"/>
                  </a:lnTo>
                  <a:lnTo>
                    <a:pt x="1219666" y="2070693"/>
                  </a:lnTo>
                  <a:lnTo>
                    <a:pt x="1219666" y="2069392"/>
                  </a:lnTo>
                  <a:lnTo>
                    <a:pt x="1218616" y="2068343"/>
                  </a:lnTo>
                  <a:lnTo>
                    <a:pt x="1218616" y="2064993"/>
                  </a:lnTo>
                  <a:lnTo>
                    <a:pt x="1218116" y="2064493"/>
                  </a:lnTo>
                  <a:lnTo>
                    <a:pt x="1219716" y="2064493"/>
                  </a:lnTo>
                  <a:lnTo>
                    <a:pt x="1217566" y="2062493"/>
                  </a:lnTo>
                  <a:lnTo>
                    <a:pt x="1217566" y="2061593"/>
                  </a:lnTo>
                  <a:lnTo>
                    <a:pt x="1213366" y="2057393"/>
                  </a:lnTo>
                  <a:lnTo>
                    <a:pt x="1212166" y="2057393"/>
                  </a:lnTo>
                  <a:lnTo>
                    <a:pt x="1211016" y="2056293"/>
                  </a:lnTo>
                  <a:lnTo>
                    <a:pt x="1208266" y="2056293"/>
                  </a:lnTo>
                  <a:lnTo>
                    <a:pt x="1202917" y="2053043"/>
                  </a:lnTo>
                  <a:lnTo>
                    <a:pt x="1201917" y="2053043"/>
                  </a:lnTo>
                  <a:lnTo>
                    <a:pt x="1200417" y="2051093"/>
                  </a:lnTo>
                  <a:lnTo>
                    <a:pt x="1199867" y="2050143"/>
                  </a:lnTo>
                  <a:lnTo>
                    <a:pt x="1199867" y="2046193"/>
                  </a:lnTo>
                  <a:lnTo>
                    <a:pt x="1196767" y="2043043"/>
                  </a:lnTo>
                  <a:lnTo>
                    <a:pt x="1192317" y="2043043"/>
                  </a:lnTo>
                  <a:lnTo>
                    <a:pt x="1191217" y="2041993"/>
                  </a:lnTo>
                  <a:lnTo>
                    <a:pt x="1189767" y="2041993"/>
                  </a:lnTo>
                  <a:lnTo>
                    <a:pt x="1184767" y="2036743"/>
                  </a:lnTo>
                  <a:lnTo>
                    <a:pt x="1183717" y="2034543"/>
                  </a:lnTo>
                  <a:lnTo>
                    <a:pt x="1310914" y="2034543"/>
                  </a:lnTo>
                  <a:lnTo>
                    <a:pt x="1367312" y="2037943"/>
                  </a:lnTo>
                  <a:close/>
                  <a:moveTo>
                    <a:pt x="555985" y="2164140"/>
                  </a:moveTo>
                  <a:lnTo>
                    <a:pt x="551635" y="2164140"/>
                  </a:lnTo>
                  <a:lnTo>
                    <a:pt x="553635" y="2059793"/>
                  </a:lnTo>
                  <a:lnTo>
                    <a:pt x="823627" y="2067243"/>
                  </a:lnTo>
                  <a:lnTo>
                    <a:pt x="820327" y="2176740"/>
                  </a:lnTo>
                  <a:lnTo>
                    <a:pt x="823677" y="2177890"/>
                  </a:lnTo>
                  <a:lnTo>
                    <a:pt x="821527" y="2281137"/>
                  </a:lnTo>
                  <a:lnTo>
                    <a:pt x="770079" y="2280187"/>
                  </a:lnTo>
                  <a:lnTo>
                    <a:pt x="553785" y="2274787"/>
                  </a:lnTo>
                  <a:close/>
                  <a:moveTo>
                    <a:pt x="994372" y="2397383"/>
                  </a:moveTo>
                  <a:lnTo>
                    <a:pt x="992122" y="2396333"/>
                  </a:lnTo>
                  <a:lnTo>
                    <a:pt x="993172" y="2345685"/>
                  </a:lnTo>
                  <a:lnTo>
                    <a:pt x="1156268" y="2348835"/>
                  </a:lnTo>
                  <a:lnTo>
                    <a:pt x="1156268" y="2376434"/>
                  </a:lnTo>
                  <a:lnTo>
                    <a:pt x="1209266" y="2377584"/>
                  </a:lnTo>
                  <a:lnTo>
                    <a:pt x="1210516" y="2414083"/>
                  </a:lnTo>
                  <a:lnTo>
                    <a:pt x="1212566" y="2414083"/>
                  </a:lnTo>
                  <a:lnTo>
                    <a:pt x="1210416" y="2562779"/>
                  </a:lnTo>
                  <a:lnTo>
                    <a:pt x="1100069" y="2562779"/>
                  </a:lnTo>
                  <a:lnTo>
                    <a:pt x="1098919" y="2616827"/>
                  </a:lnTo>
                  <a:lnTo>
                    <a:pt x="988922" y="2615877"/>
                  </a:lnTo>
                  <a:close/>
                  <a:moveTo>
                    <a:pt x="1544907" y="1931196"/>
                  </a:moveTo>
                  <a:lnTo>
                    <a:pt x="1547207" y="2091492"/>
                  </a:lnTo>
                  <a:lnTo>
                    <a:pt x="1547207" y="2198339"/>
                  </a:lnTo>
                  <a:lnTo>
                    <a:pt x="1505758" y="2197939"/>
                  </a:lnTo>
                  <a:lnTo>
                    <a:pt x="1443760" y="2197339"/>
                  </a:lnTo>
                  <a:lnTo>
                    <a:pt x="1443410" y="2149490"/>
                  </a:lnTo>
                  <a:lnTo>
                    <a:pt x="1442610" y="2035193"/>
                  </a:lnTo>
                  <a:lnTo>
                    <a:pt x="1442610" y="1930196"/>
                  </a:lnTo>
                  <a:lnTo>
                    <a:pt x="1423910" y="1930196"/>
                  </a:lnTo>
                  <a:lnTo>
                    <a:pt x="1423910" y="1823149"/>
                  </a:lnTo>
                  <a:lnTo>
                    <a:pt x="1424910" y="1771401"/>
                  </a:lnTo>
                  <a:lnTo>
                    <a:pt x="1586906" y="1771401"/>
                  </a:lnTo>
                  <a:lnTo>
                    <a:pt x="1586906" y="1824249"/>
                  </a:lnTo>
                  <a:lnTo>
                    <a:pt x="1583506" y="1931196"/>
                  </a:lnTo>
                  <a:close/>
                  <a:moveTo>
                    <a:pt x="831927" y="1679853"/>
                  </a:moveTo>
                  <a:lnTo>
                    <a:pt x="956473" y="1682853"/>
                  </a:lnTo>
                  <a:lnTo>
                    <a:pt x="1011472" y="1684153"/>
                  </a:lnTo>
                  <a:lnTo>
                    <a:pt x="1011472" y="1685903"/>
                  </a:lnTo>
                  <a:lnTo>
                    <a:pt x="1014822" y="1692603"/>
                  </a:lnTo>
                  <a:lnTo>
                    <a:pt x="1026021" y="1695103"/>
                  </a:lnTo>
                  <a:lnTo>
                    <a:pt x="1029571" y="1696253"/>
                  </a:lnTo>
                  <a:lnTo>
                    <a:pt x="1035871" y="1697803"/>
                  </a:lnTo>
                  <a:lnTo>
                    <a:pt x="1038521" y="1695203"/>
                  </a:lnTo>
                  <a:lnTo>
                    <a:pt x="1040821" y="1695203"/>
                  </a:lnTo>
                  <a:lnTo>
                    <a:pt x="1042371" y="1693603"/>
                  </a:lnTo>
                  <a:lnTo>
                    <a:pt x="1043521" y="1694103"/>
                  </a:lnTo>
                  <a:lnTo>
                    <a:pt x="1046821" y="1697553"/>
                  </a:lnTo>
                  <a:lnTo>
                    <a:pt x="1045621" y="1739402"/>
                  </a:lnTo>
                  <a:lnTo>
                    <a:pt x="1048921" y="1739402"/>
                  </a:lnTo>
                  <a:lnTo>
                    <a:pt x="1043421" y="1962396"/>
                  </a:lnTo>
                  <a:lnTo>
                    <a:pt x="1046771" y="1962396"/>
                  </a:lnTo>
                  <a:lnTo>
                    <a:pt x="1043521" y="2054643"/>
                  </a:lnTo>
                  <a:lnTo>
                    <a:pt x="829677" y="2051593"/>
                  </a:lnTo>
                  <a:lnTo>
                    <a:pt x="833027" y="1951046"/>
                  </a:lnTo>
                  <a:lnTo>
                    <a:pt x="829677" y="1951046"/>
                  </a:lnTo>
                  <a:lnTo>
                    <a:pt x="832827" y="1846549"/>
                  </a:lnTo>
                  <a:lnTo>
                    <a:pt x="832827" y="1846549"/>
                  </a:lnTo>
                  <a:lnTo>
                    <a:pt x="832827" y="1843249"/>
                  </a:lnTo>
                  <a:lnTo>
                    <a:pt x="832827" y="1839599"/>
                  </a:lnTo>
                  <a:lnTo>
                    <a:pt x="832827" y="1839599"/>
                  </a:lnTo>
                  <a:lnTo>
                    <a:pt x="834977" y="1729852"/>
                  </a:lnTo>
                  <a:lnTo>
                    <a:pt x="830627" y="1728752"/>
                  </a:lnTo>
                  <a:close/>
                  <a:moveTo>
                    <a:pt x="334941" y="1886398"/>
                  </a:moveTo>
                  <a:lnTo>
                    <a:pt x="334941" y="1886398"/>
                  </a:lnTo>
                  <a:lnTo>
                    <a:pt x="334941" y="1882798"/>
                  </a:lnTo>
                  <a:lnTo>
                    <a:pt x="334941" y="1879398"/>
                  </a:lnTo>
                  <a:lnTo>
                    <a:pt x="334941" y="1879398"/>
                  </a:lnTo>
                  <a:lnTo>
                    <a:pt x="335941" y="1831199"/>
                  </a:lnTo>
                  <a:lnTo>
                    <a:pt x="411839" y="1835399"/>
                  </a:lnTo>
                  <a:lnTo>
                    <a:pt x="548635" y="1839749"/>
                  </a:lnTo>
                  <a:lnTo>
                    <a:pt x="546435" y="1949196"/>
                  </a:lnTo>
                  <a:lnTo>
                    <a:pt x="549785" y="1949196"/>
                  </a:lnTo>
                  <a:lnTo>
                    <a:pt x="546585" y="2052493"/>
                  </a:lnTo>
                  <a:lnTo>
                    <a:pt x="414988" y="2047843"/>
                  </a:lnTo>
                  <a:lnTo>
                    <a:pt x="334091" y="2045193"/>
                  </a:lnTo>
                  <a:lnTo>
                    <a:pt x="337391" y="1934646"/>
                  </a:lnTo>
                  <a:lnTo>
                    <a:pt x="332991" y="1934646"/>
                  </a:lnTo>
                  <a:close/>
                  <a:moveTo>
                    <a:pt x="334941" y="2156390"/>
                  </a:moveTo>
                  <a:lnTo>
                    <a:pt x="330541" y="2156390"/>
                  </a:lnTo>
                  <a:lnTo>
                    <a:pt x="330541" y="2152740"/>
                  </a:lnTo>
                  <a:lnTo>
                    <a:pt x="333491" y="2052043"/>
                  </a:lnTo>
                  <a:lnTo>
                    <a:pt x="414938" y="2054893"/>
                  </a:lnTo>
                  <a:lnTo>
                    <a:pt x="546185" y="2059543"/>
                  </a:lnTo>
                  <a:lnTo>
                    <a:pt x="546185" y="2059543"/>
                  </a:lnTo>
                  <a:lnTo>
                    <a:pt x="544035" y="2171090"/>
                  </a:lnTo>
                  <a:lnTo>
                    <a:pt x="548385" y="2171090"/>
                  </a:lnTo>
                  <a:lnTo>
                    <a:pt x="546335" y="2274387"/>
                  </a:lnTo>
                  <a:lnTo>
                    <a:pt x="331341" y="2265837"/>
                  </a:lnTo>
                  <a:close/>
                  <a:moveTo>
                    <a:pt x="1039221" y="2900969"/>
                  </a:moveTo>
                  <a:lnTo>
                    <a:pt x="1046221" y="2900969"/>
                  </a:lnTo>
                  <a:lnTo>
                    <a:pt x="1189917" y="2902519"/>
                  </a:lnTo>
                  <a:lnTo>
                    <a:pt x="1353662" y="2904269"/>
                  </a:lnTo>
                  <a:lnTo>
                    <a:pt x="1352962" y="2906269"/>
                  </a:lnTo>
                  <a:lnTo>
                    <a:pt x="1352962" y="2911269"/>
                  </a:lnTo>
                  <a:lnTo>
                    <a:pt x="1352062" y="2914019"/>
                  </a:lnTo>
                  <a:lnTo>
                    <a:pt x="1352062" y="2918669"/>
                  </a:lnTo>
                  <a:lnTo>
                    <a:pt x="1350412" y="2921969"/>
                  </a:lnTo>
                  <a:lnTo>
                    <a:pt x="1348612" y="2924719"/>
                  </a:lnTo>
                  <a:lnTo>
                    <a:pt x="1345863" y="2926519"/>
                  </a:lnTo>
                  <a:lnTo>
                    <a:pt x="1343263" y="2929069"/>
                  </a:lnTo>
                  <a:lnTo>
                    <a:pt x="1343263" y="2936469"/>
                  </a:lnTo>
                  <a:lnTo>
                    <a:pt x="1342763" y="2936469"/>
                  </a:lnTo>
                  <a:lnTo>
                    <a:pt x="1336263" y="2942968"/>
                  </a:lnTo>
                  <a:lnTo>
                    <a:pt x="1337113" y="2943818"/>
                  </a:lnTo>
                  <a:lnTo>
                    <a:pt x="1336563" y="2943818"/>
                  </a:lnTo>
                  <a:lnTo>
                    <a:pt x="1341213" y="2952968"/>
                  </a:lnTo>
                  <a:lnTo>
                    <a:pt x="1342113" y="2956618"/>
                  </a:lnTo>
                  <a:lnTo>
                    <a:pt x="1342113" y="2966018"/>
                  </a:lnTo>
                  <a:lnTo>
                    <a:pt x="1350912" y="2971267"/>
                  </a:lnTo>
                  <a:lnTo>
                    <a:pt x="1348912" y="2971267"/>
                  </a:lnTo>
                  <a:lnTo>
                    <a:pt x="1346713" y="2975917"/>
                  </a:lnTo>
                  <a:lnTo>
                    <a:pt x="1345812" y="2978767"/>
                  </a:lnTo>
                  <a:lnTo>
                    <a:pt x="1343813" y="2981767"/>
                  </a:lnTo>
                  <a:lnTo>
                    <a:pt x="1342463" y="2985467"/>
                  </a:lnTo>
                  <a:lnTo>
                    <a:pt x="1341463" y="2987467"/>
                  </a:lnTo>
                  <a:lnTo>
                    <a:pt x="1337363" y="2993567"/>
                  </a:lnTo>
                  <a:lnTo>
                    <a:pt x="1335913" y="2995017"/>
                  </a:lnTo>
                  <a:lnTo>
                    <a:pt x="1335363" y="2996717"/>
                  </a:lnTo>
                  <a:lnTo>
                    <a:pt x="1333513" y="2996717"/>
                  </a:lnTo>
                  <a:lnTo>
                    <a:pt x="1329363" y="2999467"/>
                  </a:lnTo>
                  <a:lnTo>
                    <a:pt x="1326563" y="3002117"/>
                  </a:lnTo>
                  <a:lnTo>
                    <a:pt x="1323363" y="3007117"/>
                  </a:lnTo>
                  <a:lnTo>
                    <a:pt x="1323363" y="3012416"/>
                  </a:lnTo>
                  <a:lnTo>
                    <a:pt x="1322013" y="3012416"/>
                  </a:lnTo>
                  <a:lnTo>
                    <a:pt x="1318863" y="3015666"/>
                  </a:lnTo>
                  <a:lnTo>
                    <a:pt x="1316263" y="3020366"/>
                  </a:lnTo>
                  <a:lnTo>
                    <a:pt x="1316713" y="3021166"/>
                  </a:lnTo>
                  <a:lnTo>
                    <a:pt x="1311214" y="3026666"/>
                  </a:lnTo>
                  <a:lnTo>
                    <a:pt x="1311214" y="3037766"/>
                  </a:lnTo>
                  <a:lnTo>
                    <a:pt x="1313563" y="3042416"/>
                  </a:lnTo>
                  <a:lnTo>
                    <a:pt x="1313563" y="3042666"/>
                  </a:lnTo>
                  <a:lnTo>
                    <a:pt x="1313563" y="3048565"/>
                  </a:lnTo>
                  <a:lnTo>
                    <a:pt x="1309114" y="3053015"/>
                  </a:lnTo>
                  <a:lnTo>
                    <a:pt x="1309114" y="3055615"/>
                  </a:lnTo>
                  <a:lnTo>
                    <a:pt x="1310914" y="3061515"/>
                  </a:lnTo>
                  <a:lnTo>
                    <a:pt x="1313913" y="3062965"/>
                  </a:lnTo>
                  <a:lnTo>
                    <a:pt x="1314663" y="3064165"/>
                  </a:lnTo>
                  <a:lnTo>
                    <a:pt x="1314663" y="3065015"/>
                  </a:lnTo>
                  <a:lnTo>
                    <a:pt x="1313114" y="3070015"/>
                  </a:lnTo>
                  <a:lnTo>
                    <a:pt x="1315063" y="3072165"/>
                  </a:lnTo>
                  <a:lnTo>
                    <a:pt x="1317013" y="3077965"/>
                  </a:lnTo>
                  <a:lnTo>
                    <a:pt x="1319113" y="3081264"/>
                  </a:lnTo>
                  <a:lnTo>
                    <a:pt x="1319113" y="3082114"/>
                  </a:lnTo>
                  <a:lnTo>
                    <a:pt x="1317263" y="3083964"/>
                  </a:lnTo>
                  <a:lnTo>
                    <a:pt x="1316263" y="3084414"/>
                  </a:lnTo>
                  <a:lnTo>
                    <a:pt x="1312614" y="3084414"/>
                  </a:lnTo>
                  <a:lnTo>
                    <a:pt x="1307614" y="3085614"/>
                  </a:lnTo>
                  <a:lnTo>
                    <a:pt x="1304614" y="3087014"/>
                  </a:lnTo>
                  <a:lnTo>
                    <a:pt x="1301664" y="3089764"/>
                  </a:lnTo>
                  <a:lnTo>
                    <a:pt x="1300614" y="3087714"/>
                  </a:lnTo>
                  <a:lnTo>
                    <a:pt x="1294014" y="3087714"/>
                  </a:lnTo>
                  <a:lnTo>
                    <a:pt x="1293464" y="3088314"/>
                  </a:lnTo>
                  <a:lnTo>
                    <a:pt x="1289764" y="3087064"/>
                  </a:lnTo>
                  <a:lnTo>
                    <a:pt x="1288614" y="3085964"/>
                  </a:lnTo>
                  <a:lnTo>
                    <a:pt x="1285314" y="3084864"/>
                  </a:lnTo>
                  <a:lnTo>
                    <a:pt x="1282214" y="3082864"/>
                  </a:lnTo>
                  <a:lnTo>
                    <a:pt x="1279364" y="3079965"/>
                  </a:lnTo>
                  <a:lnTo>
                    <a:pt x="1277114" y="3079965"/>
                  </a:lnTo>
                  <a:lnTo>
                    <a:pt x="1277114" y="3078715"/>
                  </a:lnTo>
                  <a:lnTo>
                    <a:pt x="1274015" y="3075615"/>
                  </a:lnTo>
                  <a:lnTo>
                    <a:pt x="1271965" y="3075615"/>
                  </a:lnTo>
                  <a:lnTo>
                    <a:pt x="1270665" y="3073215"/>
                  </a:lnTo>
                  <a:lnTo>
                    <a:pt x="1263465" y="3068465"/>
                  </a:lnTo>
                  <a:lnTo>
                    <a:pt x="1259265" y="3066415"/>
                  </a:lnTo>
                  <a:lnTo>
                    <a:pt x="1257365" y="3067315"/>
                  </a:lnTo>
                  <a:lnTo>
                    <a:pt x="1254815" y="3065615"/>
                  </a:lnTo>
                  <a:lnTo>
                    <a:pt x="1249815" y="3065615"/>
                  </a:lnTo>
                  <a:lnTo>
                    <a:pt x="1246615" y="3064615"/>
                  </a:lnTo>
                  <a:lnTo>
                    <a:pt x="1241615" y="3063615"/>
                  </a:lnTo>
                  <a:lnTo>
                    <a:pt x="1238866" y="3061815"/>
                  </a:lnTo>
                  <a:lnTo>
                    <a:pt x="1234816" y="3060315"/>
                  </a:lnTo>
                  <a:lnTo>
                    <a:pt x="1232466" y="3060315"/>
                  </a:lnTo>
                  <a:lnTo>
                    <a:pt x="1231316" y="3058115"/>
                  </a:lnTo>
                  <a:lnTo>
                    <a:pt x="1228516" y="3058115"/>
                  </a:lnTo>
                  <a:lnTo>
                    <a:pt x="1225716" y="3050065"/>
                  </a:lnTo>
                  <a:lnTo>
                    <a:pt x="1218216" y="3053865"/>
                  </a:lnTo>
                  <a:lnTo>
                    <a:pt x="1215266" y="3053865"/>
                  </a:lnTo>
                  <a:lnTo>
                    <a:pt x="1207616" y="3045165"/>
                  </a:lnTo>
                  <a:lnTo>
                    <a:pt x="1206166" y="3045165"/>
                  </a:lnTo>
                  <a:lnTo>
                    <a:pt x="1202567" y="3038516"/>
                  </a:lnTo>
                  <a:lnTo>
                    <a:pt x="1198017" y="3043066"/>
                  </a:lnTo>
                  <a:lnTo>
                    <a:pt x="1197117" y="3040216"/>
                  </a:lnTo>
                  <a:lnTo>
                    <a:pt x="1192517" y="3035616"/>
                  </a:lnTo>
                  <a:lnTo>
                    <a:pt x="1190867" y="3036416"/>
                  </a:lnTo>
                  <a:lnTo>
                    <a:pt x="1188767" y="3034116"/>
                  </a:lnTo>
                  <a:lnTo>
                    <a:pt x="1182617" y="3029866"/>
                  </a:lnTo>
                  <a:lnTo>
                    <a:pt x="1180767" y="3031616"/>
                  </a:lnTo>
                  <a:lnTo>
                    <a:pt x="1178917" y="3029766"/>
                  </a:lnTo>
                  <a:lnTo>
                    <a:pt x="1177117" y="3029766"/>
                  </a:lnTo>
                  <a:lnTo>
                    <a:pt x="1174917" y="3026366"/>
                  </a:lnTo>
                  <a:lnTo>
                    <a:pt x="1171067" y="3026366"/>
                  </a:lnTo>
                  <a:lnTo>
                    <a:pt x="1165718" y="3021016"/>
                  </a:lnTo>
                  <a:lnTo>
                    <a:pt x="1162418" y="3023216"/>
                  </a:lnTo>
                  <a:lnTo>
                    <a:pt x="1160018" y="3020816"/>
                  </a:lnTo>
                  <a:lnTo>
                    <a:pt x="1158968" y="3020266"/>
                  </a:lnTo>
                  <a:lnTo>
                    <a:pt x="1158968" y="3016516"/>
                  </a:lnTo>
                  <a:lnTo>
                    <a:pt x="1155118" y="3018366"/>
                  </a:lnTo>
                  <a:lnTo>
                    <a:pt x="1151968" y="3016666"/>
                  </a:lnTo>
                  <a:lnTo>
                    <a:pt x="1151968" y="3019966"/>
                  </a:lnTo>
                  <a:lnTo>
                    <a:pt x="1151668" y="3019966"/>
                  </a:lnTo>
                  <a:lnTo>
                    <a:pt x="1149518" y="3017866"/>
                  </a:lnTo>
                  <a:lnTo>
                    <a:pt x="1145868" y="3016666"/>
                  </a:lnTo>
                  <a:lnTo>
                    <a:pt x="1142018" y="3014116"/>
                  </a:lnTo>
                  <a:lnTo>
                    <a:pt x="1139868" y="3014116"/>
                  </a:lnTo>
                  <a:lnTo>
                    <a:pt x="1138968" y="3011516"/>
                  </a:lnTo>
                  <a:lnTo>
                    <a:pt x="1138968" y="3008866"/>
                  </a:lnTo>
                  <a:lnTo>
                    <a:pt x="1136218" y="3004667"/>
                  </a:lnTo>
                  <a:lnTo>
                    <a:pt x="1134568" y="3002917"/>
                  </a:lnTo>
                  <a:lnTo>
                    <a:pt x="1134568" y="2998617"/>
                  </a:lnTo>
                  <a:lnTo>
                    <a:pt x="1129169" y="2998617"/>
                  </a:lnTo>
                  <a:lnTo>
                    <a:pt x="1129169" y="2998267"/>
                  </a:lnTo>
                  <a:lnTo>
                    <a:pt x="1129769" y="2997467"/>
                  </a:lnTo>
                  <a:lnTo>
                    <a:pt x="1132818" y="2988767"/>
                  </a:lnTo>
                  <a:lnTo>
                    <a:pt x="1127819" y="2988767"/>
                  </a:lnTo>
                  <a:lnTo>
                    <a:pt x="1127819" y="2983217"/>
                  </a:lnTo>
                  <a:lnTo>
                    <a:pt x="1123519" y="2983217"/>
                  </a:lnTo>
                  <a:lnTo>
                    <a:pt x="1122569" y="2982617"/>
                  </a:lnTo>
                  <a:lnTo>
                    <a:pt x="1122569" y="2981217"/>
                  </a:lnTo>
                  <a:lnTo>
                    <a:pt x="1119869" y="2977067"/>
                  </a:lnTo>
                  <a:lnTo>
                    <a:pt x="1114869" y="2973167"/>
                  </a:lnTo>
                  <a:lnTo>
                    <a:pt x="1111919" y="2969167"/>
                  </a:lnTo>
                  <a:lnTo>
                    <a:pt x="1109319" y="2966518"/>
                  </a:lnTo>
                  <a:lnTo>
                    <a:pt x="1105769" y="2964118"/>
                  </a:lnTo>
                  <a:lnTo>
                    <a:pt x="1104819" y="2963168"/>
                  </a:lnTo>
                  <a:lnTo>
                    <a:pt x="1104819" y="2958918"/>
                  </a:lnTo>
                  <a:lnTo>
                    <a:pt x="1100269" y="2958918"/>
                  </a:lnTo>
                  <a:lnTo>
                    <a:pt x="1096919" y="2959818"/>
                  </a:lnTo>
                  <a:lnTo>
                    <a:pt x="1095170" y="2959268"/>
                  </a:lnTo>
                  <a:lnTo>
                    <a:pt x="1093820" y="2958318"/>
                  </a:lnTo>
                  <a:lnTo>
                    <a:pt x="1093820" y="2957118"/>
                  </a:lnTo>
                  <a:lnTo>
                    <a:pt x="1091020" y="2951568"/>
                  </a:lnTo>
                  <a:lnTo>
                    <a:pt x="1084770" y="2953568"/>
                  </a:lnTo>
                  <a:lnTo>
                    <a:pt x="1082870" y="2954468"/>
                  </a:lnTo>
                  <a:lnTo>
                    <a:pt x="1080720" y="2954468"/>
                  </a:lnTo>
                  <a:lnTo>
                    <a:pt x="1078670" y="2952418"/>
                  </a:lnTo>
                  <a:lnTo>
                    <a:pt x="1075570" y="2947868"/>
                  </a:lnTo>
                  <a:lnTo>
                    <a:pt x="1064520" y="2947868"/>
                  </a:lnTo>
                  <a:lnTo>
                    <a:pt x="1060920" y="2946018"/>
                  </a:lnTo>
                  <a:lnTo>
                    <a:pt x="1058721" y="2945268"/>
                  </a:lnTo>
                  <a:lnTo>
                    <a:pt x="1057621" y="2942068"/>
                  </a:lnTo>
                  <a:lnTo>
                    <a:pt x="1051771" y="2940018"/>
                  </a:lnTo>
                  <a:lnTo>
                    <a:pt x="1044171" y="2941618"/>
                  </a:lnTo>
                  <a:lnTo>
                    <a:pt x="1042071" y="2936618"/>
                  </a:lnTo>
                  <a:lnTo>
                    <a:pt x="1034721" y="2932919"/>
                  </a:lnTo>
                  <a:lnTo>
                    <a:pt x="1032171" y="2934669"/>
                  </a:lnTo>
                  <a:lnTo>
                    <a:pt x="1029871" y="2932319"/>
                  </a:lnTo>
                  <a:lnTo>
                    <a:pt x="1023921" y="2932319"/>
                  </a:lnTo>
                  <a:lnTo>
                    <a:pt x="1022222" y="2925669"/>
                  </a:lnTo>
                  <a:lnTo>
                    <a:pt x="1017222" y="2925669"/>
                  </a:lnTo>
                  <a:lnTo>
                    <a:pt x="1019372" y="2921219"/>
                  </a:lnTo>
                  <a:lnTo>
                    <a:pt x="1011522" y="2921219"/>
                  </a:lnTo>
                  <a:lnTo>
                    <a:pt x="1012922" y="2919219"/>
                  </a:lnTo>
                  <a:lnTo>
                    <a:pt x="1012922" y="2914469"/>
                  </a:lnTo>
                  <a:lnTo>
                    <a:pt x="1008922" y="2910469"/>
                  </a:lnTo>
                  <a:lnTo>
                    <a:pt x="1002672" y="2909269"/>
                  </a:lnTo>
                  <a:lnTo>
                    <a:pt x="997672" y="2907269"/>
                  </a:lnTo>
                  <a:lnTo>
                    <a:pt x="992672" y="2904319"/>
                  </a:lnTo>
                  <a:lnTo>
                    <a:pt x="988522" y="2900169"/>
                  </a:lnTo>
                  <a:lnTo>
                    <a:pt x="1023521" y="2900669"/>
                  </a:lnTo>
                  <a:close/>
                  <a:moveTo>
                    <a:pt x="654232" y="3272459"/>
                  </a:moveTo>
                  <a:lnTo>
                    <a:pt x="656632" y="3176562"/>
                  </a:lnTo>
                  <a:lnTo>
                    <a:pt x="659632" y="3057965"/>
                  </a:lnTo>
                  <a:lnTo>
                    <a:pt x="776328" y="3061165"/>
                  </a:lnTo>
                  <a:lnTo>
                    <a:pt x="817927" y="3062265"/>
                  </a:lnTo>
                  <a:lnTo>
                    <a:pt x="818177" y="3062265"/>
                  </a:lnTo>
                  <a:lnTo>
                    <a:pt x="814827" y="3118414"/>
                  </a:lnTo>
                  <a:lnTo>
                    <a:pt x="926424" y="3120613"/>
                  </a:lnTo>
                  <a:lnTo>
                    <a:pt x="922924" y="3252410"/>
                  </a:lnTo>
                  <a:lnTo>
                    <a:pt x="922174" y="3279109"/>
                  </a:lnTo>
                  <a:lnTo>
                    <a:pt x="655482" y="3272659"/>
                  </a:lnTo>
                  <a:lnTo>
                    <a:pt x="654882" y="3272659"/>
                  </a:lnTo>
                  <a:close/>
                  <a:moveTo>
                    <a:pt x="929224" y="3279359"/>
                  </a:moveTo>
                  <a:lnTo>
                    <a:pt x="930624" y="3227161"/>
                  </a:lnTo>
                  <a:lnTo>
                    <a:pt x="933474" y="3120863"/>
                  </a:lnTo>
                  <a:lnTo>
                    <a:pt x="1149618" y="3124063"/>
                  </a:lnTo>
                  <a:lnTo>
                    <a:pt x="1148518" y="3215161"/>
                  </a:lnTo>
                  <a:lnTo>
                    <a:pt x="1147618" y="3282859"/>
                  </a:lnTo>
                  <a:lnTo>
                    <a:pt x="932624" y="3279709"/>
                  </a:lnTo>
                  <a:lnTo>
                    <a:pt x="932624" y="3279709"/>
                  </a:lnTo>
                  <a:close/>
                  <a:moveTo>
                    <a:pt x="594233" y="3056665"/>
                  </a:moveTo>
                  <a:lnTo>
                    <a:pt x="597683" y="3056665"/>
                  </a:lnTo>
                  <a:lnTo>
                    <a:pt x="601233" y="3056665"/>
                  </a:lnTo>
                  <a:lnTo>
                    <a:pt x="601233" y="3056665"/>
                  </a:lnTo>
                  <a:lnTo>
                    <a:pt x="652732" y="3057565"/>
                  </a:lnTo>
                  <a:lnTo>
                    <a:pt x="649782" y="3174612"/>
                  </a:lnTo>
                  <a:lnTo>
                    <a:pt x="647382" y="3271409"/>
                  </a:lnTo>
                  <a:lnTo>
                    <a:pt x="383839" y="3262810"/>
                  </a:lnTo>
                  <a:lnTo>
                    <a:pt x="383839" y="3262810"/>
                  </a:lnTo>
                  <a:lnTo>
                    <a:pt x="378539" y="3262810"/>
                  </a:lnTo>
                  <a:lnTo>
                    <a:pt x="386039" y="3049165"/>
                  </a:lnTo>
                  <a:lnTo>
                    <a:pt x="474737" y="3052365"/>
                  </a:lnTo>
                  <a:close/>
                  <a:moveTo>
                    <a:pt x="1431610" y="3036666"/>
                  </a:moveTo>
                  <a:lnTo>
                    <a:pt x="1322163" y="3035566"/>
                  </a:lnTo>
                  <a:lnTo>
                    <a:pt x="1317913" y="3035566"/>
                  </a:lnTo>
                  <a:lnTo>
                    <a:pt x="1317913" y="3029516"/>
                  </a:lnTo>
                  <a:lnTo>
                    <a:pt x="1320313" y="3027116"/>
                  </a:lnTo>
                  <a:lnTo>
                    <a:pt x="1321313" y="3027116"/>
                  </a:lnTo>
                  <a:lnTo>
                    <a:pt x="1325363" y="3023266"/>
                  </a:lnTo>
                  <a:lnTo>
                    <a:pt x="1323863" y="3020316"/>
                  </a:lnTo>
                  <a:lnTo>
                    <a:pt x="1324713" y="3019366"/>
                  </a:lnTo>
                  <a:lnTo>
                    <a:pt x="1327563" y="3019366"/>
                  </a:lnTo>
                  <a:lnTo>
                    <a:pt x="1330113" y="3014366"/>
                  </a:lnTo>
                  <a:lnTo>
                    <a:pt x="1330113" y="3009067"/>
                  </a:lnTo>
                  <a:lnTo>
                    <a:pt x="1331463" y="3006916"/>
                  </a:lnTo>
                  <a:lnTo>
                    <a:pt x="1333163" y="3005217"/>
                  </a:lnTo>
                  <a:lnTo>
                    <a:pt x="1335313" y="3003867"/>
                  </a:lnTo>
                  <a:lnTo>
                    <a:pt x="1340313" y="3003867"/>
                  </a:lnTo>
                  <a:lnTo>
                    <a:pt x="1341913" y="2998867"/>
                  </a:lnTo>
                  <a:lnTo>
                    <a:pt x="1347263" y="2991317"/>
                  </a:lnTo>
                  <a:lnTo>
                    <a:pt x="1348762" y="2988267"/>
                  </a:lnTo>
                  <a:lnTo>
                    <a:pt x="1349762" y="2985417"/>
                  </a:lnTo>
                  <a:lnTo>
                    <a:pt x="1351762" y="2982367"/>
                  </a:lnTo>
                  <a:lnTo>
                    <a:pt x="1353062" y="2978667"/>
                  </a:lnTo>
                  <a:lnTo>
                    <a:pt x="1355662" y="2978667"/>
                  </a:lnTo>
                  <a:lnTo>
                    <a:pt x="1357662" y="2973017"/>
                  </a:lnTo>
                  <a:lnTo>
                    <a:pt x="1357662" y="2967718"/>
                  </a:lnTo>
                  <a:lnTo>
                    <a:pt x="1349062" y="2962168"/>
                  </a:lnTo>
                  <a:lnTo>
                    <a:pt x="1348762" y="2962168"/>
                  </a:lnTo>
                  <a:lnTo>
                    <a:pt x="1348762" y="2956618"/>
                  </a:lnTo>
                  <a:lnTo>
                    <a:pt x="1347562" y="2951368"/>
                  </a:lnTo>
                  <a:lnTo>
                    <a:pt x="1347562" y="2950968"/>
                  </a:lnTo>
                  <a:lnTo>
                    <a:pt x="1351262" y="2944118"/>
                  </a:lnTo>
                  <a:lnTo>
                    <a:pt x="1350412" y="2943668"/>
                  </a:lnTo>
                  <a:lnTo>
                    <a:pt x="1351862" y="2942968"/>
                  </a:lnTo>
                  <a:lnTo>
                    <a:pt x="1350012" y="2937268"/>
                  </a:lnTo>
                  <a:lnTo>
                    <a:pt x="1350012" y="2932669"/>
                  </a:lnTo>
                  <a:lnTo>
                    <a:pt x="1353412" y="2930369"/>
                  </a:lnTo>
                  <a:lnTo>
                    <a:pt x="1356212" y="2926119"/>
                  </a:lnTo>
                  <a:lnTo>
                    <a:pt x="1358812" y="2921119"/>
                  </a:lnTo>
                  <a:lnTo>
                    <a:pt x="1358812" y="2916469"/>
                  </a:lnTo>
                  <a:lnTo>
                    <a:pt x="1359712" y="2913669"/>
                  </a:lnTo>
                  <a:lnTo>
                    <a:pt x="1359712" y="2909219"/>
                  </a:lnTo>
                  <a:lnTo>
                    <a:pt x="1361062" y="2904869"/>
                  </a:lnTo>
                  <a:lnTo>
                    <a:pt x="1360512" y="2903420"/>
                  </a:lnTo>
                  <a:lnTo>
                    <a:pt x="1364162" y="2902219"/>
                  </a:lnTo>
                  <a:lnTo>
                    <a:pt x="1367612" y="2895520"/>
                  </a:lnTo>
                  <a:lnTo>
                    <a:pt x="1365812" y="2894670"/>
                  </a:lnTo>
                  <a:lnTo>
                    <a:pt x="1369312" y="2891120"/>
                  </a:lnTo>
                  <a:lnTo>
                    <a:pt x="1370512" y="2886420"/>
                  </a:lnTo>
                  <a:lnTo>
                    <a:pt x="1372162" y="2883870"/>
                  </a:lnTo>
                  <a:lnTo>
                    <a:pt x="1376262" y="2879770"/>
                  </a:lnTo>
                  <a:lnTo>
                    <a:pt x="1376262" y="2873670"/>
                  </a:lnTo>
                  <a:lnTo>
                    <a:pt x="1377062" y="2872870"/>
                  </a:lnTo>
                  <a:lnTo>
                    <a:pt x="1378362" y="2867470"/>
                  </a:lnTo>
                  <a:lnTo>
                    <a:pt x="1378362" y="2862471"/>
                  </a:lnTo>
                  <a:lnTo>
                    <a:pt x="1376862" y="2857121"/>
                  </a:lnTo>
                  <a:lnTo>
                    <a:pt x="1375012" y="2855421"/>
                  </a:lnTo>
                  <a:lnTo>
                    <a:pt x="1373112" y="2854321"/>
                  </a:lnTo>
                  <a:lnTo>
                    <a:pt x="1373112" y="2850471"/>
                  </a:lnTo>
                  <a:lnTo>
                    <a:pt x="1537207" y="2850471"/>
                  </a:lnTo>
                  <a:lnTo>
                    <a:pt x="1536157" y="3065465"/>
                  </a:lnTo>
                  <a:lnTo>
                    <a:pt x="1431560" y="3065465"/>
                  </a:lnTo>
                  <a:close/>
                  <a:moveTo>
                    <a:pt x="1596206" y="3288359"/>
                  </a:moveTo>
                  <a:lnTo>
                    <a:pt x="1596206" y="3263359"/>
                  </a:lnTo>
                  <a:lnTo>
                    <a:pt x="1597156" y="3073365"/>
                  </a:lnTo>
                  <a:lnTo>
                    <a:pt x="1753501" y="3073365"/>
                  </a:lnTo>
                  <a:lnTo>
                    <a:pt x="1753501" y="3287209"/>
                  </a:lnTo>
                  <a:lnTo>
                    <a:pt x="1751351" y="3287209"/>
                  </a:lnTo>
                  <a:lnTo>
                    <a:pt x="1663904" y="3287809"/>
                  </a:lnTo>
                  <a:close/>
                  <a:moveTo>
                    <a:pt x="1648504" y="2795922"/>
                  </a:moveTo>
                  <a:lnTo>
                    <a:pt x="1648504" y="2844321"/>
                  </a:lnTo>
                  <a:lnTo>
                    <a:pt x="1544007" y="2843321"/>
                  </a:lnTo>
                  <a:lnTo>
                    <a:pt x="1377462" y="2843321"/>
                  </a:lnTo>
                  <a:lnTo>
                    <a:pt x="1377812" y="2842621"/>
                  </a:lnTo>
                  <a:lnTo>
                    <a:pt x="1375912" y="2837221"/>
                  </a:lnTo>
                  <a:lnTo>
                    <a:pt x="1374362" y="2835621"/>
                  </a:lnTo>
                  <a:lnTo>
                    <a:pt x="1376362" y="2834671"/>
                  </a:lnTo>
                  <a:lnTo>
                    <a:pt x="1376362" y="2828871"/>
                  </a:lnTo>
                  <a:lnTo>
                    <a:pt x="1375562" y="2828022"/>
                  </a:lnTo>
                  <a:lnTo>
                    <a:pt x="1377762" y="2824121"/>
                  </a:lnTo>
                  <a:lnTo>
                    <a:pt x="1376212" y="2818322"/>
                  </a:lnTo>
                  <a:lnTo>
                    <a:pt x="1376212" y="2817722"/>
                  </a:lnTo>
                  <a:lnTo>
                    <a:pt x="1376712" y="2817172"/>
                  </a:lnTo>
                  <a:lnTo>
                    <a:pt x="1380012" y="2817172"/>
                  </a:lnTo>
                  <a:lnTo>
                    <a:pt x="1381112" y="2813872"/>
                  </a:lnTo>
                  <a:lnTo>
                    <a:pt x="1384311" y="2813872"/>
                  </a:lnTo>
                  <a:lnTo>
                    <a:pt x="1384311" y="2810622"/>
                  </a:lnTo>
                  <a:lnTo>
                    <a:pt x="1388211" y="2810622"/>
                  </a:lnTo>
                  <a:lnTo>
                    <a:pt x="1394261" y="2801522"/>
                  </a:lnTo>
                  <a:lnTo>
                    <a:pt x="1394261" y="2801122"/>
                  </a:lnTo>
                  <a:lnTo>
                    <a:pt x="1397011" y="2802422"/>
                  </a:lnTo>
                  <a:lnTo>
                    <a:pt x="1399261" y="2800172"/>
                  </a:lnTo>
                  <a:lnTo>
                    <a:pt x="1401211" y="2799572"/>
                  </a:lnTo>
                  <a:lnTo>
                    <a:pt x="1402811" y="2799572"/>
                  </a:lnTo>
                  <a:lnTo>
                    <a:pt x="1408861" y="2795822"/>
                  </a:lnTo>
                  <a:lnTo>
                    <a:pt x="1413861" y="2793472"/>
                  </a:lnTo>
                  <a:lnTo>
                    <a:pt x="1416011" y="2792073"/>
                  </a:lnTo>
                  <a:lnTo>
                    <a:pt x="1417510" y="2795122"/>
                  </a:lnTo>
                  <a:lnTo>
                    <a:pt x="1423360" y="2795122"/>
                  </a:lnTo>
                  <a:lnTo>
                    <a:pt x="1424410" y="2794073"/>
                  </a:lnTo>
                  <a:lnTo>
                    <a:pt x="1426160" y="2792622"/>
                  </a:lnTo>
                  <a:lnTo>
                    <a:pt x="1426160" y="2795122"/>
                  </a:lnTo>
                  <a:lnTo>
                    <a:pt x="1433210" y="2795122"/>
                  </a:lnTo>
                  <a:lnTo>
                    <a:pt x="1434010" y="2792872"/>
                  </a:lnTo>
                  <a:lnTo>
                    <a:pt x="1437610" y="2792872"/>
                  </a:lnTo>
                  <a:lnTo>
                    <a:pt x="1442610" y="2788423"/>
                  </a:lnTo>
                  <a:lnTo>
                    <a:pt x="1440860" y="2786673"/>
                  </a:lnTo>
                  <a:lnTo>
                    <a:pt x="1447060" y="2784723"/>
                  </a:lnTo>
                  <a:lnTo>
                    <a:pt x="1450910" y="2780923"/>
                  </a:lnTo>
                  <a:lnTo>
                    <a:pt x="1454510" y="2780923"/>
                  </a:lnTo>
                  <a:lnTo>
                    <a:pt x="1456609" y="2778673"/>
                  </a:lnTo>
                  <a:lnTo>
                    <a:pt x="1459509" y="2773673"/>
                  </a:lnTo>
                  <a:lnTo>
                    <a:pt x="1458109" y="2772323"/>
                  </a:lnTo>
                  <a:lnTo>
                    <a:pt x="1464409" y="2772323"/>
                  </a:lnTo>
                  <a:lnTo>
                    <a:pt x="1467609" y="2769023"/>
                  </a:lnTo>
                  <a:lnTo>
                    <a:pt x="1472609" y="2761473"/>
                  </a:lnTo>
                  <a:lnTo>
                    <a:pt x="1475309" y="2756174"/>
                  </a:lnTo>
                  <a:lnTo>
                    <a:pt x="1476659" y="2755723"/>
                  </a:lnTo>
                  <a:lnTo>
                    <a:pt x="1478609" y="2755723"/>
                  </a:lnTo>
                  <a:lnTo>
                    <a:pt x="1487309" y="2759973"/>
                  </a:lnTo>
                  <a:lnTo>
                    <a:pt x="1487309" y="2755174"/>
                  </a:lnTo>
                  <a:lnTo>
                    <a:pt x="1490808" y="2755174"/>
                  </a:lnTo>
                  <a:lnTo>
                    <a:pt x="1493008" y="2752974"/>
                  </a:lnTo>
                  <a:lnTo>
                    <a:pt x="1496008" y="2752974"/>
                  </a:lnTo>
                  <a:lnTo>
                    <a:pt x="1497758" y="2749324"/>
                  </a:lnTo>
                  <a:lnTo>
                    <a:pt x="1498408" y="2748724"/>
                  </a:lnTo>
                  <a:lnTo>
                    <a:pt x="1502358" y="2741024"/>
                  </a:lnTo>
                  <a:lnTo>
                    <a:pt x="1499508" y="2738074"/>
                  </a:lnTo>
                  <a:lnTo>
                    <a:pt x="1501008" y="2735174"/>
                  </a:lnTo>
                  <a:lnTo>
                    <a:pt x="1498208" y="2729374"/>
                  </a:lnTo>
                  <a:lnTo>
                    <a:pt x="1497308" y="2729374"/>
                  </a:lnTo>
                  <a:lnTo>
                    <a:pt x="1497308" y="2723724"/>
                  </a:lnTo>
                  <a:lnTo>
                    <a:pt x="1497758" y="2722775"/>
                  </a:lnTo>
                  <a:lnTo>
                    <a:pt x="1500608" y="2720024"/>
                  </a:lnTo>
                  <a:lnTo>
                    <a:pt x="1504808" y="2720024"/>
                  </a:lnTo>
                  <a:lnTo>
                    <a:pt x="1507908" y="2713575"/>
                  </a:lnTo>
                  <a:lnTo>
                    <a:pt x="1503708" y="2709375"/>
                  </a:lnTo>
                  <a:lnTo>
                    <a:pt x="1508958" y="2707375"/>
                  </a:lnTo>
                  <a:lnTo>
                    <a:pt x="1512708" y="2703675"/>
                  </a:lnTo>
                  <a:lnTo>
                    <a:pt x="1512708" y="2700175"/>
                  </a:lnTo>
                  <a:lnTo>
                    <a:pt x="1518058" y="2700175"/>
                  </a:lnTo>
                  <a:lnTo>
                    <a:pt x="1520458" y="2695175"/>
                  </a:lnTo>
                  <a:lnTo>
                    <a:pt x="1520458" y="2691375"/>
                  </a:lnTo>
                  <a:lnTo>
                    <a:pt x="1521058" y="2690775"/>
                  </a:lnTo>
                  <a:lnTo>
                    <a:pt x="1523058" y="2690125"/>
                  </a:lnTo>
                  <a:lnTo>
                    <a:pt x="1525508" y="2690125"/>
                  </a:lnTo>
                  <a:lnTo>
                    <a:pt x="1527757" y="2689025"/>
                  </a:lnTo>
                  <a:lnTo>
                    <a:pt x="1529407" y="2689025"/>
                  </a:lnTo>
                  <a:lnTo>
                    <a:pt x="1532457" y="2690525"/>
                  </a:lnTo>
                  <a:lnTo>
                    <a:pt x="1537107" y="2688225"/>
                  </a:lnTo>
                  <a:lnTo>
                    <a:pt x="1538707" y="2685675"/>
                  </a:lnTo>
                  <a:lnTo>
                    <a:pt x="1539307" y="2685675"/>
                  </a:lnTo>
                  <a:lnTo>
                    <a:pt x="1540007" y="2686025"/>
                  </a:lnTo>
                  <a:lnTo>
                    <a:pt x="1540007" y="2686975"/>
                  </a:lnTo>
                  <a:lnTo>
                    <a:pt x="1541107" y="2686625"/>
                  </a:lnTo>
                  <a:lnTo>
                    <a:pt x="1543007" y="2687625"/>
                  </a:lnTo>
                  <a:lnTo>
                    <a:pt x="1545357" y="2685225"/>
                  </a:lnTo>
                  <a:lnTo>
                    <a:pt x="1547357" y="2684575"/>
                  </a:lnTo>
                  <a:lnTo>
                    <a:pt x="1550857" y="2684575"/>
                  </a:lnTo>
                  <a:lnTo>
                    <a:pt x="1553457" y="2683326"/>
                  </a:lnTo>
                  <a:lnTo>
                    <a:pt x="1555257" y="2688575"/>
                  </a:lnTo>
                  <a:lnTo>
                    <a:pt x="1559907" y="2683976"/>
                  </a:lnTo>
                  <a:lnTo>
                    <a:pt x="1559907" y="2683976"/>
                  </a:lnTo>
                  <a:lnTo>
                    <a:pt x="1562206" y="2686275"/>
                  </a:lnTo>
                  <a:lnTo>
                    <a:pt x="1568006" y="2684326"/>
                  </a:lnTo>
                  <a:lnTo>
                    <a:pt x="1568956" y="2683875"/>
                  </a:lnTo>
                  <a:lnTo>
                    <a:pt x="1570956" y="2684525"/>
                  </a:lnTo>
                  <a:lnTo>
                    <a:pt x="1572756" y="2684525"/>
                  </a:lnTo>
                  <a:lnTo>
                    <a:pt x="1574806" y="2686576"/>
                  </a:lnTo>
                  <a:lnTo>
                    <a:pt x="1581406" y="2682376"/>
                  </a:lnTo>
                  <a:lnTo>
                    <a:pt x="1582206" y="2680726"/>
                  </a:lnTo>
                  <a:lnTo>
                    <a:pt x="1583356" y="2681876"/>
                  </a:lnTo>
                  <a:lnTo>
                    <a:pt x="1587406" y="2683275"/>
                  </a:lnTo>
                  <a:lnTo>
                    <a:pt x="1593806" y="2683275"/>
                  </a:lnTo>
                  <a:lnTo>
                    <a:pt x="1594556" y="2685576"/>
                  </a:lnTo>
                  <a:lnTo>
                    <a:pt x="1596106" y="2686325"/>
                  </a:lnTo>
                  <a:lnTo>
                    <a:pt x="1596106" y="2687425"/>
                  </a:lnTo>
                  <a:lnTo>
                    <a:pt x="1601105" y="2689875"/>
                  </a:lnTo>
                  <a:lnTo>
                    <a:pt x="1602705" y="2689875"/>
                  </a:lnTo>
                  <a:lnTo>
                    <a:pt x="1602705" y="2692275"/>
                  </a:lnTo>
                  <a:lnTo>
                    <a:pt x="1606905" y="2696425"/>
                  </a:lnTo>
                  <a:lnTo>
                    <a:pt x="1612555" y="2696425"/>
                  </a:lnTo>
                  <a:lnTo>
                    <a:pt x="1613905" y="2695775"/>
                  </a:lnTo>
                  <a:lnTo>
                    <a:pt x="1615305" y="2696425"/>
                  </a:lnTo>
                  <a:lnTo>
                    <a:pt x="1618055" y="2696425"/>
                  </a:lnTo>
                  <a:lnTo>
                    <a:pt x="1621055" y="2694975"/>
                  </a:lnTo>
                  <a:lnTo>
                    <a:pt x="1624055" y="2696425"/>
                  </a:lnTo>
                  <a:lnTo>
                    <a:pt x="1626855" y="2696425"/>
                  </a:lnTo>
                  <a:lnTo>
                    <a:pt x="1626855" y="2696425"/>
                  </a:lnTo>
                  <a:lnTo>
                    <a:pt x="1627955" y="2741874"/>
                  </a:lnTo>
                  <a:lnTo>
                    <a:pt x="1630155" y="2741874"/>
                  </a:lnTo>
                  <a:lnTo>
                    <a:pt x="1631255" y="2794673"/>
                  </a:lnTo>
                  <a:close/>
                  <a:moveTo>
                    <a:pt x="1692703" y="2632477"/>
                  </a:moveTo>
                  <a:lnTo>
                    <a:pt x="1690103" y="2635927"/>
                  </a:lnTo>
                  <a:lnTo>
                    <a:pt x="1688753" y="2639527"/>
                  </a:lnTo>
                  <a:lnTo>
                    <a:pt x="1685003" y="2643327"/>
                  </a:lnTo>
                  <a:lnTo>
                    <a:pt x="1685003" y="2648027"/>
                  </a:lnTo>
                  <a:lnTo>
                    <a:pt x="1683203" y="2650826"/>
                  </a:lnTo>
                  <a:lnTo>
                    <a:pt x="1681653" y="2653726"/>
                  </a:lnTo>
                  <a:lnTo>
                    <a:pt x="1681653" y="2655426"/>
                  </a:lnTo>
                  <a:lnTo>
                    <a:pt x="1680903" y="2656176"/>
                  </a:lnTo>
                  <a:lnTo>
                    <a:pt x="1675053" y="2659126"/>
                  </a:lnTo>
                  <a:lnTo>
                    <a:pt x="1675053" y="2663476"/>
                  </a:lnTo>
                  <a:lnTo>
                    <a:pt x="1672004" y="2666126"/>
                  </a:lnTo>
                  <a:lnTo>
                    <a:pt x="1669354" y="2667476"/>
                  </a:lnTo>
                  <a:lnTo>
                    <a:pt x="1667954" y="2670226"/>
                  </a:lnTo>
                  <a:lnTo>
                    <a:pt x="1666504" y="2671676"/>
                  </a:lnTo>
                  <a:lnTo>
                    <a:pt x="1664854" y="2672476"/>
                  </a:lnTo>
                  <a:lnTo>
                    <a:pt x="1661954" y="2675126"/>
                  </a:lnTo>
                  <a:lnTo>
                    <a:pt x="1659854" y="2676576"/>
                  </a:lnTo>
                  <a:lnTo>
                    <a:pt x="1655404" y="2676576"/>
                  </a:lnTo>
                  <a:lnTo>
                    <a:pt x="1650154" y="2678076"/>
                  </a:lnTo>
                  <a:lnTo>
                    <a:pt x="1648454" y="2679725"/>
                  </a:lnTo>
                  <a:lnTo>
                    <a:pt x="1647204" y="2681876"/>
                  </a:lnTo>
                  <a:lnTo>
                    <a:pt x="1644604" y="2681876"/>
                  </a:lnTo>
                  <a:lnTo>
                    <a:pt x="1641654" y="2683326"/>
                  </a:lnTo>
                  <a:lnTo>
                    <a:pt x="1637754" y="2686275"/>
                  </a:lnTo>
                  <a:lnTo>
                    <a:pt x="1633505" y="2686275"/>
                  </a:lnTo>
                  <a:lnTo>
                    <a:pt x="1633505" y="2685326"/>
                  </a:lnTo>
                  <a:lnTo>
                    <a:pt x="1631605" y="2686275"/>
                  </a:lnTo>
                  <a:lnTo>
                    <a:pt x="1631605" y="2686275"/>
                  </a:lnTo>
                  <a:lnTo>
                    <a:pt x="1625305" y="2689425"/>
                  </a:lnTo>
                  <a:lnTo>
                    <a:pt x="1619655" y="2686725"/>
                  </a:lnTo>
                  <a:lnTo>
                    <a:pt x="1617155" y="2689075"/>
                  </a:lnTo>
                  <a:lnTo>
                    <a:pt x="1616455" y="2689425"/>
                  </a:lnTo>
                  <a:lnTo>
                    <a:pt x="1613655" y="2688075"/>
                  </a:lnTo>
                  <a:lnTo>
                    <a:pt x="1610705" y="2689525"/>
                  </a:lnTo>
                  <a:lnTo>
                    <a:pt x="1609605" y="2689525"/>
                  </a:lnTo>
                  <a:lnTo>
                    <a:pt x="1609605" y="2687225"/>
                  </a:lnTo>
                  <a:lnTo>
                    <a:pt x="1605305" y="2682976"/>
                  </a:lnTo>
                  <a:lnTo>
                    <a:pt x="1602905" y="2682976"/>
                  </a:lnTo>
                  <a:lnTo>
                    <a:pt x="1602905" y="2682026"/>
                  </a:lnTo>
                  <a:lnTo>
                    <a:pt x="1600055" y="2680675"/>
                  </a:lnTo>
                  <a:lnTo>
                    <a:pt x="1598655" y="2676376"/>
                  </a:lnTo>
                  <a:lnTo>
                    <a:pt x="1588956" y="2676376"/>
                  </a:lnTo>
                  <a:lnTo>
                    <a:pt x="1587006" y="2675676"/>
                  </a:lnTo>
                  <a:lnTo>
                    <a:pt x="1584306" y="2672976"/>
                  </a:lnTo>
                  <a:lnTo>
                    <a:pt x="1579306" y="2672976"/>
                  </a:lnTo>
                  <a:lnTo>
                    <a:pt x="1577206" y="2675276"/>
                  </a:lnTo>
                  <a:lnTo>
                    <a:pt x="1575956" y="2677426"/>
                  </a:lnTo>
                  <a:lnTo>
                    <a:pt x="1572556" y="2677426"/>
                  </a:lnTo>
                  <a:lnTo>
                    <a:pt x="1568456" y="2676126"/>
                  </a:lnTo>
                  <a:lnTo>
                    <a:pt x="1565406" y="2677626"/>
                  </a:lnTo>
                  <a:lnTo>
                    <a:pt x="1564156" y="2678026"/>
                  </a:lnTo>
                  <a:lnTo>
                    <a:pt x="1559907" y="2675976"/>
                  </a:lnTo>
                  <a:lnTo>
                    <a:pt x="1558457" y="2676676"/>
                  </a:lnTo>
                  <a:lnTo>
                    <a:pt x="1558457" y="2676176"/>
                  </a:lnTo>
                  <a:lnTo>
                    <a:pt x="1551757" y="2672976"/>
                  </a:lnTo>
                  <a:lnTo>
                    <a:pt x="1549707" y="2677226"/>
                  </a:lnTo>
                  <a:lnTo>
                    <a:pt x="1547007" y="2677226"/>
                  </a:lnTo>
                  <a:lnTo>
                    <a:pt x="1547007" y="2622227"/>
                  </a:lnTo>
                  <a:lnTo>
                    <a:pt x="1436010" y="2622227"/>
                  </a:lnTo>
                  <a:lnTo>
                    <a:pt x="1436010" y="2511230"/>
                  </a:lnTo>
                  <a:lnTo>
                    <a:pt x="1437910" y="2509330"/>
                  </a:lnTo>
                  <a:lnTo>
                    <a:pt x="1438560" y="2506680"/>
                  </a:lnTo>
                  <a:lnTo>
                    <a:pt x="1441260" y="2506680"/>
                  </a:lnTo>
                  <a:lnTo>
                    <a:pt x="1447260" y="2503031"/>
                  </a:lnTo>
                  <a:lnTo>
                    <a:pt x="1451860" y="2501531"/>
                  </a:lnTo>
                  <a:lnTo>
                    <a:pt x="1453310" y="2496981"/>
                  </a:lnTo>
                  <a:lnTo>
                    <a:pt x="1455260" y="2494081"/>
                  </a:lnTo>
                  <a:lnTo>
                    <a:pt x="1457859" y="2487931"/>
                  </a:lnTo>
                  <a:lnTo>
                    <a:pt x="1459059" y="2480831"/>
                  </a:lnTo>
                  <a:lnTo>
                    <a:pt x="1459859" y="2478581"/>
                  </a:lnTo>
                  <a:lnTo>
                    <a:pt x="1475609" y="2462782"/>
                  </a:lnTo>
                  <a:lnTo>
                    <a:pt x="1478009" y="2461182"/>
                  </a:lnTo>
                  <a:lnTo>
                    <a:pt x="1484959" y="2460082"/>
                  </a:lnTo>
                  <a:lnTo>
                    <a:pt x="1486909" y="2458132"/>
                  </a:lnTo>
                  <a:lnTo>
                    <a:pt x="1488509" y="2455182"/>
                  </a:lnTo>
                  <a:lnTo>
                    <a:pt x="1489759" y="2451282"/>
                  </a:lnTo>
                  <a:lnTo>
                    <a:pt x="1489759" y="2439532"/>
                  </a:lnTo>
                  <a:lnTo>
                    <a:pt x="1487609" y="2435082"/>
                  </a:lnTo>
                  <a:lnTo>
                    <a:pt x="1487609" y="2430732"/>
                  </a:lnTo>
                  <a:lnTo>
                    <a:pt x="1489459" y="2428883"/>
                  </a:lnTo>
                  <a:lnTo>
                    <a:pt x="1491209" y="2429482"/>
                  </a:lnTo>
                  <a:lnTo>
                    <a:pt x="1493308" y="2431282"/>
                  </a:lnTo>
                  <a:lnTo>
                    <a:pt x="1497758" y="2429132"/>
                  </a:lnTo>
                  <a:lnTo>
                    <a:pt x="1499458" y="2427683"/>
                  </a:lnTo>
                  <a:lnTo>
                    <a:pt x="1502008" y="2426433"/>
                  </a:lnTo>
                  <a:lnTo>
                    <a:pt x="1503908" y="2427083"/>
                  </a:lnTo>
                  <a:lnTo>
                    <a:pt x="1509808" y="2427083"/>
                  </a:lnTo>
                  <a:lnTo>
                    <a:pt x="1512758" y="2424133"/>
                  </a:lnTo>
                  <a:lnTo>
                    <a:pt x="1517058" y="2421533"/>
                  </a:lnTo>
                  <a:lnTo>
                    <a:pt x="1518508" y="2421533"/>
                  </a:lnTo>
                  <a:lnTo>
                    <a:pt x="1523508" y="2420033"/>
                  </a:lnTo>
                  <a:lnTo>
                    <a:pt x="1526808" y="2418433"/>
                  </a:lnTo>
                  <a:lnTo>
                    <a:pt x="1528507" y="2415183"/>
                  </a:lnTo>
                  <a:lnTo>
                    <a:pt x="1538157" y="2415183"/>
                  </a:lnTo>
                  <a:lnTo>
                    <a:pt x="1541107" y="2413733"/>
                  </a:lnTo>
                  <a:lnTo>
                    <a:pt x="1548757" y="2406433"/>
                  </a:lnTo>
                  <a:lnTo>
                    <a:pt x="1549607" y="2406883"/>
                  </a:lnTo>
                  <a:lnTo>
                    <a:pt x="1553257" y="2410433"/>
                  </a:lnTo>
                  <a:lnTo>
                    <a:pt x="1555157" y="2414333"/>
                  </a:lnTo>
                  <a:lnTo>
                    <a:pt x="1558057" y="2417383"/>
                  </a:lnTo>
                  <a:lnTo>
                    <a:pt x="1560156" y="2417383"/>
                  </a:lnTo>
                  <a:lnTo>
                    <a:pt x="1561207" y="2418533"/>
                  </a:lnTo>
                  <a:lnTo>
                    <a:pt x="1564956" y="2418533"/>
                  </a:lnTo>
                  <a:lnTo>
                    <a:pt x="1568006" y="2417683"/>
                  </a:lnTo>
                  <a:lnTo>
                    <a:pt x="1574556" y="2424083"/>
                  </a:lnTo>
                  <a:lnTo>
                    <a:pt x="1585606" y="2424083"/>
                  </a:lnTo>
                  <a:lnTo>
                    <a:pt x="1588406" y="2426833"/>
                  </a:lnTo>
                  <a:lnTo>
                    <a:pt x="1589056" y="2428832"/>
                  </a:lnTo>
                  <a:lnTo>
                    <a:pt x="1589056" y="2431833"/>
                  </a:lnTo>
                  <a:lnTo>
                    <a:pt x="1591106" y="2434033"/>
                  </a:lnTo>
                  <a:lnTo>
                    <a:pt x="1600405" y="2439032"/>
                  </a:lnTo>
                  <a:lnTo>
                    <a:pt x="1607755" y="2446382"/>
                  </a:lnTo>
                  <a:lnTo>
                    <a:pt x="1613805" y="2449632"/>
                  </a:lnTo>
                  <a:lnTo>
                    <a:pt x="1615455" y="2449632"/>
                  </a:lnTo>
                  <a:lnTo>
                    <a:pt x="1616155" y="2450432"/>
                  </a:lnTo>
                  <a:lnTo>
                    <a:pt x="1617105" y="2452132"/>
                  </a:lnTo>
                  <a:lnTo>
                    <a:pt x="1619505" y="2454782"/>
                  </a:lnTo>
                  <a:lnTo>
                    <a:pt x="1621405" y="2458682"/>
                  </a:lnTo>
                  <a:lnTo>
                    <a:pt x="1623305" y="2460832"/>
                  </a:lnTo>
                  <a:lnTo>
                    <a:pt x="1625855" y="2462282"/>
                  </a:lnTo>
                  <a:lnTo>
                    <a:pt x="1627555" y="2463982"/>
                  </a:lnTo>
                  <a:lnTo>
                    <a:pt x="1628505" y="2463982"/>
                  </a:lnTo>
                  <a:lnTo>
                    <a:pt x="1629705" y="2465182"/>
                  </a:lnTo>
                  <a:lnTo>
                    <a:pt x="1632305" y="2466681"/>
                  </a:lnTo>
                  <a:lnTo>
                    <a:pt x="1633555" y="2467981"/>
                  </a:lnTo>
                  <a:lnTo>
                    <a:pt x="1636954" y="2469082"/>
                  </a:lnTo>
                  <a:lnTo>
                    <a:pt x="1639754" y="2471931"/>
                  </a:lnTo>
                  <a:lnTo>
                    <a:pt x="1639754" y="2474031"/>
                  </a:lnTo>
                  <a:lnTo>
                    <a:pt x="1641504" y="2475781"/>
                  </a:lnTo>
                  <a:lnTo>
                    <a:pt x="1641954" y="2476781"/>
                  </a:lnTo>
                  <a:lnTo>
                    <a:pt x="1641954" y="2480081"/>
                  </a:lnTo>
                  <a:lnTo>
                    <a:pt x="1643054" y="2482331"/>
                  </a:lnTo>
                  <a:lnTo>
                    <a:pt x="1643054" y="2485181"/>
                  </a:lnTo>
                  <a:lnTo>
                    <a:pt x="1647204" y="2489281"/>
                  </a:lnTo>
                  <a:lnTo>
                    <a:pt x="1649154" y="2492281"/>
                  </a:lnTo>
                  <a:lnTo>
                    <a:pt x="1649654" y="2492931"/>
                  </a:lnTo>
                  <a:lnTo>
                    <a:pt x="1649654" y="2510180"/>
                  </a:lnTo>
                  <a:lnTo>
                    <a:pt x="1648504" y="2512380"/>
                  </a:lnTo>
                  <a:lnTo>
                    <a:pt x="1648504" y="2537380"/>
                  </a:lnTo>
                  <a:lnTo>
                    <a:pt x="1672753" y="2538479"/>
                  </a:lnTo>
                  <a:lnTo>
                    <a:pt x="1672753" y="2538479"/>
                  </a:lnTo>
                  <a:lnTo>
                    <a:pt x="1676203" y="2538479"/>
                  </a:lnTo>
                  <a:lnTo>
                    <a:pt x="1679753" y="2538479"/>
                  </a:lnTo>
                  <a:lnTo>
                    <a:pt x="1679753" y="2538479"/>
                  </a:lnTo>
                  <a:lnTo>
                    <a:pt x="1682803" y="2538479"/>
                  </a:lnTo>
                  <a:lnTo>
                    <a:pt x="1682803" y="2584378"/>
                  </a:lnTo>
                  <a:lnTo>
                    <a:pt x="1681403" y="2593678"/>
                  </a:lnTo>
                  <a:lnTo>
                    <a:pt x="1683403" y="2595578"/>
                  </a:lnTo>
                  <a:lnTo>
                    <a:pt x="1683853" y="2596478"/>
                  </a:lnTo>
                  <a:lnTo>
                    <a:pt x="1683853" y="2599328"/>
                  </a:lnTo>
                  <a:lnTo>
                    <a:pt x="1682803" y="2601578"/>
                  </a:lnTo>
                  <a:lnTo>
                    <a:pt x="1682803" y="2613027"/>
                  </a:lnTo>
                  <a:lnTo>
                    <a:pt x="1684203" y="2615977"/>
                  </a:lnTo>
                  <a:lnTo>
                    <a:pt x="1686703" y="2618777"/>
                  </a:lnTo>
                  <a:lnTo>
                    <a:pt x="1688053" y="2621577"/>
                  </a:lnTo>
                  <a:lnTo>
                    <a:pt x="1691153" y="2623027"/>
                  </a:lnTo>
                  <a:lnTo>
                    <a:pt x="1695103" y="2625727"/>
                  </a:lnTo>
                  <a:lnTo>
                    <a:pt x="1695503" y="2625727"/>
                  </a:lnTo>
                  <a:lnTo>
                    <a:pt x="1692703" y="2628527"/>
                  </a:lnTo>
                  <a:close/>
                  <a:moveTo>
                    <a:pt x="1782150" y="2482481"/>
                  </a:moveTo>
                  <a:lnTo>
                    <a:pt x="1781050" y="2623377"/>
                  </a:lnTo>
                  <a:lnTo>
                    <a:pt x="1771051" y="2623377"/>
                  </a:lnTo>
                  <a:lnTo>
                    <a:pt x="1768201" y="2621927"/>
                  </a:lnTo>
                  <a:lnTo>
                    <a:pt x="1761051" y="2612828"/>
                  </a:lnTo>
                  <a:lnTo>
                    <a:pt x="1759101" y="2609978"/>
                  </a:lnTo>
                  <a:lnTo>
                    <a:pt x="1757051" y="2605778"/>
                  </a:lnTo>
                  <a:lnTo>
                    <a:pt x="1749701" y="2605778"/>
                  </a:lnTo>
                  <a:lnTo>
                    <a:pt x="1741802" y="2605028"/>
                  </a:lnTo>
                  <a:lnTo>
                    <a:pt x="1741802" y="2602478"/>
                  </a:lnTo>
                  <a:lnTo>
                    <a:pt x="1731502" y="2602478"/>
                  </a:lnTo>
                  <a:lnTo>
                    <a:pt x="1731502" y="2604678"/>
                  </a:lnTo>
                  <a:lnTo>
                    <a:pt x="1720452" y="2604678"/>
                  </a:lnTo>
                  <a:lnTo>
                    <a:pt x="1716002" y="2609028"/>
                  </a:lnTo>
                  <a:lnTo>
                    <a:pt x="1714652" y="2611327"/>
                  </a:lnTo>
                  <a:lnTo>
                    <a:pt x="1712202" y="2612927"/>
                  </a:lnTo>
                  <a:lnTo>
                    <a:pt x="1708152" y="2617927"/>
                  </a:lnTo>
                  <a:lnTo>
                    <a:pt x="1706703" y="2619377"/>
                  </a:lnTo>
                  <a:lnTo>
                    <a:pt x="1704702" y="2620027"/>
                  </a:lnTo>
                  <a:lnTo>
                    <a:pt x="1702453" y="2620027"/>
                  </a:lnTo>
                  <a:lnTo>
                    <a:pt x="1699703" y="2619077"/>
                  </a:lnTo>
                  <a:lnTo>
                    <a:pt x="1697453" y="2619077"/>
                  </a:lnTo>
                  <a:lnTo>
                    <a:pt x="1695053" y="2617427"/>
                  </a:lnTo>
                  <a:lnTo>
                    <a:pt x="1693503" y="2616677"/>
                  </a:lnTo>
                  <a:lnTo>
                    <a:pt x="1692953" y="2615527"/>
                  </a:lnTo>
                  <a:lnTo>
                    <a:pt x="1690453" y="2612778"/>
                  </a:lnTo>
                  <a:lnTo>
                    <a:pt x="1690003" y="2611778"/>
                  </a:lnTo>
                  <a:lnTo>
                    <a:pt x="1690003" y="2603528"/>
                  </a:lnTo>
                  <a:lnTo>
                    <a:pt x="1691053" y="2601278"/>
                  </a:lnTo>
                  <a:lnTo>
                    <a:pt x="1691053" y="2595178"/>
                  </a:lnTo>
                  <a:lnTo>
                    <a:pt x="1689653" y="2592228"/>
                  </a:lnTo>
                  <a:lnTo>
                    <a:pt x="1689053" y="2591378"/>
                  </a:lnTo>
                  <a:lnTo>
                    <a:pt x="1689953" y="2585478"/>
                  </a:lnTo>
                  <a:lnTo>
                    <a:pt x="1689953" y="2531880"/>
                  </a:lnTo>
                  <a:lnTo>
                    <a:pt x="1679953" y="2531880"/>
                  </a:lnTo>
                  <a:lnTo>
                    <a:pt x="1680953" y="2482581"/>
                  </a:lnTo>
                  <a:lnTo>
                    <a:pt x="1782200" y="2482581"/>
                  </a:lnTo>
                  <a:close/>
                  <a:moveTo>
                    <a:pt x="1765651" y="2207489"/>
                  </a:moveTo>
                  <a:lnTo>
                    <a:pt x="1766651" y="2292186"/>
                  </a:lnTo>
                  <a:lnTo>
                    <a:pt x="1721652" y="2291186"/>
                  </a:lnTo>
                  <a:lnTo>
                    <a:pt x="1554207" y="2290186"/>
                  </a:lnTo>
                  <a:lnTo>
                    <a:pt x="1554207" y="2095192"/>
                  </a:lnTo>
                  <a:lnTo>
                    <a:pt x="1712802" y="2097342"/>
                  </a:lnTo>
                  <a:lnTo>
                    <a:pt x="1712802" y="2097342"/>
                  </a:lnTo>
                  <a:lnTo>
                    <a:pt x="1713902" y="2205389"/>
                  </a:lnTo>
                  <a:close/>
                  <a:moveTo>
                    <a:pt x="1713902" y="1931196"/>
                  </a:moveTo>
                  <a:lnTo>
                    <a:pt x="1712852" y="2090192"/>
                  </a:lnTo>
                  <a:lnTo>
                    <a:pt x="1642304" y="2089242"/>
                  </a:lnTo>
                  <a:lnTo>
                    <a:pt x="1554157" y="2088042"/>
                  </a:lnTo>
                  <a:lnTo>
                    <a:pt x="1552007" y="1938046"/>
                  </a:lnTo>
                  <a:lnTo>
                    <a:pt x="1590506" y="1938046"/>
                  </a:lnTo>
                  <a:lnTo>
                    <a:pt x="1593806" y="1827499"/>
                  </a:lnTo>
                  <a:lnTo>
                    <a:pt x="1676503" y="1824249"/>
                  </a:lnTo>
                  <a:lnTo>
                    <a:pt x="1753601" y="1825349"/>
                  </a:lnTo>
                  <a:lnTo>
                    <a:pt x="1752551" y="1931046"/>
                  </a:lnTo>
                  <a:close/>
                  <a:moveTo>
                    <a:pt x="1223916" y="753379"/>
                  </a:moveTo>
                  <a:lnTo>
                    <a:pt x="1449410" y="754479"/>
                  </a:lnTo>
                  <a:lnTo>
                    <a:pt x="1449410" y="721430"/>
                  </a:lnTo>
                  <a:lnTo>
                    <a:pt x="1522008" y="723530"/>
                  </a:lnTo>
                  <a:lnTo>
                    <a:pt x="1712002" y="726830"/>
                  </a:lnTo>
                  <a:lnTo>
                    <a:pt x="1741601" y="726830"/>
                  </a:lnTo>
                  <a:lnTo>
                    <a:pt x="1740552" y="836177"/>
                  </a:lnTo>
                  <a:lnTo>
                    <a:pt x="1747201" y="836177"/>
                  </a:lnTo>
                  <a:lnTo>
                    <a:pt x="1748251" y="943024"/>
                  </a:lnTo>
                  <a:lnTo>
                    <a:pt x="1746101" y="1003872"/>
                  </a:lnTo>
                  <a:lnTo>
                    <a:pt x="1748251" y="1223866"/>
                  </a:lnTo>
                  <a:lnTo>
                    <a:pt x="1752601" y="1223866"/>
                  </a:lnTo>
                  <a:lnTo>
                    <a:pt x="1751701" y="1268865"/>
                  </a:lnTo>
                  <a:lnTo>
                    <a:pt x="1705502" y="1268865"/>
                  </a:lnTo>
                  <a:lnTo>
                    <a:pt x="1524308" y="1264415"/>
                  </a:lnTo>
                  <a:lnTo>
                    <a:pt x="1444810" y="1264415"/>
                  </a:lnTo>
                  <a:lnTo>
                    <a:pt x="1444810" y="1153618"/>
                  </a:lnTo>
                  <a:lnTo>
                    <a:pt x="1441560" y="1150368"/>
                  </a:lnTo>
                  <a:lnTo>
                    <a:pt x="1438560" y="1148618"/>
                  </a:lnTo>
                  <a:lnTo>
                    <a:pt x="1435360" y="1147568"/>
                  </a:lnTo>
                  <a:lnTo>
                    <a:pt x="1433510" y="1140218"/>
                  </a:lnTo>
                  <a:lnTo>
                    <a:pt x="1431360" y="1135668"/>
                  </a:lnTo>
                  <a:lnTo>
                    <a:pt x="1431360" y="1131819"/>
                  </a:lnTo>
                  <a:lnTo>
                    <a:pt x="1431910" y="1130869"/>
                  </a:lnTo>
                  <a:lnTo>
                    <a:pt x="1434760" y="1128019"/>
                  </a:lnTo>
                  <a:lnTo>
                    <a:pt x="1435310" y="1127369"/>
                  </a:lnTo>
                  <a:lnTo>
                    <a:pt x="1441310" y="1128819"/>
                  </a:lnTo>
                  <a:lnTo>
                    <a:pt x="1441310" y="1121319"/>
                  </a:lnTo>
                  <a:lnTo>
                    <a:pt x="1440260" y="1119169"/>
                  </a:lnTo>
                  <a:lnTo>
                    <a:pt x="1440260" y="1117419"/>
                  </a:lnTo>
                  <a:lnTo>
                    <a:pt x="1444610" y="1121769"/>
                  </a:lnTo>
                  <a:lnTo>
                    <a:pt x="1444610" y="1109219"/>
                  </a:lnTo>
                  <a:lnTo>
                    <a:pt x="1443560" y="1107019"/>
                  </a:lnTo>
                  <a:lnTo>
                    <a:pt x="1443560" y="1104469"/>
                  </a:lnTo>
                  <a:lnTo>
                    <a:pt x="1444110" y="1103569"/>
                  </a:lnTo>
                  <a:lnTo>
                    <a:pt x="1444810" y="1103569"/>
                  </a:lnTo>
                  <a:lnTo>
                    <a:pt x="1447460" y="1100920"/>
                  </a:lnTo>
                  <a:lnTo>
                    <a:pt x="1449610" y="1094770"/>
                  </a:lnTo>
                  <a:lnTo>
                    <a:pt x="1445910" y="1091020"/>
                  </a:lnTo>
                  <a:lnTo>
                    <a:pt x="1443010" y="1091020"/>
                  </a:lnTo>
                  <a:lnTo>
                    <a:pt x="1440910" y="1089970"/>
                  </a:lnTo>
                  <a:lnTo>
                    <a:pt x="1436260" y="1089970"/>
                  </a:lnTo>
                  <a:lnTo>
                    <a:pt x="1428510" y="1091070"/>
                  </a:lnTo>
                  <a:lnTo>
                    <a:pt x="1425310" y="1092120"/>
                  </a:lnTo>
                  <a:lnTo>
                    <a:pt x="1416961" y="1091170"/>
                  </a:lnTo>
                  <a:lnTo>
                    <a:pt x="1414711" y="1089670"/>
                  </a:lnTo>
                  <a:lnTo>
                    <a:pt x="1407161" y="1082170"/>
                  </a:lnTo>
                  <a:lnTo>
                    <a:pt x="1401111" y="1078920"/>
                  </a:lnTo>
                  <a:lnTo>
                    <a:pt x="1390161" y="1078920"/>
                  </a:lnTo>
                  <a:lnTo>
                    <a:pt x="1390161" y="1083570"/>
                  </a:lnTo>
                  <a:lnTo>
                    <a:pt x="1385711" y="1090170"/>
                  </a:lnTo>
                  <a:lnTo>
                    <a:pt x="1385711" y="1092070"/>
                  </a:lnTo>
                  <a:lnTo>
                    <a:pt x="1382811" y="1095020"/>
                  </a:lnTo>
                  <a:lnTo>
                    <a:pt x="1380612" y="1096070"/>
                  </a:lnTo>
                  <a:lnTo>
                    <a:pt x="1380062" y="1096070"/>
                  </a:lnTo>
                  <a:lnTo>
                    <a:pt x="1379212" y="1094320"/>
                  </a:lnTo>
                  <a:lnTo>
                    <a:pt x="1377362" y="1092220"/>
                  </a:lnTo>
                  <a:lnTo>
                    <a:pt x="1373462" y="1090120"/>
                  </a:lnTo>
                  <a:lnTo>
                    <a:pt x="1373012" y="1090120"/>
                  </a:lnTo>
                  <a:lnTo>
                    <a:pt x="1370662" y="1087720"/>
                  </a:lnTo>
                  <a:lnTo>
                    <a:pt x="1370662" y="1085070"/>
                  </a:lnTo>
                  <a:lnTo>
                    <a:pt x="1367612" y="1078920"/>
                  </a:lnTo>
                  <a:lnTo>
                    <a:pt x="1364862" y="1077470"/>
                  </a:lnTo>
                  <a:lnTo>
                    <a:pt x="1361962" y="1074570"/>
                  </a:lnTo>
                  <a:lnTo>
                    <a:pt x="1354312" y="1069570"/>
                  </a:lnTo>
                  <a:lnTo>
                    <a:pt x="1345563" y="1065220"/>
                  </a:lnTo>
                  <a:lnTo>
                    <a:pt x="1340563" y="1064021"/>
                  </a:lnTo>
                  <a:lnTo>
                    <a:pt x="1336313" y="1059021"/>
                  </a:lnTo>
                  <a:lnTo>
                    <a:pt x="1332213" y="1044021"/>
                  </a:lnTo>
                  <a:lnTo>
                    <a:pt x="1333263" y="1034021"/>
                  </a:lnTo>
                  <a:lnTo>
                    <a:pt x="1334163" y="1031321"/>
                  </a:lnTo>
                  <a:lnTo>
                    <a:pt x="1335563" y="1028571"/>
                  </a:lnTo>
                  <a:lnTo>
                    <a:pt x="1335563" y="1020222"/>
                  </a:lnTo>
                  <a:lnTo>
                    <a:pt x="1332763" y="1020222"/>
                  </a:lnTo>
                  <a:lnTo>
                    <a:pt x="1331563" y="1018472"/>
                  </a:lnTo>
                  <a:lnTo>
                    <a:pt x="1328513" y="1015222"/>
                  </a:lnTo>
                  <a:lnTo>
                    <a:pt x="1326013" y="1010222"/>
                  </a:lnTo>
                  <a:lnTo>
                    <a:pt x="1323863" y="1009022"/>
                  </a:lnTo>
                  <a:lnTo>
                    <a:pt x="1322363" y="1006072"/>
                  </a:lnTo>
                  <a:lnTo>
                    <a:pt x="1319063" y="996072"/>
                  </a:lnTo>
                  <a:lnTo>
                    <a:pt x="1312913" y="984873"/>
                  </a:lnTo>
                  <a:lnTo>
                    <a:pt x="1307314" y="980623"/>
                  </a:lnTo>
                  <a:lnTo>
                    <a:pt x="1302314" y="979373"/>
                  </a:lnTo>
                  <a:lnTo>
                    <a:pt x="1297314" y="979373"/>
                  </a:lnTo>
                  <a:lnTo>
                    <a:pt x="1211166" y="1016972"/>
                  </a:lnTo>
                  <a:lnTo>
                    <a:pt x="1209716" y="1016972"/>
                  </a:lnTo>
                  <a:lnTo>
                    <a:pt x="1205866" y="1018022"/>
                  </a:lnTo>
                  <a:lnTo>
                    <a:pt x="1205316" y="1018022"/>
                  </a:lnTo>
                  <a:lnTo>
                    <a:pt x="1201917" y="1015472"/>
                  </a:lnTo>
                  <a:lnTo>
                    <a:pt x="1196917" y="1012872"/>
                  </a:lnTo>
                  <a:lnTo>
                    <a:pt x="1191917" y="1011522"/>
                  </a:lnTo>
                  <a:lnTo>
                    <a:pt x="1187817" y="1011522"/>
                  </a:lnTo>
                  <a:lnTo>
                    <a:pt x="1185667" y="1010122"/>
                  </a:lnTo>
                  <a:lnTo>
                    <a:pt x="1181317" y="1005722"/>
                  </a:lnTo>
                  <a:lnTo>
                    <a:pt x="1177617" y="1009172"/>
                  </a:lnTo>
                  <a:lnTo>
                    <a:pt x="1175417" y="1007672"/>
                  </a:lnTo>
                  <a:lnTo>
                    <a:pt x="1173667" y="1006972"/>
                  </a:lnTo>
                  <a:lnTo>
                    <a:pt x="1171767" y="1001272"/>
                  </a:lnTo>
                  <a:lnTo>
                    <a:pt x="1169267" y="1000372"/>
                  </a:lnTo>
                  <a:lnTo>
                    <a:pt x="1170367" y="942124"/>
                  </a:lnTo>
                  <a:lnTo>
                    <a:pt x="1170367" y="908975"/>
                  </a:lnTo>
                  <a:lnTo>
                    <a:pt x="1169217" y="904225"/>
                  </a:lnTo>
                  <a:lnTo>
                    <a:pt x="1171467" y="832877"/>
                  </a:lnTo>
                  <a:lnTo>
                    <a:pt x="1172467" y="753529"/>
                  </a:lnTo>
                  <a:close/>
                  <a:moveTo>
                    <a:pt x="832727" y="307241"/>
                  </a:moveTo>
                  <a:lnTo>
                    <a:pt x="830427" y="416588"/>
                  </a:lnTo>
                  <a:lnTo>
                    <a:pt x="872576" y="416588"/>
                  </a:lnTo>
                  <a:lnTo>
                    <a:pt x="910225" y="417638"/>
                  </a:lnTo>
                  <a:lnTo>
                    <a:pt x="918974" y="417638"/>
                  </a:lnTo>
                  <a:lnTo>
                    <a:pt x="1165068" y="422038"/>
                  </a:lnTo>
                  <a:lnTo>
                    <a:pt x="1166218" y="422038"/>
                  </a:lnTo>
                  <a:lnTo>
                    <a:pt x="1165068" y="645032"/>
                  </a:lnTo>
                  <a:lnTo>
                    <a:pt x="1167218" y="645032"/>
                  </a:lnTo>
                  <a:lnTo>
                    <a:pt x="1165168" y="746329"/>
                  </a:lnTo>
                  <a:lnTo>
                    <a:pt x="1165168" y="746329"/>
                  </a:lnTo>
                  <a:lnTo>
                    <a:pt x="1165168" y="753329"/>
                  </a:lnTo>
                  <a:lnTo>
                    <a:pt x="1165168" y="753329"/>
                  </a:lnTo>
                  <a:lnTo>
                    <a:pt x="1164168" y="832527"/>
                  </a:lnTo>
                  <a:lnTo>
                    <a:pt x="1161918" y="904825"/>
                  </a:lnTo>
                  <a:lnTo>
                    <a:pt x="1163068" y="909225"/>
                  </a:lnTo>
                  <a:lnTo>
                    <a:pt x="1163068" y="941824"/>
                  </a:lnTo>
                  <a:lnTo>
                    <a:pt x="1162018" y="997722"/>
                  </a:lnTo>
                  <a:lnTo>
                    <a:pt x="1162018" y="997722"/>
                  </a:lnTo>
                  <a:lnTo>
                    <a:pt x="1162018" y="1002722"/>
                  </a:lnTo>
                  <a:lnTo>
                    <a:pt x="1162018" y="1002722"/>
                  </a:lnTo>
                  <a:lnTo>
                    <a:pt x="1162018" y="1005222"/>
                  </a:lnTo>
                  <a:lnTo>
                    <a:pt x="1162018" y="1005222"/>
                  </a:lnTo>
                  <a:lnTo>
                    <a:pt x="1162018" y="1021272"/>
                  </a:lnTo>
                  <a:lnTo>
                    <a:pt x="1088370" y="1020272"/>
                  </a:lnTo>
                  <a:lnTo>
                    <a:pt x="1058671" y="1019222"/>
                  </a:lnTo>
                  <a:lnTo>
                    <a:pt x="1058671" y="1019222"/>
                  </a:lnTo>
                  <a:lnTo>
                    <a:pt x="1055121" y="1019222"/>
                  </a:lnTo>
                  <a:lnTo>
                    <a:pt x="1051671" y="1019222"/>
                  </a:lnTo>
                  <a:lnTo>
                    <a:pt x="1051671" y="1019222"/>
                  </a:lnTo>
                  <a:lnTo>
                    <a:pt x="1046371" y="1019222"/>
                  </a:lnTo>
                  <a:lnTo>
                    <a:pt x="836727" y="1013772"/>
                  </a:lnTo>
                  <a:lnTo>
                    <a:pt x="838977" y="844777"/>
                  </a:lnTo>
                  <a:lnTo>
                    <a:pt x="834627" y="846977"/>
                  </a:lnTo>
                  <a:lnTo>
                    <a:pt x="837827" y="723180"/>
                  </a:lnTo>
                  <a:lnTo>
                    <a:pt x="837827" y="723180"/>
                  </a:lnTo>
                  <a:lnTo>
                    <a:pt x="812227" y="715030"/>
                  </a:lnTo>
                  <a:lnTo>
                    <a:pt x="805578" y="704530"/>
                  </a:lnTo>
                  <a:lnTo>
                    <a:pt x="802478" y="689231"/>
                  </a:lnTo>
                  <a:lnTo>
                    <a:pt x="805628" y="670381"/>
                  </a:lnTo>
                  <a:lnTo>
                    <a:pt x="813427" y="653582"/>
                  </a:lnTo>
                  <a:lnTo>
                    <a:pt x="813427" y="652782"/>
                  </a:lnTo>
                  <a:lnTo>
                    <a:pt x="829627" y="628533"/>
                  </a:lnTo>
                  <a:lnTo>
                    <a:pt x="673331" y="624033"/>
                  </a:lnTo>
                  <a:lnTo>
                    <a:pt x="673331" y="624033"/>
                  </a:lnTo>
                  <a:lnTo>
                    <a:pt x="669931" y="624033"/>
                  </a:lnTo>
                  <a:lnTo>
                    <a:pt x="669931" y="623283"/>
                  </a:lnTo>
                  <a:lnTo>
                    <a:pt x="671031" y="532735"/>
                  </a:lnTo>
                  <a:lnTo>
                    <a:pt x="672131" y="519386"/>
                  </a:lnTo>
                  <a:lnTo>
                    <a:pt x="674431" y="406439"/>
                  </a:lnTo>
                  <a:lnTo>
                    <a:pt x="671131" y="406439"/>
                  </a:lnTo>
                  <a:lnTo>
                    <a:pt x="674231" y="304242"/>
                  </a:lnTo>
                  <a:lnTo>
                    <a:pt x="781128" y="306392"/>
                  </a:lnTo>
                  <a:lnTo>
                    <a:pt x="808878" y="307491"/>
                  </a:lnTo>
                  <a:close/>
                  <a:moveTo>
                    <a:pt x="276692" y="611633"/>
                  </a:moveTo>
                  <a:lnTo>
                    <a:pt x="279742" y="521635"/>
                  </a:lnTo>
                  <a:lnTo>
                    <a:pt x="663731" y="535685"/>
                  </a:lnTo>
                  <a:lnTo>
                    <a:pt x="662582" y="630682"/>
                  </a:lnTo>
                  <a:lnTo>
                    <a:pt x="665931" y="630682"/>
                  </a:lnTo>
                  <a:lnTo>
                    <a:pt x="664931" y="679881"/>
                  </a:lnTo>
                  <a:lnTo>
                    <a:pt x="634632" y="678681"/>
                  </a:lnTo>
                  <a:lnTo>
                    <a:pt x="615583" y="677931"/>
                  </a:lnTo>
                  <a:lnTo>
                    <a:pt x="615583" y="657932"/>
                  </a:lnTo>
                  <a:lnTo>
                    <a:pt x="284392" y="646932"/>
                  </a:lnTo>
                  <a:lnTo>
                    <a:pt x="285492" y="611433"/>
                  </a:lnTo>
                  <a:close/>
                  <a:moveTo>
                    <a:pt x="552385" y="730880"/>
                  </a:moveTo>
                  <a:lnTo>
                    <a:pt x="550185" y="785878"/>
                  </a:lnTo>
                  <a:lnTo>
                    <a:pt x="336291" y="777328"/>
                  </a:lnTo>
                  <a:lnTo>
                    <a:pt x="337341" y="723230"/>
                  </a:lnTo>
                  <a:lnTo>
                    <a:pt x="281142" y="720230"/>
                  </a:lnTo>
                  <a:lnTo>
                    <a:pt x="284142" y="654282"/>
                  </a:lnTo>
                  <a:lnTo>
                    <a:pt x="608533" y="664932"/>
                  </a:lnTo>
                  <a:lnTo>
                    <a:pt x="608533" y="681431"/>
                  </a:lnTo>
                  <a:lnTo>
                    <a:pt x="607433" y="730880"/>
                  </a:lnTo>
                  <a:close/>
                  <a:moveTo>
                    <a:pt x="668531" y="843877"/>
                  </a:moveTo>
                  <a:lnTo>
                    <a:pt x="671781" y="686931"/>
                  </a:lnTo>
                  <a:lnTo>
                    <a:pt x="671781" y="683581"/>
                  </a:lnTo>
                  <a:lnTo>
                    <a:pt x="672831" y="630883"/>
                  </a:lnTo>
                  <a:lnTo>
                    <a:pt x="816427" y="635032"/>
                  </a:lnTo>
                  <a:lnTo>
                    <a:pt x="806078" y="650532"/>
                  </a:lnTo>
                  <a:lnTo>
                    <a:pt x="806078" y="651582"/>
                  </a:lnTo>
                  <a:lnTo>
                    <a:pt x="798728" y="667731"/>
                  </a:lnTo>
                  <a:lnTo>
                    <a:pt x="794978" y="689181"/>
                  </a:lnTo>
                  <a:lnTo>
                    <a:pt x="798478" y="706380"/>
                  </a:lnTo>
                  <a:lnTo>
                    <a:pt x="807327" y="720780"/>
                  </a:lnTo>
                  <a:lnTo>
                    <a:pt x="830327" y="728130"/>
                  </a:lnTo>
                  <a:lnTo>
                    <a:pt x="826977" y="858126"/>
                  </a:lnTo>
                  <a:lnTo>
                    <a:pt x="831477" y="855876"/>
                  </a:lnTo>
                  <a:lnTo>
                    <a:pt x="829327" y="1016722"/>
                  </a:lnTo>
                  <a:lnTo>
                    <a:pt x="826977" y="1075620"/>
                  </a:lnTo>
                  <a:lnTo>
                    <a:pt x="833527" y="1075620"/>
                  </a:lnTo>
                  <a:lnTo>
                    <a:pt x="830477" y="1178867"/>
                  </a:lnTo>
                  <a:lnTo>
                    <a:pt x="778728" y="1176817"/>
                  </a:lnTo>
                  <a:lnTo>
                    <a:pt x="671831" y="1174717"/>
                  </a:lnTo>
                  <a:lnTo>
                    <a:pt x="679531" y="955973"/>
                  </a:lnTo>
                  <a:lnTo>
                    <a:pt x="678381" y="954773"/>
                  </a:lnTo>
                  <a:lnTo>
                    <a:pt x="679481" y="844777"/>
                  </a:lnTo>
                  <a:close/>
                  <a:moveTo>
                    <a:pt x="445638" y="1165218"/>
                  </a:moveTo>
                  <a:lnTo>
                    <a:pt x="453137" y="953374"/>
                  </a:lnTo>
                  <a:lnTo>
                    <a:pt x="672531" y="959873"/>
                  </a:lnTo>
                  <a:lnTo>
                    <a:pt x="664981" y="1174867"/>
                  </a:lnTo>
                  <a:lnTo>
                    <a:pt x="510686" y="1169468"/>
                  </a:lnTo>
                  <a:close/>
                  <a:moveTo>
                    <a:pt x="387089" y="1275215"/>
                  </a:moveTo>
                  <a:lnTo>
                    <a:pt x="390189" y="1171767"/>
                  </a:lnTo>
                  <a:lnTo>
                    <a:pt x="441888" y="1171767"/>
                  </a:lnTo>
                  <a:lnTo>
                    <a:pt x="510336" y="1176217"/>
                  </a:lnTo>
                  <a:lnTo>
                    <a:pt x="664732" y="1181617"/>
                  </a:lnTo>
                  <a:lnTo>
                    <a:pt x="664732" y="1181617"/>
                  </a:lnTo>
                  <a:lnTo>
                    <a:pt x="668231" y="1181617"/>
                  </a:lnTo>
                  <a:lnTo>
                    <a:pt x="671731" y="1181617"/>
                  </a:lnTo>
                  <a:lnTo>
                    <a:pt x="671731" y="1181617"/>
                  </a:lnTo>
                  <a:lnTo>
                    <a:pt x="778628" y="1183667"/>
                  </a:lnTo>
                  <a:lnTo>
                    <a:pt x="830377" y="1185767"/>
                  </a:lnTo>
                  <a:lnTo>
                    <a:pt x="828527" y="1246615"/>
                  </a:lnTo>
                  <a:lnTo>
                    <a:pt x="827377" y="1294364"/>
                  </a:lnTo>
                  <a:lnTo>
                    <a:pt x="830677" y="1294364"/>
                  </a:lnTo>
                  <a:lnTo>
                    <a:pt x="828527" y="1395511"/>
                  </a:lnTo>
                  <a:lnTo>
                    <a:pt x="828527" y="1395511"/>
                  </a:lnTo>
                  <a:lnTo>
                    <a:pt x="828527" y="1398711"/>
                  </a:lnTo>
                  <a:lnTo>
                    <a:pt x="828527" y="1402511"/>
                  </a:lnTo>
                  <a:lnTo>
                    <a:pt x="828527" y="1402511"/>
                  </a:lnTo>
                  <a:lnTo>
                    <a:pt x="827627" y="1448460"/>
                  </a:lnTo>
                  <a:lnTo>
                    <a:pt x="827627" y="1451860"/>
                  </a:lnTo>
                  <a:lnTo>
                    <a:pt x="461587" y="1441860"/>
                  </a:lnTo>
                  <a:lnTo>
                    <a:pt x="456587" y="1440660"/>
                  </a:lnTo>
                  <a:lnTo>
                    <a:pt x="452937" y="1441860"/>
                  </a:lnTo>
                  <a:lnTo>
                    <a:pt x="390389" y="1440210"/>
                  </a:lnTo>
                  <a:lnTo>
                    <a:pt x="395939" y="1275215"/>
                  </a:lnTo>
                  <a:close/>
                  <a:moveTo>
                    <a:pt x="389139" y="1502058"/>
                  </a:moveTo>
                  <a:lnTo>
                    <a:pt x="390189" y="1447060"/>
                  </a:lnTo>
                  <a:lnTo>
                    <a:pt x="453537" y="1449060"/>
                  </a:lnTo>
                  <a:lnTo>
                    <a:pt x="456487" y="1448110"/>
                  </a:lnTo>
                  <a:lnTo>
                    <a:pt x="460337" y="1449060"/>
                  </a:lnTo>
                  <a:lnTo>
                    <a:pt x="825327" y="1459059"/>
                  </a:lnTo>
                  <a:lnTo>
                    <a:pt x="827377" y="1459059"/>
                  </a:lnTo>
                  <a:lnTo>
                    <a:pt x="826077" y="1515208"/>
                  </a:lnTo>
                  <a:lnTo>
                    <a:pt x="829327" y="1515208"/>
                  </a:lnTo>
                  <a:lnTo>
                    <a:pt x="825077" y="1672704"/>
                  </a:lnTo>
                  <a:lnTo>
                    <a:pt x="825077" y="1672704"/>
                  </a:lnTo>
                  <a:lnTo>
                    <a:pt x="825077" y="1676103"/>
                  </a:lnTo>
                  <a:lnTo>
                    <a:pt x="825077" y="1679703"/>
                  </a:lnTo>
                  <a:lnTo>
                    <a:pt x="825077" y="1679703"/>
                  </a:lnTo>
                  <a:lnTo>
                    <a:pt x="824027" y="1734252"/>
                  </a:lnTo>
                  <a:lnTo>
                    <a:pt x="828377" y="1735302"/>
                  </a:lnTo>
                  <a:lnTo>
                    <a:pt x="826327" y="1839399"/>
                  </a:lnTo>
                  <a:lnTo>
                    <a:pt x="692631" y="1836249"/>
                  </a:lnTo>
                  <a:lnTo>
                    <a:pt x="552635" y="1832899"/>
                  </a:lnTo>
                  <a:lnTo>
                    <a:pt x="412639" y="1828449"/>
                  </a:lnTo>
                  <a:lnTo>
                    <a:pt x="336591" y="1824249"/>
                  </a:lnTo>
                  <a:lnTo>
                    <a:pt x="340990" y="1712502"/>
                  </a:lnTo>
                  <a:lnTo>
                    <a:pt x="334091" y="1712502"/>
                  </a:lnTo>
                  <a:lnTo>
                    <a:pt x="340491" y="1500958"/>
                  </a:lnTo>
                  <a:close/>
                  <a:moveTo>
                    <a:pt x="403239" y="2428733"/>
                  </a:moveTo>
                  <a:lnTo>
                    <a:pt x="392189" y="2424183"/>
                  </a:lnTo>
                  <a:lnTo>
                    <a:pt x="388089" y="2419183"/>
                  </a:lnTo>
                  <a:lnTo>
                    <a:pt x="388089" y="2414183"/>
                  </a:lnTo>
                  <a:lnTo>
                    <a:pt x="390589" y="2378484"/>
                  </a:lnTo>
                  <a:lnTo>
                    <a:pt x="383789" y="2378484"/>
                  </a:lnTo>
                  <a:lnTo>
                    <a:pt x="386889" y="2275187"/>
                  </a:lnTo>
                  <a:lnTo>
                    <a:pt x="546885" y="2281487"/>
                  </a:lnTo>
                  <a:lnTo>
                    <a:pt x="546885" y="2281487"/>
                  </a:lnTo>
                  <a:lnTo>
                    <a:pt x="550335" y="2281487"/>
                  </a:lnTo>
                  <a:lnTo>
                    <a:pt x="550335" y="2281487"/>
                  </a:lnTo>
                  <a:lnTo>
                    <a:pt x="553635" y="2281487"/>
                  </a:lnTo>
                  <a:lnTo>
                    <a:pt x="553635" y="2281487"/>
                  </a:lnTo>
                  <a:lnTo>
                    <a:pt x="570584" y="2281887"/>
                  </a:lnTo>
                  <a:lnTo>
                    <a:pt x="766379" y="2286887"/>
                  </a:lnTo>
                  <a:lnTo>
                    <a:pt x="763079" y="2397383"/>
                  </a:lnTo>
                  <a:lnTo>
                    <a:pt x="767479" y="2397383"/>
                  </a:lnTo>
                  <a:lnTo>
                    <a:pt x="766529" y="2444432"/>
                  </a:lnTo>
                  <a:lnTo>
                    <a:pt x="416538" y="2435633"/>
                  </a:lnTo>
                  <a:lnTo>
                    <a:pt x="415738" y="2435633"/>
                  </a:lnTo>
                  <a:lnTo>
                    <a:pt x="413439" y="2433482"/>
                  </a:lnTo>
                  <a:lnTo>
                    <a:pt x="410989" y="2433482"/>
                  </a:lnTo>
                  <a:lnTo>
                    <a:pt x="407289" y="2431732"/>
                  </a:lnTo>
                  <a:close/>
                  <a:moveTo>
                    <a:pt x="548785" y="2593728"/>
                  </a:moveTo>
                  <a:lnTo>
                    <a:pt x="548535" y="2593728"/>
                  </a:lnTo>
                  <a:lnTo>
                    <a:pt x="548885" y="2589528"/>
                  </a:lnTo>
                  <a:lnTo>
                    <a:pt x="549935" y="2591078"/>
                  </a:lnTo>
                  <a:close/>
                  <a:moveTo>
                    <a:pt x="642032" y="2684225"/>
                  </a:moveTo>
                  <a:lnTo>
                    <a:pt x="642282" y="2683775"/>
                  </a:lnTo>
                  <a:lnTo>
                    <a:pt x="642732" y="2683775"/>
                  </a:lnTo>
                  <a:lnTo>
                    <a:pt x="645632" y="2684425"/>
                  </a:lnTo>
                  <a:close/>
                  <a:moveTo>
                    <a:pt x="649382" y="2684225"/>
                  </a:moveTo>
                  <a:lnTo>
                    <a:pt x="649032" y="2684225"/>
                  </a:lnTo>
                  <a:lnTo>
                    <a:pt x="651132" y="2683175"/>
                  </a:lnTo>
                  <a:lnTo>
                    <a:pt x="654232" y="2680375"/>
                  </a:lnTo>
                  <a:lnTo>
                    <a:pt x="654232" y="2675726"/>
                  </a:lnTo>
                  <a:lnTo>
                    <a:pt x="650582" y="2673826"/>
                  </a:lnTo>
                  <a:lnTo>
                    <a:pt x="646532" y="2669826"/>
                  </a:lnTo>
                  <a:lnTo>
                    <a:pt x="640832" y="2665526"/>
                  </a:lnTo>
                  <a:lnTo>
                    <a:pt x="637932" y="2665526"/>
                  </a:lnTo>
                  <a:lnTo>
                    <a:pt x="637582" y="2665526"/>
                  </a:lnTo>
                  <a:lnTo>
                    <a:pt x="639232" y="2658626"/>
                  </a:lnTo>
                  <a:lnTo>
                    <a:pt x="632982" y="2654576"/>
                  </a:lnTo>
                  <a:lnTo>
                    <a:pt x="630532" y="2654576"/>
                  </a:lnTo>
                  <a:lnTo>
                    <a:pt x="627283" y="2652926"/>
                  </a:lnTo>
                  <a:lnTo>
                    <a:pt x="625483" y="2651726"/>
                  </a:lnTo>
                  <a:lnTo>
                    <a:pt x="625483" y="2649526"/>
                  </a:lnTo>
                  <a:lnTo>
                    <a:pt x="624083" y="2646577"/>
                  </a:lnTo>
                  <a:lnTo>
                    <a:pt x="620783" y="2641577"/>
                  </a:lnTo>
                  <a:lnTo>
                    <a:pt x="612283" y="2639727"/>
                  </a:lnTo>
                  <a:lnTo>
                    <a:pt x="612283" y="2638777"/>
                  </a:lnTo>
                  <a:lnTo>
                    <a:pt x="606333" y="2632977"/>
                  </a:lnTo>
                  <a:lnTo>
                    <a:pt x="603383" y="2633927"/>
                  </a:lnTo>
                  <a:lnTo>
                    <a:pt x="601883" y="2627077"/>
                  </a:lnTo>
                  <a:lnTo>
                    <a:pt x="596883" y="2623827"/>
                  </a:lnTo>
                  <a:lnTo>
                    <a:pt x="593933" y="2622427"/>
                  </a:lnTo>
                  <a:lnTo>
                    <a:pt x="592983" y="2618427"/>
                  </a:lnTo>
                  <a:lnTo>
                    <a:pt x="588734" y="2614978"/>
                  </a:lnTo>
                  <a:lnTo>
                    <a:pt x="589884" y="2612627"/>
                  </a:lnTo>
                  <a:lnTo>
                    <a:pt x="580234" y="2605878"/>
                  </a:lnTo>
                  <a:lnTo>
                    <a:pt x="579034" y="2603878"/>
                  </a:lnTo>
                  <a:lnTo>
                    <a:pt x="579034" y="2599478"/>
                  </a:lnTo>
                  <a:lnTo>
                    <a:pt x="570334" y="2595128"/>
                  </a:lnTo>
                  <a:lnTo>
                    <a:pt x="566534" y="2599028"/>
                  </a:lnTo>
                  <a:lnTo>
                    <a:pt x="557234" y="2597628"/>
                  </a:lnTo>
                  <a:lnTo>
                    <a:pt x="555985" y="2593878"/>
                  </a:lnTo>
                  <a:lnTo>
                    <a:pt x="557284" y="2590078"/>
                  </a:lnTo>
                  <a:lnTo>
                    <a:pt x="551885" y="2582028"/>
                  </a:lnTo>
                  <a:lnTo>
                    <a:pt x="549285" y="2579379"/>
                  </a:lnTo>
                  <a:lnTo>
                    <a:pt x="549285" y="2579379"/>
                  </a:lnTo>
                  <a:lnTo>
                    <a:pt x="544885" y="2574879"/>
                  </a:lnTo>
                  <a:lnTo>
                    <a:pt x="544885" y="2574879"/>
                  </a:lnTo>
                  <a:lnTo>
                    <a:pt x="543035" y="2572979"/>
                  </a:lnTo>
                  <a:lnTo>
                    <a:pt x="543035" y="2573629"/>
                  </a:lnTo>
                  <a:lnTo>
                    <a:pt x="539535" y="2571278"/>
                  </a:lnTo>
                  <a:lnTo>
                    <a:pt x="537385" y="2572379"/>
                  </a:lnTo>
                  <a:lnTo>
                    <a:pt x="533985" y="2570129"/>
                  </a:lnTo>
                  <a:lnTo>
                    <a:pt x="530085" y="2572129"/>
                  </a:lnTo>
                  <a:lnTo>
                    <a:pt x="527585" y="2569579"/>
                  </a:lnTo>
                  <a:lnTo>
                    <a:pt x="520885" y="2569579"/>
                  </a:lnTo>
                  <a:lnTo>
                    <a:pt x="519036" y="2567729"/>
                  </a:lnTo>
                  <a:lnTo>
                    <a:pt x="516636" y="2562729"/>
                  </a:lnTo>
                  <a:lnTo>
                    <a:pt x="513086" y="2560329"/>
                  </a:lnTo>
                  <a:lnTo>
                    <a:pt x="510836" y="2557379"/>
                  </a:lnTo>
                  <a:lnTo>
                    <a:pt x="510836" y="2545179"/>
                  </a:lnTo>
                  <a:lnTo>
                    <a:pt x="502836" y="2535880"/>
                  </a:lnTo>
                  <a:lnTo>
                    <a:pt x="496286" y="2532630"/>
                  </a:lnTo>
                  <a:lnTo>
                    <a:pt x="492636" y="2528080"/>
                  </a:lnTo>
                  <a:lnTo>
                    <a:pt x="489136" y="2522280"/>
                  </a:lnTo>
                  <a:lnTo>
                    <a:pt x="485336" y="2517280"/>
                  </a:lnTo>
                  <a:lnTo>
                    <a:pt x="482887" y="2516030"/>
                  </a:lnTo>
                  <a:lnTo>
                    <a:pt x="469887" y="2503031"/>
                  </a:lnTo>
                  <a:lnTo>
                    <a:pt x="458987" y="2493281"/>
                  </a:lnTo>
                  <a:lnTo>
                    <a:pt x="451537" y="2485781"/>
                  </a:lnTo>
                  <a:lnTo>
                    <a:pt x="442788" y="2474931"/>
                  </a:lnTo>
                  <a:lnTo>
                    <a:pt x="437338" y="2467281"/>
                  </a:lnTo>
                  <a:lnTo>
                    <a:pt x="432838" y="2460532"/>
                  </a:lnTo>
                  <a:lnTo>
                    <a:pt x="429538" y="2456082"/>
                  </a:lnTo>
                  <a:lnTo>
                    <a:pt x="424988" y="2451532"/>
                  </a:lnTo>
                  <a:lnTo>
                    <a:pt x="420788" y="2445182"/>
                  </a:lnTo>
                  <a:lnTo>
                    <a:pt x="419788" y="2442782"/>
                  </a:lnTo>
                  <a:lnTo>
                    <a:pt x="766379" y="2451432"/>
                  </a:lnTo>
                  <a:lnTo>
                    <a:pt x="762129" y="2611077"/>
                  </a:lnTo>
                  <a:lnTo>
                    <a:pt x="656082" y="2608928"/>
                  </a:lnTo>
                  <a:lnTo>
                    <a:pt x="655132" y="2688175"/>
                  </a:lnTo>
                  <a:lnTo>
                    <a:pt x="653182" y="2686226"/>
                  </a:lnTo>
                  <a:close/>
                  <a:moveTo>
                    <a:pt x="707230" y="2730624"/>
                  </a:moveTo>
                  <a:lnTo>
                    <a:pt x="707230" y="2724024"/>
                  </a:lnTo>
                  <a:lnTo>
                    <a:pt x="702630" y="2724024"/>
                  </a:lnTo>
                  <a:lnTo>
                    <a:pt x="701381" y="2721825"/>
                  </a:lnTo>
                  <a:lnTo>
                    <a:pt x="699481" y="2721825"/>
                  </a:lnTo>
                  <a:lnTo>
                    <a:pt x="699481" y="2718325"/>
                  </a:lnTo>
                  <a:lnTo>
                    <a:pt x="693481" y="2712275"/>
                  </a:lnTo>
                  <a:lnTo>
                    <a:pt x="689281" y="2710925"/>
                  </a:lnTo>
                  <a:lnTo>
                    <a:pt x="688231" y="2710925"/>
                  </a:lnTo>
                  <a:lnTo>
                    <a:pt x="686331" y="2707075"/>
                  </a:lnTo>
                  <a:lnTo>
                    <a:pt x="682081" y="2705725"/>
                  </a:lnTo>
                  <a:lnTo>
                    <a:pt x="677381" y="2702575"/>
                  </a:lnTo>
                  <a:lnTo>
                    <a:pt x="673781" y="2704525"/>
                  </a:lnTo>
                  <a:lnTo>
                    <a:pt x="671331" y="2705125"/>
                  </a:lnTo>
                  <a:lnTo>
                    <a:pt x="670031" y="2699875"/>
                  </a:lnTo>
                  <a:lnTo>
                    <a:pt x="666481" y="2699875"/>
                  </a:lnTo>
                  <a:lnTo>
                    <a:pt x="665681" y="2697625"/>
                  </a:lnTo>
                  <a:lnTo>
                    <a:pt x="662032" y="2695725"/>
                  </a:lnTo>
                  <a:lnTo>
                    <a:pt x="662982" y="2616377"/>
                  </a:lnTo>
                  <a:lnTo>
                    <a:pt x="761929" y="2618477"/>
                  </a:lnTo>
                  <a:lnTo>
                    <a:pt x="762779" y="2618477"/>
                  </a:lnTo>
                  <a:lnTo>
                    <a:pt x="768929" y="2618477"/>
                  </a:lnTo>
                  <a:lnTo>
                    <a:pt x="768929" y="2618477"/>
                  </a:lnTo>
                  <a:lnTo>
                    <a:pt x="979473" y="2622777"/>
                  </a:lnTo>
                  <a:lnTo>
                    <a:pt x="988522" y="2622777"/>
                  </a:lnTo>
                  <a:lnTo>
                    <a:pt x="1080770" y="2623627"/>
                  </a:lnTo>
                  <a:lnTo>
                    <a:pt x="1098519" y="2623627"/>
                  </a:lnTo>
                  <a:lnTo>
                    <a:pt x="1100769" y="2623627"/>
                  </a:lnTo>
                  <a:lnTo>
                    <a:pt x="1098669" y="2728074"/>
                  </a:lnTo>
                  <a:lnTo>
                    <a:pt x="1039021" y="2727024"/>
                  </a:lnTo>
                  <a:lnTo>
                    <a:pt x="1039021" y="2893720"/>
                  </a:lnTo>
                  <a:lnTo>
                    <a:pt x="1026921" y="2893720"/>
                  </a:lnTo>
                  <a:lnTo>
                    <a:pt x="967423" y="2892870"/>
                  </a:lnTo>
                  <a:lnTo>
                    <a:pt x="964423" y="2886920"/>
                  </a:lnTo>
                  <a:lnTo>
                    <a:pt x="962073" y="2886120"/>
                  </a:lnTo>
                  <a:lnTo>
                    <a:pt x="962073" y="2883870"/>
                  </a:lnTo>
                  <a:lnTo>
                    <a:pt x="958523" y="2880170"/>
                  </a:lnTo>
                  <a:lnTo>
                    <a:pt x="956923" y="2876920"/>
                  </a:lnTo>
                  <a:lnTo>
                    <a:pt x="950374" y="2875620"/>
                  </a:lnTo>
                  <a:lnTo>
                    <a:pt x="948674" y="2874470"/>
                  </a:lnTo>
                  <a:lnTo>
                    <a:pt x="946574" y="2868520"/>
                  </a:lnTo>
                  <a:lnTo>
                    <a:pt x="946574" y="2868520"/>
                  </a:lnTo>
                  <a:lnTo>
                    <a:pt x="942224" y="2870670"/>
                  </a:lnTo>
                  <a:lnTo>
                    <a:pt x="941824" y="2869570"/>
                  </a:lnTo>
                  <a:lnTo>
                    <a:pt x="937074" y="2867670"/>
                  </a:lnTo>
                  <a:lnTo>
                    <a:pt x="937074" y="2867670"/>
                  </a:lnTo>
                  <a:lnTo>
                    <a:pt x="934724" y="2866871"/>
                  </a:lnTo>
                  <a:lnTo>
                    <a:pt x="932924" y="2866170"/>
                  </a:lnTo>
                  <a:lnTo>
                    <a:pt x="932424" y="2864720"/>
                  </a:lnTo>
                  <a:lnTo>
                    <a:pt x="931224" y="2862220"/>
                  </a:lnTo>
                  <a:lnTo>
                    <a:pt x="929424" y="2856771"/>
                  </a:lnTo>
                  <a:lnTo>
                    <a:pt x="925024" y="2856771"/>
                  </a:lnTo>
                  <a:lnTo>
                    <a:pt x="923274" y="2854971"/>
                  </a:lnTo>
                  <a:lnTo>
                    <a:pt x="919174" y="2853671"/>
                  </a:lnTo>
                  <a:lnTo>
                    <a:pt x="911625" y="2853671"/>
                  </a:lnTo>
                  <a:lnTo>
                    <a:pt x="911625" y="2853121"/>
                  </a:lnTo>
                  <a:lnTo>
                    <a:pt x="906625" y="2849821"/>
                  </a:lnTo>
                  <a:lnTo>
                    <a:pt x="902425" y="2848321"/>
                  </a:lnTo>
                  <a:lnTo>
                    <a:pt x="900575" y="2848321"/>
                  </a:lnTo>
                  <a:lnTo>
                    <a:pt x="898725" y="2846471"/>
                  </a:lnTo>
                  <a:lnTo>
                    <a:pt x="893725" y="2845171"/>
                  </a:lnTo>
                  <a:lnTo>
                    <a:pt x="892375" y="2844471"/>
                  </a:lnTo>
                  <a:lnTo>
                    <a:pt x="889975" y="2839771"/>
                  </a:lnTo>
                  <a:lnTo>
                    <a:pt x="886575" y="2840921"/>
                  </a:lnTo>
                  <a:lnTo>
                    <a:pt x="883175" y="2837571"/>
                  </a:lnTo>
                  <a:lnTo>
                    <a:pt x="875876" y="2836021"/>
                  </a:lnTo>
                  <a:lnTo>
                    <a:pt x="871126" y="2837271"/>
                  </a:lnTo>
                  <a:lnTo>
                    <a:pt x="869576" y="2837271"/>
                  </a:lnTo>
                  <a:lnTo>
                    <a:pt x="869576" y="2834821"/>
                  </a:lnTo>
                  <a:lnTo>
                    <a:pt x="865776" y="2831321"/>
                  </a:lnTo>
                  <a:lnTo>
                    <a:pt x="863426" y="2832071"/>
                  </a:lnTo>
                  <a:lnTo>
                    <a:pt x="859776" y="2828372"/>
                  </a:lnTo>
                  <a:lnTo>
                    <a:pt x="854226" y="2828372"/>
                  </a:lnTo>
                  <a:lnTo>
                    <a:pt x="847526" y="2821722"/>
                  </a:lnTo>
                  <a:lnTo>
                    <a:pt x="838877" y="2817122"/>
                  </a:lnTo>
                  <a:lnTo>
                    <a:pt x="834877" y="2818172"/>
                  </a:lnTo>
                  <a:lnTo>
                    <a:pt x="838277" y="2813172"/>
                  </a:lnTo>
                  <a:lnTo>
                    <a:pt x="830827" y="2813172"/>
                  </a:lnTo>
                  <a:lnTo>
                    <a:pt x="829027" y="2808622"/>
                  </a:lnTo>
                  <a:lnTo>
                    <a:pt x="824027" y="2806172"/>
                  </a:lnTo>
                  <a:lnTo>
                    <a:pt x="820177" y="2801172"/>
                  </a:lnTo>
                  <a:lnTo>
                    <a:pt x="816077" y="2801172"/>
                  </a:lnTo>
                  <a:lnTo>
                    <a:pt x="810227" y="2794922"/>
                  </a:lnTo>
                  <a:lnTo>
                    <a:pt x="808927" y="2792473"/>
                  </a:lnTo>
                  <a:lnTo>
                    <a:pt x="803328" y="2788223"/>
                  </a:lnTo>
                  <a:lnTo>
                    <a:pt x="797328" y="2786973"/>
                  </a:lnTo>
                  <a:lnTo>
                    <a:pt x="792728" y="2785123"/>
                  </a:lnTo>
                  <a:lnTo>
                    <a:pt x="789228" y="2781673"/>
                  </a:lnTo>
                  <a:lnTo>
                    <a:pt x="787228" y="2777723"/>
                  </a:lnTo>
                  <a:lnTo>
                    <a:pt x="780028" y="2770273"/>
                  </a:lnTo>
                  <a:lnTo>
                    <a:pt x="777678" y="2770273"/>
                  </a:lnTo>
                  <a:lnTo>
                    <a:pt x="775828" y="2765723"/>
                  </a:lnTo>
                  <a:lnTo>
                    <a:pt x="771079" y="2763323"/>
                  </a:lnTo>
                  <a:lnTo>
                    <a:pt x="766079" y="2755924"/>
                  </a:lnTo>
                  <a:lnTo>
                    <a:pt x="759929" y="2755924"/>
                  </a:lnTo>
                  <a:lnTo>
                    <a:pt x="754429" y="2759223"/>
                  </a:lnTo>
                  <a:lnTo>
                    <a:pt x="745979" y="2759223"/>
                  </a:lnTo>
                  <a:lnTo>
                    <a:pt x="743729" y="2758523"/>
                  </a:lnTo>
                  <a:lnTo>
                    <a:pt x="740429" y="2756073"/>
                  </a:lnTo>
                  <a:lnTo>
                    <a:pt x="737630" y="2750374"/>
                  </a:lnTo>
                  <a:lnTo>
                    <a:pt x="736979" y="2748374"/>
                  </a:lnTo>
                  <a:lnTo>
                    <a:pt x="738029" y="2745074"/>
                  </a:lnTo>
                  <a:lnTo>
                    <a:pt x="736079" y="2739074"/>
                  </a:lnTo>
                  <a:lnTo>
                    <a:pt x="730030" y="2736974"/>
                  </a:lnTo>
                  <a:lnTo>
                    <a:pt x="726930" y="2737974"/>
                  </a:lnTo>
                  <a:lnTo>
                    <a:pt x="720880" y="2734924"/>
                  </a:lnTo>
                  <a:lnTo>
                    <a:pt x="715080" y="2734924"/>
                  </a:lnTo>
                  <a:lnTo>
                    <a:pt x="713080" y="2734274"/>
                  </a:lnTo>
                  <a:lnTo>
                    <a:pt x="710430" y="2731624"/>
                  </a:lnTo>
                  <a:close/>
                  <a:moveTo>
                    <a:pt x="380539" y="2821172"/>
                  </a:moveTo>
                  <a:lnTo>
                    <a:pt x="382389" y="2773073"/>
                  </a:lnTo>
                  <a:lnTo>
                    <a:pt x="596333" y="2780623"/>
                  </a:lnTo>
                  <a:lnTo>
                    <a:pt x="595233" y="2835921"/>
                  </a:lnTo>
                  <a:lnTo>
                    <a:pt x="598533" y="2835921"/>
                  </a:lnTo>
                  <a:lnTo>
                    <a:pt x="594333" y="3049665"/>
                  </a:lnTo>
                  <a:lnTo>
                    <a:pt x="412139" y="3043116"/>
                  </a:lnTo>
                  <a:lnTo>
                    <a:pt x="386039" y="3042166"/>
                  </a:lnTo>
                  <a:lnTo>
                    <a:pt x="386039" y="3042166"/>
                  </a:lnTo>
                  <a:lnTo>
                    <a:pt x="382439" y="3042166"/>
                  </a:lnTo>
                  <a:lnTo>
                    <a:pt x="379389" y="3042166"/>
                  </a:lnTo>
                  <a:lnTo>
                    <a:pt x="388189" y="2821422"/>
                  </a:lnTo>
                  <a:close/>
                  <a:moveTo>
                    <a:pt x="1430510" y="3286159"/>
                  </a:moveTo>
                  <a:lnTo>
                    <a:pt x="1430510" y="3207911"/>
                  </a:lnTo>
                  <a:lnTo>
                    <a:pt x="1431560" y="3072165"/>
                  </a:lnTo>
                  <a:lnTo>
                    <a:pt x="1539557" y="3072165"/>
                  </a:lnTo>
                  <a:lnTo>
                    <a:pt x="1590206" y="3073265"/>
                  </a:lnTo>
                  <a:lnTo>
                    <a:pt x="1589156" y="3288259"/>
                  </a:lnTo>
                  <a:lnTo>
                    <a:pt x="1515008" y="3286759"/>
                  </a:lnTo>
                  <a:lnTo>
                    <a:pt x="1484559" y="3286159"/>
                  </a:lnTo>
                  <a:lnTo>
                    <a:pt x="1481009" y="3286159"/>
                  </a:lnTo>
                  <a:lnTo>
                    <a:pt x="1477559" y="3286159"/>
                  </a:lnTo>
                  <a:lnTo>
                    <a:pt x="1477559" y="3286159"/>
                  </a:lnTo>
                  <a:close/>
                  <a:moveTo>
                    <a:pt x="1760501" y="3287309"/>
                  </a:moveTo>
                  <a:lnTo>
                    <a:pt x="1760501" y="3073365"/>
                  </a:lnTo>
                  <a:lnTo>
                    <a:pt x="1920496" y="3073365"/>
                  </a:lnTo>
                  <a:lnTo>
                    <a:pt x="1922646" y="3287209"/>
                  </a:lnTo>
                  <a:lnTo>
                    <a:pt x="1760651" y="3287209"/>
                  </a:lnTo>
                  <a:close/>
                  <a:moveTo>
                    <a:pt x="1929546" y="3294309"/>
                  </a:moveTo>
                  <a:lnTo>
                    <a:pt x="1927346" y="3073465"/>
                  </a:lnTo>
                  <a:lnTo>
                    <a:pt x="1982345" y="3073465"/>
                  </a:lnTo>
                  <a:lnTo>
                    <a:pt x="2084992" y="3074465"/>
                  </a:lnTo>
                  <a:lnTo>
                    <a:pt x="2086142" y="3128663"/>
                  </a:lnTo>
                  <a:lnTo>
                    <a:pt x="2194339" y="3128663"/>
                  </a:lnTo>
                  <a:lnTo>
                    <a:pt x="2196489" y="3286159"/>
                  </a:lnTo>
                  <a:lnTo>
                    <a:pt x="2026494" y="3287309"/>
                  </a:lnTo>
                  <a:lnTo>
                    <a:pt x="2026494" y="3297308"/>
                  </a:lnTo>
                  <a:lnTo>
                    <a:pt x="1924196" y="3296308"/>
                  </a:lnTo>
                  <a:lnTo>
                    <a:pt x="1924196" y="3294458"/>
                  </a:lnTo>
                  <a:close/>
                </a:path>
              </a:pathLst>
            </a:custGeom>
            <a:solidFill>
              <a:srgbClr val="FFFFFF"/>
            </a:solidFill>
            <a:ln w="4993" cap="flat">
              <a:noFill/>
              <a:prstDash val="solid"/>
              <a:miter/>
            </a:ln>
          </p:spPr>
          <p:txBody>
            <a:bodyPr rtlCol="0" anchor="ctr"/>
            <a:lstStyle/>
            <a:p>
              <a:endParaRPr lang="en-PH"/>
            </a:p>
          </p:txBody>
        </p:sp>
      </p:grpSp>
      <p:graphicFrame>
        <p:nvGraphicFramePr>
          <p:cNvPr id="146" name="Table 145">
            <a:extLst>
              <a:ext uri="{FF2B5EF4-FFF2-40B4-BE49-F238E27FC236}">
                <a16:creationId xmlns:a16="http://schemas.microsoft.com/office/drawing/2014/main" xmlns="" id="{DAB6D860-0C19-4D01-A16B-B719DCD1222D}"/>
              </a:ext>
            </a:extLst>
          </p:cNvPr>
          <p:cNvGraphicFramePr>
            <a:graphicFrameLocks noGrp="1"/>
          </p:cNvGraphicFramePr>
          <p:nvPr>
            <p:extLst>
              <p:ext uri="{D42A27DB-BD31-4B8C-83A1-F6EECF244321}">
                <p14:modId xmlns:p14="http://schemas.microsoft.com/office/powerpoint/2010/main" val="186001642"/>
              </p:ext>
            </p:extLst>
          </p:nvPr>
        </p:nvGraphicFramePr>
        <p:xfrm>
          <a:off x="3902986" y="1595613"/>
          <a:ext cx="8019686" cy="4328160"/>
        </p:xfrm>
        <a:graphic>
          <a:graphicData uri="http://schemas.openxmlformats.org/drawingml/2006/table">
            <a:tbl>
              <a:tblPr firstRow="1" bandRow="1">
                <a:tableStyleId>{5C22544A-7EE6-4342-B048-85BDC9FD1C3A}</a:tableStyleId>
              </a:tblPr>
              <a:tblGrid>
                <a:gridCol w="1539373">
                  <a:extLst>
                    <a:ext uri="{9D8B030D-6E8A-4147-A177-3AD203B41FA5}">
                      <a16:colId xmlns:a16="http://schemas.microsoft.com/office/drawing/2014/main" xmlns="" val="20000"/>
                    </a:ext>
                  </a:extLst>
                </a:gridCol>
                <a:gridCol w="1759226">
                  <a:extLst>
                    <a:ext uri="{9D8B030D-6E8A-4147-A177-3AD203B41FA5}">
                      <a16:colId xmlns:a16="http://schemas.microsoft.com/office/drawing/2014/main" xmlns="" val="20001"/>
                    </a:ext>
                  </a:extLst>
                </a:gridCol>
                <a:gridCol w="1451113">
                  <a:extLst>
                    <a:ext uri="{9D8B030D-6E8A-4147-A177-3AD203B41FA5}">
                      <a16:colId xmlns:a16="http://schemas.microsoft.com/office/drawing/2014/main" xmlns="" val="20002"/>
                    </a:ext>
                  </a:extLst>
                </a:gridCol>
                <a:gridCol w="1540565"/>
                <a:gridCol w="1729409">
                  <a:extLst>
                    <a:ext uri="{9D8B030D-6E8A-4147-A177-3AD203B41FA5}">
                      <a16:colId xmlns:a16="http://schemas.microsoft.com/office/drawing/2014/main" xmlns="" val="20003"/>
                    </a:ext>
                  </a:extLst>
                </a:gridCol>
              </a:tblGrid>
              <a:tr h="429431">
                <a:tc gridSpan="5">
                  <a:txBody>
                    <a:bodyPr/>
                    <a:lstStyle/>
                    <a:p>
                      <a:pPr marL="182880" marR="0" lvl="0" indent="-182880" algn="ctr" defTabSz="914400" rtl="0" eaLnBrk="1" fontAlgn="auto" latinLnBrk="0" hangingPunct="1">
                        <a:lnSpc>
                          <a:spcPct val="100000"/>
                        </a:lnSpc>
                        <a:spcBef>
                          <a:spcPts val="0"/>
                        </a:spcBef>
                        <a:spcAft>
                          <a:spcPts val="300"/>
                        </a:spcAft>
                        <a:buClr>
                          <a:schemeClr val="accent2"/>
                        </a:buClr>
                        <a:buSzTx/>
                        <a:buFont typeface="Arial" panose="020B0604020202020204" pitchFamily="34" charset="0"/>
                        <a:buChar char="•"/>
                        <a:tabLst/>
                        <a:defRPr/>
                      </a:pPr>
                      <a:r>
                        <a:rPr lang="en-US" sz="2400" b="1" dirty="0" smtClean="0">
                          <a:solidFill>
                            <a:schemeClr val="bg1"/>
                          </a:solidFill>
                          <a:latin typeface="+mn-lt"/>
                        </a:rPr>
                        <a:t>2023 Journey </a:t>
                      </a:r>
                      <a:r>
                        <a:rPr lang="en-US" sz="2400" b="1" dirty="0">
                          <a:solidFill>
                            <a:schemeClr val="bg1"/>
                          </a:solidFill>
                          <a:latin typeface="+mn-lt"/>
                        </a:rPr>
                        <a:t>Group Service Area</a:t>
                      </a:r>
                    </a:p>
                  </a:txBody>
                  <a:tcPr anchor="ctr">
                    <a:lnB w="19050" cap="flat" cmpd="sng" algn="ctr">
                      <a:solidFill>
                        <a:schemeClr val="accent2"/>
                      </a:solidFill>
                      <a:prstDash val="solid"/>
                      <a:round/>
                      <a:headEnd type="none" w="med" len="med"/>
                      <a:tailEnd type="none" w="med" len="med"/>
                    </a:lnB>
                    <a:solidFill>
                      <a:schemeClr val="accent2"/>
                    </a:solidFill>
                  </a:tcPr>
                </a:tc>
                <a:tc hMerge="1">
                  <a:txBody>
                    <a:bodyPr/>
                    <a:lstStyle/>
                    <a:p>
                      <a:pPr marL="182880" indent="-182880">
                        <a:spcBef>
                          <a:spcPts val="0"/>
                        </a:spcBef>
                        <a:spcAft>
                          <a:spcPts val="300"/>
                        </a:spcAft>
                        <a:buClr>
                          <a:schemeClr val="accent2"/>
                        </a:buClr>
                        <a:buFont typeface="Arial" panose="020B0604020202020204" pitchFamily="34" charset="0"/>
                        <a:buChar char="•"/>
                      </a:pPr>
                      <a:endParaRPr lang="en-US" sz="1200" b="0" dirty="0">
                        <a:solidFill>
                          <a:srgbClr val="000000"/>
                        </a:solidFill>
                        <a:latin typeface="+mn-lt"/>
                      </a:endParaRPr>
                    </a:p>
                  </a:txBody>
                  <a:tcPr>
                    <a:solidFill>
                      <a:schemeClr val="accent2"/>
                    </a:solidFill>
                  </a:tcPr>
                </a:tc>
                <a:tc hMerge="1">
                  <a:txBody>
                    <a:bodyPr/>
                    <a:lstStyle/>
                    <a:p>
                      <a:pPr marL="182880" marR="0" lvl="0" indent="-182880" algn="l" defTabSz="914400" rtl="0" eaLnBrk="1" fontAlgn="auto" latinLnBrk="0" hangingPunct="1">
                        <a:lnSpc>
                          <a:spcPct val="100000"/>
                        </a:lnSpc>
                        <a:spcBef>
                          <a:spcPts val="0"/>
                        </a:spcBef>
                        <a:spcAft>
                          <a:spcPts val="300"/>
                        </a:spcAft>
                        <a:buClr>
                          <a:schemeClr val="accent2"/>
                        </a:buClr>
                        <a:buSzTx/>
                        <a:buFont typeface="Arial" panose="020B0604020202020204" pitchFamily="34" charset="0"/>
                        <a:buChar char="•"/>
                        <a:tabLst/>
                        <a:defRPr/>
                      </a:pPr>
                      <a:endParaRPr lang="en-US" sz="1200" b="0" dirty="0">
                        <a:solidFill>
                          <a:srgbClr val="000000"/>
                        </a:solidFill>
                        <a:latin typeface="+mn-lt"/>
                      </a:endParaRPr>
                    </a:p>
                  </a:txBody>
                  <a:tcPr>
                    <a:solidFill>
                      <a:schemeClr val="accent2"/>
                    </a:solidFill>
                  </a:tcPr>
                </a:tc>
                <a:tc hMerge="1">
                  <a:txBody>
                    <a:bodyPr/>
                    <a:lstStyle/>
                    <a:p>
                      <a:endParaRPr lang="en-US"/>
                    </a:p>
                  </a:txBody>
                  <a:tcPr/>
                </a:tc>
                <a:tc hMerge="1">
                  <a:txBody>
                    <a:bodyPr/>
                    <a:lstStyle/>
                    <a:p>
                      <a:pPr marL="182880" indent="-182880">
                        <a:spcBef>
                          <a:spcPts val="0"/>
                        </a:spcBef>
                        <a:spcAft>
                          <a:spcPts val="300"/>
                        </a:spcAft>
                        <a:buClr>
                          <a:schemeClr val="accent2"/>
                        </a:buClr>
                        <a:buFont typeface="Arial" panose="020B0604020202020204" pitchFamily="34" charset="0"/>
                        <a:buChar char="•"/>
                      </a:pPr>
                      <a:endParaRPr lang="en-US" sz="1200" b="0" dirty="0">
                        <a:solidFill>
                          <a:srgbClr val="000000"/>
                        </a:solidFill>
                        <a:latin typeface="+mn-lt"/>
                      </a:endParaRPr>
                    </a:p>
                  </a:txBody>
                  <a:tcPr>
                    <a:solidFill>
                      <a:schemeClr val="accent2"/>
                    </a:solidFill>
                  </a:tcPr>
                </a:tc>
                <a:extLst>
                  <a:ext uri="{0D108BD9-81ED-4DB2-BD59-A6C34878D82A}">
                    <a16:rowId xmlns:a16="http://schemas.microsoft.com/office/drawing/2014/main" xmlns="" val="1228771336"/>
                  </a:ext>
                </a:extLst>
              </a:tr>
              <a:tr h="3635852">
                <a:tc>
                  <a:txBody>
                    <a:bodyPr/>
                    <a:lstStyle/>
                    <a:p>
                      <a:pPr marL="182880" indent="-182880">
                        <a:spcBef>
                          <a:spcPts val="0"/>
                        </a:spcBef>
                        <a:spcAft>
                          <a:spcPts val="400"/>
                        </a:spcAft>
                        <a:buClr>
                          <a:schemeClr val="accent2"/>
                        </a:buClr>
                        <a:buFont typeface="Arial" panose="020B0604020202020204" pitchFamily="34" charset="0"/>
                        <a:buChar char="•"/>
                      </a:pPr>
                      <a:r>
                        <a:rPr lang="en-US" sz="1200" b="1" dirty="0" smtClean="0">
                          <a:solidFill>
                            <a:srgbClr val="60489D"/>
                          </a:solidFill>
                          <a:latin typeface="+mn-lt"/>
                        </a:rPr>
                        <a:t>Aitkin</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Anoka</a:t>
                      </a:r>
                      <a:endParaRPr lang="en-US" sz="1200" b="0" dirty="0">
                        <a:solidFill>
                          <a:srgbClr val="000000"/>
                        </a:solidFill>
                        <a:latin typeface="+mn-lt"/>
                      </a:endParaRP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Becker</a:t>
                      </a: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Beltrami</a:t>
                      </a: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Benton</a:t>
                      </a: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Big </a:t>
                      </a:r>
                      <a:r>
                        <a:rPr lang="en-US" sz="1200" b="0" dirty="0" smtClean="0">
                          <a:solidFill>
                            <a:srgbClr val="000000"/>
                          </a:solidFill>
                          <a:latin typeface="+mn-lt"/>
                        </a:rPr>
                        <a:t>Stone</a:t>
                      </a:r>
                    </a:p>
                    <a:p>
                      <a:pPr marL="182880" indent="-182880">
                        <a:spcBef>
                          <a:spcPts val="0"/>
                        </a:spcBef>
                        <a:spcAft>
                          <a:spcPts val="400"/>
                        </a:spcAft>
                        <a:buClr>
                          <a:schemeClr val="accent2"/>
                        </a:buClr>
                        <a:buFont typeface="Arial" panose="020B0604020202020204" pitchFamily="34" charset="0"/>
                        <a:buChar char="•"/>
                      </a:pPr>
                      <a:r>
                        <a:rPr lang="en-US" sz="1200" b="1" dirty="0" smtClean="0">
                          <a:solidFill>
                            <a:srgbClr val="60489D"/>
                          </a:solidFill>
                          <a:latin typeface="+mn-lt"/>
                        </a:rPr>
                        <a:t>Carlton</a:t>
                      </a:r>
                      <a:endParaRPr lang="en-US" sz="1200" b="1" dirty="0">
                        <a:solidFill>
                          <a:srgbClr val="60489D"/>
                        </a:solidFill>
                        <a:latin typeface="+mn-lt"/>
                      </a:endParaRP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Carver</a:t>
                      </a: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Cass</a:t>
                      </a: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Chippewa</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Chisago</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Clay</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Clearwater</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Cottonwood</a:t>
                      </a:r>
                    </a:p>
                    <a:p>
                      <a:pPr marL="182880" indent="-182880">
                        <a:spcBef>
                          <a:spcPts val="0"/>
                        </a:spcBef>
                        <a:spcAft>
                          <a:spcPts val="400"/>
                        </a:spcAft>
                        <a:buClr>
                          <a:schemeClr val="accent2"/>
                        </a:buClr>
                        <a:buFont typeface="Arial" panose="020B0604020202020204" pitchFamily="34" charset="0"/>
                        <a:buChar char="•"/>
                      </a:pPr>
                      <a:endParaRPr lang="en-US" sz="1200" b="0" dirty="0">
                        <a:solidFill>
                          <a:srgbClr val="000000"/>
                        </a:solidFill>
                        <a:latin typeface="+mn-lt"/>
                      </a:endParaRPr>
                    </a:p>
                  </a:txBody>
                  <a:tcPr marT="91440" marB="91440">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182880" marR="0" lvl="0" indent="-18288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Char char="•"/>
                        <a:tabLst/>
                        <a:defRPr/>
                      </a:pPr>
                      <a:r>
                        <a:rPr lang="en-US" sz="1200" b="1" dirty="0" smtClean="0">
                          <a:solidFill>
                            <a:srgbClr val="60489D"/>
                          </a:solidFill>
                          <a:latin typeface="+mn-lt"/>
                        </a:rPr>
                        <a:t>Cook</a:t>
                      </a:r>
                    </a:p>
                    <a:p>
                      <a:pPr marL="182880" marR="0" lvl="0" indent="-18288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Char char="•"/>
                        <a:tabLst/>
                        <a:defRPr/>
                      </a:pPr>
                      <a:r>
                        <a:rPr lang="en-US" sz="1200" b="0" dirty="0" smtClean="0">
                          <a:solidFill>
                            <a:srgbClr val="000000"/>
                          </a:solidFill>
                          <a:latin typeface="+mn-lt"/>
                        </a:rPr>
                        <a:t>Crow Wing</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Dakota</a:t>
                      </a:r>
                      <a:endParaRPr lang="en-US" sz="1200" b="0" dirty="0">
                        <a:solidFill>
                          <a:srgbClr val="000000"/>
                        </a:solidFill>
                        <a:latin typeface="+mn-lt"/>
                      </a:endParaRP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Douglas</a:t>
                      </a: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Grant</a:t>
                      </a: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Hennepin</a:t>
                      </a: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Hubbard</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Isanti</a:t>
                      </a:r>
                    </a:p>
                    <a:p>
                      <a:pPr marL="182880" indent="-182880">
                        <a:spcBef>
                          <a:spcPts val="0"/>
                        </a:spcBef>
                        <a:spcAft>
                          <a:spcPts val="400"/>
                        </a:spcAft>
                        <a:buClr>
                          <a:schemeClr val="accent2"/>
                        </a:buClr>
                        <a:buFont typeface="Arial" panose="020B0604020202020204" pitchFamily="34" charset="0"/>
                        <a:buChar char="•"/>
                      </a:pPr>
                      <a:r>
                        <a:rPr lang="en-US" sz="1200" b="1" dirty="0" smtClean="0">
                          <a:solidFill>
                            <a:srgbClr val="60489D"/>
                          </a:solidFill>
                          <a:latin typeface="+mn-lt"/>
                        </a:rPr>
                        <a:t>Itasca</a:t>
                      </a:r>
                      <a:endParaRPr lang="en-US" sz="1200" b="1" dirty="0">
                        <a:solidFill>
                          <a:srgbClr val="60489D"/>
                        </a:solidFill>
                        <a:latin typeface="+mn-lt"/>
                      </a:endParaRPr>
                    </a:p>
                    <a:p>
                      <a:pPr marL="182880" marR="0" lvl="0" indent="-18288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Char char="•"/>
                        <a:tabLst/>
                        <a:defRPr/>
                      </a:pPr>
                      <a:r>
                        <a:rPr lang="en-US" sz="1200" b="0" dirty="0" smtClean="0">
                          <a:solidFill>
                            <a:srgbClr val="000000"/>
                          </a:solidFill>
                          <a:latin typeface="+mn-lt"/>
                        </a:rPr>
                        <a:t>Jackson</a:t>
                      </a:r>
                    </a:p>
                    <a:p>
                      <a:pPr marL="182880" marR="0" lvl="0" indent="-18288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Char char="•"/>
                        <a:tabLst/>
                        <a:defRPr/>
                      </a:pPr>
                      <a:r>
                        <a:rPr lang="en-US" sz="1200" b="1" dirty="0" smtClean="0">
                          <a:solidFill>
                            <a:srgbClr val="60489D"/>
                          </a:solidFill>
                          <a:latin typeface="+mn-lt"/>
                        </a:rPr>
                        <a:t>Kanabec</a:t>
                      </a:r>
                    </a:p>
                    <a:p>
                      <a:pPr marL="182880" marR="0" lvl="0" indent="-18288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Char char="•"/>
                        <a:tabLst/>
                        <a:defRPr/>
                      </a:pPr>
                      <a:r>
                        <a:rPr lang="en-US" sz="1200" b="0" dirty="0" smtClean="0">
                          <a:solidFill>
                            <a:srgbClr val="000000"/>
                          </a:solidFill>
                          <a:latin typeface="+mn-lt"/>
                        </a:rPr>
                        <a:t>Kandiyohi</a:t>
                      </a:r>
                    </a:p>
                    <a:p>
                      <a:pPr marL="182880" marR="0" lvl="0" indent="-18288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Char char="•"/>
                        <a:tabLst/>
                        <a:defRPr/>
                      </a:pPr>
                      <a:r>
                        <a:rPr lang="en-US" sz="1200" b="0" dirty="0" smtClean="0">
                          <a:solidFill>
                            <a:srgbClr val="000000"/>
                          </a:solidFill>
                          <a:latin typeface="+mn-lt"/>
                        </a:rPr>
                        <a:t>Kittson</a:t>
                      </a:r>
                    </a:p>
                    <a:p>
                      <a:pPr marL="182880" marR="0" lvl="0" indent="-18288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Char char="•"/>
                        <a:tabLst/>
                        <a:defRPr/>
                      </a:pPr>
                      <a:r>
                        <a:rPr lang="en-US" sz="1200" b="1" dirty="0" smtClean="0">
                          <a:solidFill>
                            <a:srgbClr val="60489D"/>
                          </a:solidFill>
                          <a:latin typeface="+mn-lt"/>
                        </a:rPr>
                        <a:t>Koochiching</a:t>
                      </a:r>
                    </a:p>
                    <a:p>
                      <a:pPr marL="0" marR="0" lvl="0" indent="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None/>
                        <a:tabLst/>
                        <a:defRPr/>
                      </a:pPr>
                      <a:endParaRPr lang="en-US" sz="1200" b="0" dirty="0" smtClean="0">
                        <a:solidFill>
                          <a:srgbClr val="000000"/>
                        </a:solidFill>
                        <a:latin typeface="+mn-lt"/>
                      </a:endParaRPr>
                    </a:p>
                    <a:p>
                      <a:pPr marL="182880" marR="0" lvl="0" indent="-18288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Char char="•"/>
                        <a:tabLst/>
                        <a:defRPr/>
                      </a:pPr>
                      <a:endParaRPr lang="en-US" sz="1200" b="0" dirty="0">
                        <a:solidFill>
                          <a:srgbClr val="000000"/>
                        </a:solidFill>
                        <a:latin typeface="+mn-lt"/>
                      </a:endParaRPr>
                    </a:p>
                  </a:txBody>
                  <a:tcPr marT="91440" marB="91440">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Lac qui Parle</a:t>
                      </a:r>
                    </a:p>
                    <a:p>
                      <a:pPr marL="182880" indent="-182880">
                        <a:spcBef>
                          <a:spcPts val="0"/>
                        </a:spcBef>
                        <a:spcAft>
                          <a:spcPts val="400"/>
                        </a:spcAft>
                        <a:buClr>
                          <a:schemeClr val="accent2"/>
                        </a:buClr>
                        <a:buFont typeface="Arial" panose="020B0604020202020204" pitchFamily="34" charset="0"/>
                        <a:buChar char="•"/>
                      </a:pPr>
                      <a:r>
                        <a:rPr lang="en-US" sz="1200" b="1" dirty="0" smtClean="0">
                          <a:solidFill>
                            <a:srgbClr val="60489D"/>
                          </a:solidFill>
                          <a:latin typeface="+mn-lt"/>
                        </a:rPr>
                        <a:t>Lake</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Lake of the Woods</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LeSueur</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Lincoln</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Lyon</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Mahnomen</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Marshall</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McLeod</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Meeker</a:t>
                      </a:r>
                    </a:p>
                    <a:p>
                      <a:pPr marL="182880" indent="-182880">
                        <a:spcBef>
                          <a:spcPts val="0"/>
                        </a:spcBef>
                        <a:spcAft>
                          <a:spcPts val="400"/>
                        </a:spcAft>
                        <a:buClr>
                          <a:schemeClr val="accent2"/>
                        </a:buClr>
                        <a:buFont typeface="Arial" panose="020B0604020202020204" pitchFamily="34" charset="0"/>
                        <a:buChar char="•"/>
                      </a:pPr>
                      <a:r>
                        <a:rPr lang="en-US" sz="1200" b="1" dirty="0" smtClean="0">
                          <a:solidFill>
                            <a:srgbClr val="60489D"/>
                          </a:solidFill>
                          <a:latin typeface="+mn-lt"/>
                        </a:rPr>
                        <a:t>Mille Lacs</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Morrison</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Murray</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Nobles</a:t>
                      </a:r>
                    </a:p>
                    <a:p>
                      <a:pPr marL="182880" indent="-182880">
                        <a:spcBef>
                          <a:spcPts val="0"/>
                        </a:spcBef>
                        <a:spcAft>
                          <a:spcPts val="400"/>
                        </a:spcAft>
                        <a:buClr>
                          <a:schemeClr val="accent2"/>
                        </a:buClr>
                        <a:buFont typeface="Arial" panose="020B0604020202020204" pitchFamily="34" charset="0"/>
                        <a:buChar char="•"/>
                      </a:pPr>
                      <a:endParaRPr lang="en-US" sz="1200" b="0" dirty="0">
                        <a:solidFill>
                          <a:srgbClr val="000000"/>
                        </a:solidFill>
                        <a:latin typeface="+mn-lt"/>
                      </a:endParaRPr>
                    </a:p>
                  </a:txBody>
                  <a:tcPr marT="91440" marB="91440">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Norman</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Otter Tail</a:t>
                      </a:r>
                    </a:p>
                    <a:p>
                      <a:pPr marL="182880" marR="0" lvl="0" indent="-18288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Char char="•"/>
                        <a:tabLst/>
                        <a:defRPr/>
                      </a:pPr>
                      <a:r>
                        <a:rPr lang="en-US" sz="1200" b="0" dirty="0" smtClean="0">
                          <a:solidFill>
                            <a:srgbClr val="000000"/>
                          </a:solidFill>
                          <a:latin typeface="+mn-lt"/>
                        </a:rPr>
                        <a:t>Pennington</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Pipestone</a:t>
                      </a:r>
                    </a:p>
                    <a:p>
                      <a:pPr marL="182880" indent="-182880">
                        <a:spcBef>
                          <a:spcPts val="0"/>
                        </a:spcBef>
                        <a:spcAft>
                          <a:spcPts val="400"/>
                        </a:spcAft>
                        <a:buClr>
                          <a:schemeClr val="accent2"/>
                        </a:buClr>
                        <a:buFont typeface="Arial" panose="020B0604020202020204" pitchFamily="34" charset="0"/>
                        <a:buChar char="•"/>
                      </a:pPr>
                      <a:r>
                        <a:rPr lang="en-US" sz="1200" b="1" dirty="0" smtClean="0">
                          <a:solidFill>
                            <a:srgbClr val="60489D"/>
                          </a:solidFill>
                          <a:latin typeface="+mn-lt"/>
                        </a:rPr>
                        <a:t>Pine</a:t>
                      </a:r>
                    </a:p>
                    <a:p>
                      <a:pPr marL="182880" marR="0" lvl="0" indent="-18288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Char char="•"/>
                        <a:tabLst/>
                        <a:defRPr/>
                      </a:pPr>
                      <a:r>
                        <a:rPr lang="en-US" sz="1200" b="0" dirty="0" smtClean="0">
                          <a:solidFill>
                            <a:srgbClr val="000000"/>
                          </a:solidFill>
                          <a:latin typeface="+mn-lt"/>
                        </a:rPr>
                        <a:t>Polk</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Pope</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Ramsey</a:t>
                      </a:r>
                    </a:p>
                    <a:p>
                      <a:pPr marL="182880" marR="0" lvl="0" indent="-18288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Char char="•"/>
                        <a:tabLst/>
                        <a:defRPr/>
                      </a:pPr>
                      <a:r>
                        <a:rPr lang="en-US" sz="1200" b="0" dirty="0" smtClean="0">
                          <a:solidFill>
                            <a:srgbClr val="000000"/>
                          </a:solidFill>
                          <a:latin typeface="+mn-lt"/>
                        </a:rPr>
                        <a:t>Red Lake</a:t>
                      </a:r>
                    </a:p>
                    <a:p>
                      <a:pPr marL="182880" marR="0" lvl="0" indent="-18288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Char char="•"/>
                        <a:tabLst/>
                        <a:defRPr/>
                      </a:pPr>
                      <a:r>
                        <a:rPr lang="en-US" sz="1200" b="0" dirty="0" smtClean="0">
                          <a:solidFill>
                            <a:srgbClr val="000000"/>
                          </a:solidFill>
                          <a:latin typeface="+mn-lt"/>
                        </a:rPr>
                        <a:t>Redwood</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Renville</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Rice</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Rock</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Roseau</a:t>
                      </a:r>
                    </a:p>
                    <a:p>
                      <a:pPr marL="0" indent="0">
                        <a:spcBef>
                          <a:spcPts val="0"/>
                        </a:spcBef>
                        <a:spcAft>
                          <a:spcPts val="400"/>
                        </a:spcAft>
                        <a:buClr>
                          <a:schemeClr val="accent2"/>
                        </a:buClr>
                        <a:buFont typeface="Arial" panose="020B0604020202020204" pitchFamily="34" charset="0"/>
                        <a:buNone/>
                      </a:pPr>
                      <a:endParaRPr lang="en-US" sz="1200" b="0" dirty="0">
                        <a:solidFill>
                          <a:srgbClr val="000000"/>
                        </a:solidFill>
                        <a:latin typeface="+mn-lt"/>
                      </a:endParaRPr>
                    </a:p>
                  </a:txBody>
                  <a:tcPr marT="91440" marB="91440">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Scott</a:t>
                      </a:r>
                    </a:p>
                    <a:p>
                      <a:pPr marL="182880" marR="0" lvl="0" indent="-182880" algn="l" defTabSz="914400" rtl="0" eaLnBrk="1" fontAlgn="auto" latinLnBrk="0" hangingPunct="1">
                        <a:lnSpc>
                          <a:spcPct val="100000"/>
                        </a:lnSpc>
                        <a:spcBef>
                          <a:spcPts val="0"/>
                        </a:spcBef>
                        <a:spcAft>
                          <a:spcPts val="400"/>
                        </a:spcAft>
                        <a:buClr>
                          <a:schemeClr val="accent2"/>
                        </a:buClr>
                        <a:buSzTx/>
                        <a:buFont typeface="Arial" panose="020B0604020202020204" pitchFamily="34" charset="0"/>
                        <a:buChar char="•"/>
                        <a:tabLst/>
                        <a:defRPr/>
                      </a:pPr>
                      <a:r>
                        <a:rPr lang="en-US" sz="1200" b="0" dirty="0" smtClean="0">
                          <a:solidFill>
                            <a:srgbClr val="000000"/>
                          </a:solidFill>
                          <a:latin typeface="+mn-lt"/>
                        </a:rPr>
                        <a:t>Sherburne</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Sibley</a:t>
                      </a:r>
                    </a:p>
                    <a:p>
                      <a:pPr marL="182880" indent="-182880">
                        <a:spcBef>
                          <a:spcPts val="0"/>
                        </a:spcBef>
                        <a:spcAft>
                          <a:spcPts val="400"/>
                        </a:spcAft>
                        <a:buClr>
                          <a:schemeClr val="accent2"/>
                        </a:buClr>
                        <a:buFont typeface="Arial" panose="020B0604020202020204" pitchFamily="34" charset="0"/>
                        <a:buChar char="•"/>
                      </a:pPr>
                      <a:r>
                        <a:rPr lang="en-US" sz="1200" b="1" dirty="0" smtClean="0">
                          <a:solidFill>
                            <a:srgbClr val="60489D"/>
                          </a:solidFill>
                          <a:latin typeface="+mn-lt"/>
                        </a:rPr>
                        <a:t>St. Louis</a:t>
                      </a:r>
                      <a:endParaRPr lang="en-US" sz="1200" b="1" dirty="0">
                        <a:solidFill>
                          <a:srgbClr val="60489D"/>
                        </a:solidFill>
                        <a:latin typeface="+mn-lt"/>
                      </a:endParaRP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Stearns</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Stevens</a:t>
                      </a:r>
                      <a:endParaRPr lang="en-US" sz="1200" b="0" dirty="0">
                        <a:solidFill>
                          <a:srgbClr val="000000"/>
                        </a:solidFill>
                        <a:latin typeface="+mn-lt"/>
                      </a:endParaRP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Swift</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Todd</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Traverse</a:t>
                      </a:r>
                      <a:endParaRPr lang="en-US" sz="1200" b="0" dirty="0">
                        <a:solidFill>
                          <a:srgbClr val="000000"/>
                        </a:solidFill>
                        <a:latin typeface="+mn-lt"/>
                      </a:endParaRP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Wadena</a:t>
                      </a: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Washington</a:t>
                      </a:r>
                    </a:p>
                    <a:p>
                      <a:pPr marL="182880" indent="-182880">
                        <a:spcBef>
                          <a:spcPts val="0"/>
                        </a:spcBef>
                        <a:spcAft>
                          <a:spcPts val="400"/>
                        </a:spcAft>
                        <a:buClr>
                          <a:schemeClr val="accent2"/>
                        </a:buClr>
                        <a:buFont typeface="Arial" panose="020B0604020202020204" pitchFamily="34" charset="0"/>
                        <a:buChar char="•"/>
                      </a:pPr>
                      <a:r>
                        <a:rPr lang="en-US" sz="1200" b="0" dirty="0">
                          <a:solidFill>
                            <a:srgbClr val="000000"/>
                          </a:solidFill>
                          <a:latin typeface="+mn-lt"/>
                        </a:rPr>
                        <a:t>Wilkin</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Wright</a:t>
                      </a:r>
                    </a:p>
                    <a:p>
                      <a:pPr marL="182880" indent="-182880">
                        <a:spcBef>
                          <a:spcPts val="0"/>
                        </a:spcBef>
                        <a:spcAft>
                          <a:spcPts val="400"/>
                        </a:spcAft>
                        <a:buClr>
                          <a:schemeClr val="accent2"/>
                        </a:buClr>
                        <a:buFont typeface="Arial" panose="020B0604020202020204" pitchFamily="34" charset="0"/>
                        <a:buChar char="•"/>
                      </a:pPr>
                      <a:r>
                        <a:rPr lang="en-US" sz="1200" b="0" dirty="0" smtClean="0">
                          <a:solidFill>
                            <a:srgbClr val="000000"/>
                          </a:solidFill>
                          <a:latin typeface="+mn-lt"/>
                        </a:rPr>
                        <a:t>Yellow Medicine</a:t>
                      </a:r>
                      <a:endParaRPr lang="en-US" sz="1200" b="0" dirty="0">
                        <a:latin typeface="+mn-lt"/>
                      </a:endParaRPr>
                    </a:p>
                    <a:p>
                      <a:pPr marL="182880" indent="-182880">
                        <a:spcBef>
                          <a:spcPts val="0"/>
                        </a:spcBef>
                        <a:spcAft>
                          <a:spcPts val="400"/>
                        </a:spcAft>
                        <a:buClr>
                          <a:schemeClr val="accent2"/>
                        </a:buClr>
                        <a:buFont typeface="Arial" panose="020B0604020202020204" pitchFamily="34" charset="0"/>
                        <a:buChar char="•"/>
                      </a:pPr>
                      <a:endParaRPr lang="en-US" sz="1200" b="0" dirty="0">
                        <a:solidFill>
                          <a:srgbClr val="000000"/>
                        </a:solidFill>
                        <a:latin typeface="+mn-lt"/>
                      </a:endParaRPr>
                    </a:p>
                  </a:txBody>
                  <a:tcPr marT="91440" marB="91440">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bl>
          </a:graphicData>
        </a:graphic>
      </p:graphicFrame>
      <p:sp>
        <p:nvSpPr>
          <p:cNvPr id="147" name="Rectangle 146">
            <a:extLst>
              <a:ext uri="{FF2B5EF4-FFF2-40B4-BE49-F238E27FC236}">
                <a16:creationId xmlns="" xmlns:a16="http://schemas.microsoft.com/office/drawing/2014/main" id="{A9DAAA6C-FA0D-48CA-86D3-29947B93A95D}"/>
              </a:ext>
            </a:extLst>
          </p:cNvPr>
          <p:cNvSpPr/>
          <p:nvPr/>
        </p:nvSpPr>
        <p:spPr>
          <a:xfrm>
            <a:off x="793012" y="550084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a:extLst>
              <a:ext uri="{FF2B5EF4-FFF2-40B4-BE49-F238E27FC236}">
                <a16:creationId xmlns="" xmlns:a16="http://schemas.microsoft.com/office/drawing/2014/main" id="{AE58514C-AC69-4C3C-9BC4-FCB12A06CB05}"/>
              </a:ext>
            </a:extLst>
          </p:cNvPr>
          <p:cNvSpPr txBox="1"/>
          <p:nvPr/>
        </p:nvSpPr>
        <p:spPr>
          <a:xfrm>
            <a:off x="979234" y="5415540"/>
            <a:ext cx="2462288" cy="307777"/>
          </a:xfrm>
          <a:prstGeom prst="rect">
            <a:avLst/>
          </a:prstGeom>
          <a:noFill/>
        </p:spPr>
        <p:txBody>
          <a:bodyPr wrap="square" rtlCol="0">
            <a:spAutoFit/>
          </a:bodyPr>
          <a:lstStyle/>
          <a:p>
            <a:r>
              <a:rPr lang="en-US" sz="1400" dirty="0"/>
              <a:t>Journey MA Counties</a:t>
            </a:r>
          </a:p>
        </p:txBody>
      </p:sp>
    </p:spTree>
    <p:extLst>
      <p:ext uri="{BB962C8B-B14F-4D97-AF65-F5344CB8AC3E}">
        <p14:creationId xmlns:p14="http://schemas.microsoft.com/office/powerpoint/2010/main" val="195853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5"/>
          <p:cNvSpPr>
            <a:spLocks/>
          </p:cNvSpPr>
          <p:nvPr/>
        </p:nvSpPr>
        <p:spPr bwMode="auto">
          <a:xfrm>
            <a:off x="2133600" y="265113"/>
            <a:ext cx="702310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spAutoFit/>
          </a:bodyPr>
          <a:lstStyle/>
          <a:p>
            <a:pPr>
              <a:defRPr/>
            </a:pPr>
            <a:r>
              <a:rPr lang="en-US" sz="4000" dirty="0">
                <a:solidFill>
                  <a:srgbClr val="FFFFFF"/>
                </a:solidFill>
                <a:latin typeface="Arial" panose="020B0604020202020204" pitchFamily="34" charset="0"/>
                <a:ea typeface="ＭＳ Ｐゴシック" charset="0"/>
                <a:cs typeface="Arial" panose="020B0604020202020204" pitchFamily="34" charset="0"/>
                <a:sym typeface="Rockwell" charset="0"/>
              </a:rPr>
              <a:t>About the Sanford plan</a:t>
            </a:r>
          </a:p>
        </p:txBody>
      </p:sp>
      <p:sp>
        <p:nvSpPr>
          <p:cNvPr id="2" name="Title 1"/>
          <p:cNvSpPr>
            <a:spLocks noGrp="1"/>
          </p:cNvSpPr>
          <p:nvPr>
            <p:ph type="title"/>
          </p:nvPr>
        </p:nvSpPr>
        <p:spPr/>
        <p:txBody>
          <a:bodyPr/>
          <a:lstStyle/>
          <a:p>
            <a:r>
              <a:rPr lang="en-US" dirty="0" smtClean="0"/>
              <a:t>HealthPartners Journey (MA) plan for retirees</a:t>
            </a:r>
            <a:endParaRPr lang="en-US" dirty="0"/>
          </a:p>
        </p:txBody>
      </p:sp>
      <p:sp>
        <p:nvSpPr>
          <p:cNvPr id="5" name="TextBox 4">
            <a:extLst>
              <a:ext uri="{FF2B5EF4-FFF2-40B4-BE49-F238E27FC236}">
                <a16:creationId xmlns="" xmlns:a16="http://schemas.microsoft.com/office/drawing/2014/main" id="{0A6AAB4E-8D04-4E38-9E83-A4B4E5F5D84E}"/>
              </a:ext>
            </a:extLst>
          </p:cNvPr>
          <p:cNvSpPr txBox="1"/>
          <p:nvPr/>
        </p:nvSpPr>
        <p:spPr>
          <a:xfrm>
            <a:off x="4085486" y="1367911"/>
            <a:ext cx="7797800" cy="307777"/>
          </a:xfrm>
          <a:prstGeom prst="rect">
            <a:avLst/>
          </a:prstGeom>
          <a:noFill/>
        </p:spPr>
        <p:txBody>
          <a:bodyPr wrap="square" lIns="0" tIns="0" rIns="0" bIns="0" rtlCol="0">
            <a:spAutoFit/>
          </a:bodyPr>
          <a:lstStyle/>
          <a:p>
            <a:r>
              <a:rPr lang="en-US" sz="2000" dirty="0" smtClean="0"/>
              <a:t>Includes Medical and Part D (prescriptions) </a:t>
            </a:r>
            <a:endParaRPr lang="en-US" sz="2000" dirty="0"/>
          </a:p>
        </p:txBody>
      </p:sp>
      <p:cxnSp>
        <p:nvCxnSpPr>
          <p:cNvPr id="6" name="Straight Connector 5">
            <a:extLst>
              <a:ext uri="{FF2B5EF4-FFF2-40B4-BE49-F238E27FC236}">
                <a16:creationId xmlns="" xmlns:a16="http://schemas.microsoft.com/office/drawing/2014/main" id="{35223785-614B-4560-AB3C-CF9AF201BB6C}"/>
              </a:ext>
            </a:extLst>
          </p:cNvPr>
          <p:cNvCxnSpPr>
            <a:cxnSpLocks/>
          </p:cNvCxnSpPr>
          <p:nvPr/>
        </p:nvCxnSpPr>
        <p:spPr>
          <a:xfrm flipH="1">
            <a:off x="605686" y="2010415"/>
            <a:ext cx="11277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Rectangle: Diagonal Corners Rounded 7">
            <a:extLst>
              <a:ext uri="{FF2B5EF4-FFF2-40B4-BE49-F238E27FC236}">
                <a16:creationId xmlns="" xmlns:a16="http://schemas.microsoft.com/office/drawing/2014/main" id="{BB6219AF-4154-4EA9-A721-38EC6A3F1A34}"/>
              </a:ext>
            </a:extLst>
          </p:cNvPr>
          <p:cNvSpPr/>
          <p:nvPr/>
        </p:nvSpPr>
        <p:spPr>
          <a:xfrm flipH="1">
            <a:off x="605686" y="1099285"/>
            <a:ext cx="3013814" cy="752696"/>
          </a:xfrm>
          <a:prstGeom prst="round2DiagRect">
            <a:avLst>
              <a:gd name="adj1" fmla="val 27445"/>
              <a:gd name="adj2"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1600" b="1" dirty="0"/>
              <a:t>Coverage type</a:t>
            </a:r>
          </a:p>
        </p:txBody>
      </p:sp>
      <p:sp>
        <p:nvSpPr>
          <p:cNvPr id="10" name="TextBox 9">
            <a:extLst>
              <a:ext uri="{FF2B5EF4-FFF2-40B4-BE49-F238E27FC236}">
                <a16:creationId xmlns="" xmlns:a16="http://schemas.microsoft.com/office/drawing/2014/main" id="{05D44CB6-0823-42E6-93DC-89E7B17DCFCE}"/>
              </a:ext>
            </a:extLst>
          </p:cNvPr>
          <p:cNvSpPr txBox="1"/>
          <p:nvPr/>
        </p:nvSpPr>
        <p:spPr>
          <a:xfrm>
            <a:off x="4085486" y="2437475"/>
            <a:ext cx="7797800" cy="307777"/>
          </a:xfrm>
          <a:prstGeom prst="rect">
            <a:avLst/>
          </a:prstGeom>
          <a:noFill/>
        </p:spPr>
        <p:txBody>
          <a:bodyPr wrap="square" lIns="0" tIns="0" rIns="0" bIns="0" rtlCol="0">
            <a:spAutoFit/>
          </a:bodyPr>
          <a:lstStyle/>
          <a:p>
            <a:r>
              <a:rPr lang="en-US" sz="2000" dirty="0"/>
              <a:t>Set copays for most medical </a:t>
            </a:r>
            <a:r>
              <a:rPr lang="en-US" sz="2000" dirty="0" smtClean="0"/>
              <a:t>services and prescription drugs</a:t>
            </a:r>
            <a:endParaRPr lang="en-US" sz="2000" dirty="0"/>
          </a:p>
        </p:txBody>
      </p:sp>
      <p:cxnSp>
        <p:nvCxnSpPr>
          <p:cNvPr id="11" name="Straight Connector 10">
            <a:extLst>
              <a:ext uri="{FF2B5EF4-FFF2-40B4-BE49-F238E27FC236}">
                <a16:creationId xmlns="" xmlns:a16="http://schemas.microsoft.com/office/drawing/2014/main" id="{CE9DA1F1-C146-494B-95D9-FCED9A1EF656}"/>
              </a:ext>
            </a:extLst>
          </p:cNvPr>
          <p:cNvCxnSpPr>
            <a:cxnSpLocks/>
          </p:cNvCxnSpPr>
          <p:nvPr/>
        </p:nvCxnSpPr>
        <p:spPr>
          <a:xfrm flipH="1">
            <a:off x="605686" y="4149543"/>
            <a:ext cx="11277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Rectangle: Diagonal Corners Rounded 11">
            <a:extLst>
              <a:ext uri="{FF2B5EF4-FFF2-40B4-BE49-F238E27FC236}">
                <a16:creationId xmlns="" xmlns:a16="http://schemas.microsoft.com/office/drawing/2014/main" id="{06E44246-21BC-44AF-8F53-DB3F9C083141}"/>
              </a:ext>
            </a:extLst>
          </p:cNvPr>
          <p:cNvSpPr/>
          <p:nvPr/>
        </p:nvSpPr>
        <p:spPr>
          <a:xfrm flipH="1">
            <a:off x="605686" y="2168849"/>
            <a:ext cx="3013814" cy="752696"/>
          </a:xfrm>
          <a:prstGeom prst="round2DiagRect">
            <a:avLst>
              <a:gd name="adj1" fmla="val 27445"/>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1600" b="1" dirty="0"/>
              <a:t>Predictability</a:t>
            </a:r>
          </a:p>
        </p:txBody>
      </p:sp>
      <p:sp>
        <p:nvSpPr>
          <p:cNvPr id="13" name="TextBox 12">
            <a:extLst>
              <a:ext uri="{FF2B5EF4-FFF2-40B4-BE49-F238E27FC236}">
                <a16:creationId xmlns="" xmlns:a16="http://schemas.microsoft.com/office/drawing/2014/main" id="{A4CA829B-8A11-4255-B9D8-DEF540181BA1}"/>
              </a:ext>
            </a:extLst>
          </p:cNvPr>
          <p:cNvSpPr txBox="1"/>
          <p:nvPr/>
        </p:nvSpPr>
        <p:spPr>
          <a:xfrm>
            <a:off x="4072960" y="4317331"/>
            <a:ext cx="7797800" cy="923330"/>
          </a:xfrm>
          <a:prstGeom prst="rect">
            <a:avLst/>
          </a:prstGeom>
          <a:noFill/>
        </p:spPr>
        <p:txBody>
          <a:bodyPr wrap="square" lIns="0" tIns="0" rIns="0" bIns="0" rtlCol="0">
            <a:spAutoFit/>
          </a:bodyPr>
          <a:lstStyle/>
          <a:p>
            <a:pPr>
              <a:spcAft>
                <a:spcPts val="600"/>
              </a:spcAft>
              <a:buClr>
                <a:schemeClr val="accent2"/>
              </a:buClr>
            </a:pPr>
            <a:r>
              <a:rPr lang="en-US" sz="2000" dirty="0" smtClean="0"/>
              <a:t>For in-network medical services you can see any provider that is part of the Journey (MA) group network; includes </a:t>
            </a:r>
            <a:r>
              <a:rPr lang="en-US" sz="2000" dirty="0"/>
              <a:t>all major clinic systems in the </a:t>
            </a:r>
            <a:r>
              <a:rPr lang="en-US" sz="2000" dirty="0" smtClean="0"/>
              <a:t>Twin Cities and Metro</a:t>
            </a:r>
            <a:endParaRPr lang="en-US" sz="2000" dirty="0"/>
          </a:p>
        </p:txBody>
      </p:sp>
      <p:sp>
        <p:nvSpPr>
          <p:cNvPr id="14" name="Rectangle: Diagonal Corners Rounded 13">
            <a:extLst>
              <a:ext uri="{FF2B5EF4-FFF2-40B4-BE49-F238E27FC236}">
                <a16:creationId xmlns="" xmlns:a16="http://schemas.microsoft.com/office/drawing/2014/main" id="{D4499233-1580-423C-A64A-493C5E238ECF}"/>
              </a:ext>
            </a:extLst>
          </p:cNvPr>
          <p:cNvSpPr/>
          <p:nvPr/>
        </p:nvSpPr>
        <p:spPr>
          <a:xfrm flipH="1">
            <a:off x="605686" y="4307977"/>
            <a:ext cx="3013814" cy="752696"/>
          </a:xfrm>
          <a:prstGeom prst="round2DiagRect">
            <a:avLst>
              <a:gd name="adj1" fmla="val 27445"/>
              <a:gd name="adj2" fmla="val 0"/>
            </a:avLst>
          </a:prstGeom>
          <a:solidFill>
            <a:srgbClr val="92CB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1600" b="1" dirty="0"/>
              <a:t>Network</a:t>
            </a:r>
          </a:p>
        </p:txBody>
      </p:sp>
      <p:cxnSp>
        <p:nvCxnSpPr>
          <p:cNvPr id="15" name="Straight Connector 14">
            <a:extLst>
              <a:ext uri="{FF2B5EF4-FFF2-40B4-BE49-F238E27FC236}">
                <a16:creationId xmlns="" xmlns:a16="http://schemas.microsoft.com/office/drawing/2014/main" id="{9B320D96-AE70-4568-97E6-1EB204B1FF57}"/>
              </a:ext>
            </a:extLst>
          </p:cNvPr>
          <p:cNvCxnSpPr>
            <a:cxnSpLocks/>
          </p:cNvCxnSpPr>
          <p:nvPr/>
        </p:nvCxnSpPr>
        <p:spPr>
          <a:xfrm flipH="1">
            <a:off x="605686" y="3079979"/>
            <a:ext cx="11277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FE65D37C-B54C-4F12-96CA-D1002EF41862}"/>
              </a:ext>
            </a:extLst>
          </p:cNvPr>
          <p:cNvSpPr txBox="1"/>
          <p:nvPr/>
        </p:nvSpPr>
        <p:spPr>
          <a:xfrm>
            <a:off x="4085486" y="3507039"/>
            <a:ext cx="7797800" cy="615553"/>
          </a:xfrm>
          <a:prstGeom prst="rect">
            <a:avLst/>
          </a:prstGeom>
          <a:noFill/>
        </p:spPr>
        <p:txBody>
          <a:bodyPr wrap="square" lIns="0" tIns="0" rIns="0" bIns="0" rtlCol="0" anchor="t">
            <a:spAutoFit/>
          </a:bodyPr>
          <a:lstStyle/>
          <a:p>
            <a:r>
              <a:rPr lang="en-US" sz="2000" dirty="0"/>
              <a:t>Annual medical out-of-pocket </a:t>
            </a:r>
            <a:r>
              <a:rPr lang="en-US" sz="2000" dirty="0" smtClean="0"/>
              <a:t>limits, no deductible </a:t>
            </a:r>
            <a:r>
              <a:rPr lang="en-US" sz="2000" dirty="0"/>
              <a:t>and </a:t>
            </a:r>
            <a:r>
              <a:rPr lang="en-US" sz="2000" dirty="0">
                <a:ea typeface="+mn-lt"/>
                <a:cs typeface="+mn-lt"/>
              </a:rPr>
              <a:t>protection for prescription drug costs </a:t>
            </a:r>
            <a:endParaRPr lang="en-US" sz="2000" dirty="0"/>
          </a:p>
        </p:txBody>
      </p:sp>
      <p:sp>
        <p:nvSpPr>
          <p:cNvPr id="17" name="Rectangle: Diagonal Corners Rounded 16">
            <a:extLst>
              <a:ext uri="{FF2B5EF4-FFF2-40B4-BE49-F238E27FC236}">
                <a16:creationId xmlns="" xmlns:a16="http://schemas.microsoft.com/office/drawing/2014/main" id="{A33DB6FC-8CAD-47F9-93A4-5688CBF84C70}"/>
              </a:ext>
            </a:extLst>
          </p:cNvPr>
          <p:cNvSpPr/>
          <p:nvPr/>
        </p:nvSpPr>
        <p:spPr>
          <a:xfrm flipH="1">
            <a:off x="605686" y="3238413"/>
            <a:ext cx="3013814" cy="752696"/>
          </a:xfrm>
          <a:prstGeom prst="round2DiagRect">
            <a:avLst>
              <a:gd name="adj1" fmla="val 27445"/>
              <a:gd name="adj2" fmla="val 0"/>
            </a:avLst>
          </a:pr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1600" b="1" dirty="0"/>
              <a:t>Budget-friendly</a:t>
            </a:r>
          </a:p>
        </p:txBody>
      </p:sp>
      <p:cxnSp>
        <p:nvCxnSpPr>
          <p:cNvPr id="18" name="Straight Connector 17">
            <a:extLst>
              <a:ext uri="{FF2B5EF4-FFF2-40B4-BE49-F238E27FC236}">
                <a16:creationId xmlns="" xmlns:a16="http://schemas.microsoft.com/office/drawing/2014/main" id="{510A5810-5050-4E94-A993-B6DC504BAA0D}"/>
              </a:ext>
            </a:extLst>
          </p:cNvPr>
          <p:cNvCxnSpPr>
            <a:cxnSpLocks/>
          </p:cNvCxnSpPr>
          <p:nvPr/>
        </p:nvCxnSpPr>
        <p:spPr>
          <a:xfrm flipH="1">
            <a:off x="605686" y="5219107"/>
            <a:ext cx="11277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300C80B1-578A-47F9-9AFF-CD9880E6C2C5}"/>
              </a:ext>
            </a:extLst>
          </p:cNvPr>
          <p:cNvSpPr txBox="1"/>
          <p:nvPr/>
        </p:nvSpPr>
        <p:spPr>
          <a:xfrm>
            <a:off x="4085486" y="5646167"/>
            <a:ext cx="7797800" cy="615553"/>
          </a:xfrm>
          <a:prstGeom prst="rect">
            <a:avLst/>
          </a:prstGeom>
          <a:noFill/>
        </p:spPr>
        <p:txBody>
          <a:bodyPr wrap="square" lIns="0" tIns="0" rIns="0" bIns="0" rtlCol="0">
            <a:spAutoFit/>
          </a:bodyPr>
          <a:lstStyle/>
          <a:p>
            <a:r>
              <a:rPr lang="en-US" sz="2000" dirty="0"/>
              <a:t>Hearing aids, preventive care, travel coverage, fitness benefit, discount programs</a:t>
            </a:r>
          </a:p>
        </p:txBody>
      </p:sp>
      <p:sp>
        <p:nvSpPr>
          <p:cNvPr id="20" name="Rectangle: Diagonal Corners Rounded 19">
            <a:extLst>
              <a:ext uri="{FF2B5EF4-FFF2-40B4-BE49-F238E27FC236}">
                <a16:creationId xmlns="" xmlns:a16="http://schemas.microsoft.com/office/drawing/2014/main" id="{7E0FED12-0DA9-4A90-8D52-6AA4777BB842}"/>
              </a:ext>
            </a:extLst>
          </p:cNvPr>
          <p:cNvSpPr/>
          <p:nvPr/>
        </p:nvSpPr>
        <p:spPr>
          <a:xfrm flipH="1">
            <a:off x="605686" y="5377541"/>
            <a:ext cx="3013814" cy="752696"/>
          </a:xfrm>
          <a:prstGeom prst="round2DiagRect">
            <a:avLst>
              <a:gd name="adj1" fmla="val 27445"/>
              <a:gd name="adj2" fmla="val 0"/>
            </a:avLst>
          </a:prstGeom>
          <a:solidFill>
            <a:srgbClr val="6048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1600" b="1" dirty="0"/>
              <a:t>Plan benefits</a:t>
            </a:r>
          </a:p>
        </p:txBody>
      </p:sp>
    </p:spTree>
    <p:extLst>
      <p:ext uri="{BB962C8B-B14F-4D97-AF65-F5344CB8AC3E}">
        <p14:creationId xmlns:p14="http://schemas.microsoft.com/office/powerpoint/2010/main" val="215955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CAF99-5267-4279-923C-39856CAB27B0}"/>
              </a:ext>
            </a:extLst>
          </p:cNvPr>
          <p:cNvSpPr>
            <a:spLocks noGrp="1"/>
          </p:cNvSpPr>
          <p:nvPr>
            <p:ph type="title"/>
          </p:nvPr>
        </p:nvSpPr>
        <p:spPr>
          <a:xfrm>
            <a:off x="613518" y="226943"/>
            <a:ext cx="10440246" cy="390526"/>
          </a:xfrm>
        </p:spPr>
        <p:txBody>
          <a:bodyPr/>
          <a:lstStyle/>
          <a:p>
            <a:r>
              <a:rPr lang="en-PH" dirty="0" smtClean="0"/>
              <a:t>PEIP Journey (MA) Medical </a:t>
            </a:r>
            <a:r>
              <a:rPr lang="en-PH" dirty="0"/>
              <a:t>Benefits</a:t>
            </a:r>
          </a:p>
        </p:txBody>
      </p:sp>
      <p:graphicFrame>
        <p:nvGraphicFramePr>
          <p:cNvPr id="145" name="Table 144">
            <a:extLst>
              <a:ext uri="{FF2B5EF4-FFF2-40B4-BE49-F238E27FC236}">
                <a16:creationId xmlns:a16="http://schemas.microsoft.com/office/drawing/2014/main" xmlns="" id="{202DCA09-28E7-4B4E-B93A-9CD3044D5FD0}"/>
              </a:ext>
            </a:extLst>
          </p:cNvPr>
          <p:cNvGraphicFramePr>
            <a:graphicFrameLocks noGrp="1"/>
          </p:cNvGraphicFramePr>
          <p:nvPr>
            <p:extLst>
              <p:ext uri="{D42A27DB-BD31-4B8C-83A1-F6EECF244321}">
                <p14:modId xmlns:p14="http://schemas.microsoft.com/office/powerpoint/2010/main" val="2083735861"/>
              </p:ext>
            </p:extLst>
          </p:nvPr>
        </p:nvGraphicFramePr>
        <p:xfrm>
          <a:off x="397566" y="895702"/>
          <a:ext cx="11688418" cy="5104264"/>
        </p:xfrm>
        <a:graphic>
          <a:graphicData uri="http://schemas.openxmlformats.org/drawingml/2006/table">
            <a:tbl>
              <a:tblPr firstRow="1" bandRow="1">
                <a:tableStyleId>{5C22544A-7EE6-4342-B048-85BDC9FD1C3A}</a:tableStyleId>
              </a:tblPr>
              <a:tblGrid>
                <a:gridCol w="3806686">
                  <a:extLst>
                    <a:ext uri="{9D8B030D-6E8A-4147-A177-3AD203B41FA5}">
                      <a16:colId xmlns:a16="http://schemas.microsoft.com/office/drawing/2014/main" xmlns="" val="20000"/>
                    </a:ext>
                  </a:extLst>
                </a:gridCol>
                <a:gridCol w="3935896">
                  <a:extLst>
                    <a:ext uri="{9D8B030D-6E8A-4147-A177-3AD203B41FA5}">
                      <a16:colId xmlns:a16="http://schemas.microsoft.com/office/drawing/2014/main" xmlns="" val="20001"/>
                    </a:ext>
                  </a:extLst>
                </a:gridCol>
                <a:gridCol w="3945836"/>
              </a:tblGrid>
              <a:tr h="410895">
                <a:tc>
                  <a:txBody>
                    <a:bodyPr/>
                    <a:lstStyle/>
                    <a:p>
                      <a:r>
                        <a:rPr lang="en-US" sz="1800" b="1" dirty="0">
                          <a:solidFill>
                            <a:schemeClr val="bg1"/>
                          </a:solidFill>
                          <a:latin typeface="+mn-lt"/>
                          <a:cs typeface="Arial" panose="020B0604020202020204" pitchFamily="34" charset="0"/>
                        </a:rPr>
                        <a:t>Medical Benefits</a:t>
                      </a:r>
                    </a:p>
                  </a:txBody>
                  <a:tcPr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latin typeface="+mn-lt"/>
                          <a:cs typeface="Arial" panose="020B0604020202020204" pitchFamily="34" charset="0"/>
                        </a:rPr>
                        <a:t>Plan 1</a:t>
                      </a:r>
                      <a:endParaRPr lang="en-US" sz="1800" b="1" dirty="0">
                        <a:solidFill>
                          <a:schemeClr val="bg1"/>
                        </a:solidFill>
                        <a:latin typeface="+mn-lt"/>
                        <a:cs typeface="Arial" panose="020B0604020202020204" pitchFamily="34" charset="0"/>
                      </a:endParaRPr>
                    </a:p>
                  </a:txBody>
                  <a:tcPr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latin typeface="+mn-lt"/>
                          <a:cs typeface="Arial" panose="020B0604020202020204" pitchFamily="34" charset="0"/>
                        </a:rPr>
                        <a:t>Plan 2</a:t>
                      </a:r>
                      <a:endParaRPr lang="en-US" sz="1800" b="1" dirty="0">
                        <a:solidFill>
                          <a:schemeClr val="bg1"/>
                        </a:solidFill>
                        <a:latin typeface="+mn-lt"/>
                        <a:cs typeface="Arial" panose="020B0604020202020204" pitchFamily="34" charset="0"/>
                      </a:endParaRPr>
                    </a:p>
                  </a:txBody>
                  <a:tcPr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61234">
                <a:tc>
                  <a:txBody>
                    <a:bodyPr/>
                    <a:lstStyle/>
                    <a:p>
                      <a:r>
                        <a:rPr lang="en-US" sz="1800" b="1" dirty="0">
                          <a:solidFill>
                            <a:schemeClr val="accent2"/>
                          </a:solidFill>
                          <a:latin typeface="+mn-lt"/>
                          <a:cs typeface="Arial" panose="020B0604020202020204" pitchFamily="34" charset="0"/>
                        </a:rPr>
                        <a:t>Monthly</a:t>
                      </a:r>
                      <a:r>
                        <a:rPr lang="en-US" sz="1800" b="1" baseline="0" dirty="0">
                          <a:solidFill>
                            <a:schemeClr val="accent2"/>
                          </a:solidFill>
                          <a:latin typeface="+mn-lt"/>
                          <a:cs typeface="Arial" panose="020B0604020202020204" pitchFamily="34" charset="0"/>
                        </a:rPr>
                        <a:t> premium</a:t>
                      </a:r>
                      <a:endParaRPr lang="en-US" sz="1800" b="1" dirty="0">
                        <a:solidFill>
                          <a:schemeClr val="accent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baseline="0" dirty="0" smtClean="0">
                          <a:solidFill>
                            <a:schemeClr val="tx1"/>
                          </a:solidFill>
                          <a:latin typeface="+mn-lt"/>
                          <a:cs typeface="Arial" panose="020B0604020202020204" pitchFamily="34" charset="0"/>
                        </a:rPr>
                        <a:t>$242.75</a:t>
                      </a:r>
                      <a:endParaRPr lang="en-US" sz="1800" b="0" baseline="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mn-lt"/>
                          <a:cs typeface="Arial" panose="020B0604020202020204" pitchFamily="34" charset="0"/>
                        </a:rPr>
                        <a:t>$265.45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61234">
                <a:tc>
                  <a:txBody>
                    <a:bodyPr/>
                    <a:lstStyle/>
                    <a:p>
                      <a:r>
                        <a:rPr lang="en-US" sz="1800" b="1" dirty="0">
                          <a:solidFill>
                            <a:schemeClr val="accent2"/>
                          </a:solidFill>
                          <a:latin typeface="+mn-lt"/>
                          <a:cs typeface="Arial" panose="020B0604020202020204" pitchFamily="34" charset="0"/>
                        </a:rPr>
                        <a:t>Medical Deductible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baseline="0" dirty="0">
                          <a:solidFill>
                            <a:schemeClr val="tx1"/>
                          </a:solidFill>
                          <a:latin typeface="+mn-lt"/>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mn-lt"/>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02057">
                <a:tc>
                  <a:txBody>
                    <a:bodyPr/>
                    <a:lstStyle/>
                    <a:p>
                      <a:r>
                        <a:rPr lang="en-US" sz="1800" b="1" dirty="0">
                          <a:solidFill>
                            <a:schemeClr val="accent2"/>
                          </a:solidFill>
                          <a:latin typeface="+mn-lt"/>
                          <a:cs typeface="Arial" panose="020B0604020202020204" pitchFamily="34" charset="0"/>
                        </a:rPr>
                        <a:t>Annual out-of-pocket maximum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700" b="0" baseline="0" dirty="0" smtClean="0">
                          <a:solidFill>
                            <a:schemeClr val="tx1"/>
                          </a:solidFill>
                          <a:latin typeface="+mn-lt"/>
                          <a:cs typeface="Arial" panose="020B0604020202020204" pitchFamily="34" charset="0"/>
                        </a:rPr>
                        <a:t>$3,500 </a:t>
                      </a:r>
                      <a:r>
                        <a:rPr lang="en-US" sz="1700" b="0" baseline="0" dirty="0">
                          <a:solidFill>
                            <a:schemeClr val="tx1"/>
                          </a:solidFill>
                          <a:latin typeface="+mn-lt"/>
                          <a:cs typeface="Arial" panose="020B0604020202020204" pitchFamily="34" charset="0"/>
                        </a:rPr>
                        <a:t>(medical only</a:t>
                      </a:r>
                      <a:r>
                        <a:rPr lang="en-US" sz="1700" b="0" baseline="0" dirty="0" smtClean="0">
                          <a:solidFill>
                            <a:schemeClr val="tx1"/>
                          </a:solidFill>
                          <a:latin typeface="+mn-lt"/>
                          <a:cs typeface="Arial" panose="020B0604020202020204" pitchFamily="34" charset="0"/>
                        </a:rPr>
                        <a:t>)</a:t>
                      </a:r>
                    </a:p>
                    <a:p>
                      <a:pPr algn="ctr"/>
                      <a:r>
                        <a:rPr lang="en-US" sz="1700" b="0" baseline="0" dirty="0" smtClean="0">
                          <a:solidFill>
                            <a:schemeClr val="tx1"/>
                          </a:solidFill>
                          <a:latin typeface="+mn-lt"/>
                          <a:cs typeface="Arial" panose="020B0604020202020204" pitchFamily="34" charset="0"/>
                        </a:rPr>
                        <a:t>$5,000 (combined in &amp; out of network)</a:t>
                      </a:r>
                      <a:endParaRPr lang="en-US" sz="1700" b="0" baseline="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0" baseline="0" dirty="0" smtClean="0">
                          <a:solidFill>
                            <a:schemeClr val="tx1"/>
                          </a:solidFill>
                          <a:latin typeface="+mn-lt"/>
                          <a:cs typeface="Arial" panose="020B0604020202020204" pitchFamily="34" charset="0"/>
                        </a:rPr>
                        <a:t>$4,500 (medical only)</a:t>
                      </a:r>
                    </a:p>
                    <a:p>
                      <a:pPr algn="ctr"/>
                      <a:r>
                        <a:rPr lang="en-US" sz="1700" b="0" baseline="0" dirty="0" smtClean="0">
                          <a:solidFill>
                            <a:schemeClr val="tx1"/>
                          </a:solidFill>
                          <a:latin typeface="+mn-lt"/>
                          <a:cs typeface="Arial" panose="020B0604020202020204" pitchFamily="34" charset="0"/>
                        </a:rPr>
                        <a:t>$6,000 (combined in &amp; out of network)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99665">
                <a:tc>
                  <a:txBody>
                    <a:bodyPr/>
                    <a:lstStyle/>
                    <a:p>
                      <a:r>
                        <a:rPr lang="en-US" sz="1800" b="1" dirty="0">
                          <a:solidFill>
                            <a:schemeClr val="accent2"/>
                          </a:solidFill>
                          <a:latin typeface="+mn-lt"/>
                          <a:cs typeface="Arial" panose="020B0604020202020204" pitchFamily="34" charset="0"/>
                        </a:rPr>
                        <a:t>Out of network cost sharing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smtClean="0">
                          <a:solidFill>
                            <a:schemeClr val="dk1"/>
                          </a:solidFill>
                          <a:latin typeface="+mn-lt"/>
                          <a:ea typeface="+mn-ea"/>
                          <a:cs typeface="+mn-cs"/>
                        </a:rPr>
                        <a:t>40% coinsurance</a:t>
                      </a:r>
                      <a:endParaRPr lang="en-US" sz="1800" b="0" i="0" u="none" strike="noStrike" kern="1200" baseline="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smtClean="0">
                          <a:solidFill>
                            <a:schemeClr val="dk1"/>
                          </a:solidFill>
                          <a:latin typeface="+mn-lt"/>
                          <a:ea typeface="+mn-ea"/>
                          <a:cs typeface="+mn-cs"/>
                        </a:rPr>
                        <a:t>40% coinsurance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76314">
                <a:tc>
                  <a:txBody>
                    <a:bodyPr/>
                    <a:lstStyle/>
                    <a:p>
                      <a:r>
                        <a:rPr lang="en-US" sz="1800" b="1" dirty="0">
                          <a:solidFill>
                            <a:schemeClr val="accent2"/>
                          </a:solidFill>
                          <a:latin typeface="+mn-lt"/>
                          <a:cs typeface="Arial" panose="020B0604020202020204" pitchFamily="34" charset="0"/>
                        </a:rPr>
                        <a:t>Routine exams | Preventive</a:t>
                      </a:r>
                      <a:r>
                        <a:rPr lang="en-US" sz="1800" b="1" baseline="0" dirty="0">
                          <a:solidFill>
                            <a:schemeClr val="accent2"/>
                          </a:solidFill>
                          <a:latin typeface="+mn-lt"/>
                          <a:cs typeface="Arial" panose="020B0604020202020204" pitchFamily="34" charset="0"/>
                        </a:rPr>
                        <a:t> care</a:t>
                      </a:r>
                      <a:endParaRPr lang="en-US" sz="1800" b="1" dirty="0">
                        <a:solidFill>
                          <a:schemeClr val="accent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baseline="0" dirty="0" smtClean="0">
                          <a:solidFill>
                            <a:schemeClr val="tx1"/>
                          </a:solidFill>
                          <a:latin typeface="+mn-lt"/>
                          <a:cs typeface="Arial" panose="020B0604020202020204" pitchFamily="34" charset="0"/>
                        </a:rPr>
                        <a:t>$0</a:t>
                      </a:r>
                      <a:endParaRPr lang="en-US" sz="1800" b="0" baseline="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mn-lt"/>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58550770"/>
                  </a:ext>
                </a:extLst>
              </a:tr>
              <a:tr h="381710">
                <a:tc>
                  <a:txBody>
                    <a:bodyPr/>
                    <a:lstStyle/>
                    <a:p>
                      <a:r>
                        <a:rPr lang="en-US" sz="1800" b="1" dirty="0" smtClean="0">
                          <a:solidFill>
                            <a:schemeClr val="accent2"/>
                          </a:solidFill>
                          <a:latin typeface="+mn-lt"/>
                          <a:cs typeface="Arial" panose="020B0604020202020204" pitchFamily="34" charset="0"/>
                        </a:rPr>
                        <a:t>Primary</a:t>
                      </a:r>
                      <a:r>
                        <a:rPr lang="en-US" sz="1800" b="1" baseline="0" dirty="0" smtClean="0">
                          <a:solidFill>
                            <a:schemeClr val="accent2"/>
                          </a:solidFill>
                          <a:latin typeface="+mn-lt"/>
                          <a:cs typeface="Arial" panose="020B0604020202020204" pitchFamily="34" charset="0"/>
                        </a:rPr>
                        <a:t> clinic</a:t>
                      </a:r>
                      <a:r>
                        <a:rPr lang="en-US" sz="1800" b="1" dirty="0" smtClean="0">
                          <a:solidFill>
                            <a:schemeClr val="accent2"/>
                          </a:solidFill>
                          <a:latin typeface="+mn-lt"/>
                          <a:cs typeface="Arial" panose="020B0604020202020204" pitchFamily="34" charset="0"/>
                        </a:rPr>
                        <a:t> visit</a:t>
                      </a:r>
                      <a:endParaRPr lang="en-US" sz="1800" b="1" dirty="0">
                        <a:solidFill>
                          <a:schemeClr val="accent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baseline="0" dirty="0" smtClean="0">
                          <a:solidFill>
                            <a:schemeClr val="tx1"/>
                          </a:solidFill>
                          <a:latin typeface="+mn-lt"/>
                          <a:cs typeface="Arial" panose="020B0604020202020204" pitchFamily="34" charset="0"/>
                        </a:rPr>
                        <a:t>$0</a:t>
                      </a:r>
                      <a:endParaRPr lang="en-US" sz="1800" b="0" baseline="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baseline="0" dirty="0" smtClean="0">
                          <a:solidFill>
                            <a:schemeClr val="tx1"/>
                          </a:solidFill>
                          <a:latin typeface="+mn-lt"/>
                          <a:cs typeface="Arial" panose="020B0604020202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61234">
                <a:tc>
                  <a:txBody>
                    <a:bodyPr/>
                    <a:lstStyle/>
                    <a:p>
                      <a:r>
                        <a:rPr lang="en-US" sz="1800" b="1" dirty="0">
                          <a:solidFill>
                            <a:schemeClr val="accent2"/>
                          </a:solidFill>
                          <a:latin typeface="+mn-lt"/>
                          <a:cs typeface="Arial" panose="020B0604020202020204" pitchFamily="34" charset="0"/>
                        </a:rPr>
                        <a:t>Outpatient hospital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baseline="0" dirty="0" smtClean="0">
                          <a:solidFill>
                            <a:schemeClr val="tx1"/>
                          </a:solidFill>
                          <a:latin typeface="+mn-lt"/>
                          <a:cs typeface="Arial" panose="020B0604020202020204" pitchFamily="34" charset="0"/>
                        </a:rPr>
                        <a:t>$200 copay</a:t>
                      </a:r>
                      <a:endParaRPr lang="en-US" sz="1800" b="0" baseline="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mn-lt"/>
                          <a:cs typeface="Arial" panose="020B0604020202020204" pitchFamily="34" charset="0"/>
                        </a:rPr>
                        <a:t>$200 copay (2022: $300)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61234">
                <a:tc>
                  <a:txBody>
                    <a:bodyPr/>
                    <a:lstStyle/>
                    <a:p>
                      <a:r>
                        <a:rPr lang="en-US" sz="1800" b="1" dirty="0">
                          <a:solidFill>
                            <a:schemeClr val="accent2"/>
                          </a:solidFill>
                          <a:latin typeface="+mn-lt"/>
                          <a:cs typeface="Arial" panose="020B0604020202020204" pitchFamily="34" charset="0"/>
                        </a:rPr>
                        <a:t>Inpatient hospital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baseline="0" dirty="0" smtClean="0">
                          <a:solidFill>
                            <a:schemeClr val="tx1"/>
                          </a:solidFill>
                          <a:latin typeface="+mn-lt"/>
                          <a:cs typeface="Arial" panose="020B0604020202020204" pitchFamily="34" charset="0"/>
                        </a:rPr>
                        <a:t>$200 copay (2022: $400)</a:t>
                      </a:r>
                      <a:endParaRPr lang="en-US" sz="1800" b="0" baseline="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mn-lt"/>
                          <a:cs typeface="Arial" panose="020B0604020202020204" pitchFamily="34" charset="0"/>
                        </a:rPr>
                        <a:t>$200 copay (2022: $500)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361234">
                <a:tc>
                  <a:txBody>
                    <a:bodyPr/>
                    <a:lstStyle/>
                    <a:p>
                      <a:r>
                        <a:rPr lang="en-US" sz="1800" b="1" dirty="0">
                          <a:solidFill>
                            <a:schemeClr val="accent2"/>
                          </a:solidFill>
                          <a:latin typeface="+mn-lt"/>
                          <a:cs typeface="Arial" panose="020B0604020202020204" pitchFamily="34" charset="0"/>
                        </a:rPr>
                        <a: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baseline="0" dirty="0" smtClean="0">
                          <a:solidFill>
                            <a:schemeClr val="tx1"/>
                          </a:solidFill>
                          <a:latin typeface="+mn-lt"/>
                          <a:cs typeface="Arial" panose="020B0604020202020204" pitchFamily="34" charset="0"/>
                        </a:rPr>
                        <a:t>$75 </a:t>
                      </a:r>
                      <a:r>
                        <a:rPr lang="en-US" sz="1800" b="0" baseline="0" dirty="0">
                          <a:solidFill>
                            <a:schemeClr val="tx1"/>
                          </a:solidFill>
                          <a:latin typeface="+mn-lt"/>
                          <a:cs typeface="Arial" panose="020B0604020202020204" pitchFamily="34" charset="0"/>
                        </a:rPr>
                        <a:t>copay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mn-lt"/>
                          <a:cs typeface="Arial" panose="020B0604020202020204" pitchFamily="34" charset="0"/>
                        </a:rPr>
                        <a:t>$90 copay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361234">
                <a:tc>
                  <a:txBody>
                    <a:bodyPr/>
                    <a:lstStyle/>
                    <a:p>
                      <a:r>
                        <a:rPr lang="en-US" sz="1800" b="1" dirty="0" smtClean="0">
                          <a:solidFill>
                            <a:schemeClr val="accent2"/>
                          </a:solidFill>
                          <a:latin typeface="+mn-lt"/>
                          <a:cs typeface="Arial" panose="020B0604020202020204" pitchFamily="34" charset="0"/>
                        </a:rPr>
                        <a:t>Specialty/Urgent care</a:t>
                      </a:r>
                      <a:endParaRPr lang="en-US" sz="1800" b="1" dirty="0">
                        <a:solidFill>
                          <a:schemeClr val="accent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baseline="0" dirty="0" smtClean="0">
                          <a:solidFill>
                            <a:schemeClr val="tx1"/>
                          </a:solidFill>
                          <a:latin typeface="+mn-lt"/>
                          <a:cs typeface="Arial" panose="020B0604020202020204" pitchFamily="34" charset="0"/>
                        </a:rPr>
                        <a:t>$35 </a:t>
                      </a:r>
                      <a:r>
                        <a:rPr lang="en-US" sz="1800" b="0" baseline="0" dirty="0">
                          <a:solidFill>
                            <a:schemeClr val="tx1"/>
                          </a:solidFill>
                          <a:latin typeface="+mn-lt"/>
                          <a:cs typeface="Arial" panose="020B0604020202020204" pitchFamily="34" charset="0"/>
                        </a:rPr>
                        <a:t>copay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mn-lt"/>
                          <a:cs typeface="Arial" panose="020B0604020202020204" pitchFamily="34" charset="0"/>
                        </a:rPr>
                        <a:t>$35 copay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361234">
                <a:tc>
                  <a:txBody>
                    <a:bodyPr/>
                    <a:lstStyle/>
                    <a:p>
                      <a:r>
                        <a:rPr lang="en-US" sz="1800" b="1" dirty="0" smtClean="0">
                          <a:solidFill>
                            <a:schemeClr val="accent2"/>
                          </a:solidFill>
                          <a:latin typeface="+mn-lt"/>
                          <a:cs typeface="Arial" panose="020B0604020202020204" pitchFamily="34" charset="0"/>
                        </a:rPr>
                        <a:t>Diagnostic radiology</a:t>
                      </a:r>
                      <a:endParaRPr lang="en-US" sz="1800" b="1" dirty="0">
                        <a:solidFill>
                          <a:schemeClr val="accent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baseline="0" dirty="0" smtClean="0">
                          <a:solidFill>
                            <a:schemeClr val="tx1"/>
                          </a:solidFill>
                          <a:latin typeface="+mn-lt"/>
                          <a:cs typeface="Arial" panose="020B0604020202020204" pitchFamily="34" charset="0"/>
                        </a:rPr>
                        <a:t>$100 copay (2022: 10%)</a:t>
                      </a:r>
                      <a:endParaRPr lang="en-US" sz="1800" b="0" baseline="0" dirty="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latin typeface="+mn-lt"/>
                          <a:cs typeface="Arial" panose="020B0604020202020204" pitchFamily="34" charset="0"/>
                        </a:rPr>
                        <a:t>$100 copay (2022: 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361234">
                <a:tc>
                  <a:txBody>
                    <a:bodyPr/>
                    <a:lstStyle/>
                    <a:p>
                      <a:r>
                        <a:rPr lang="en-US" sz="1800" b="1" dirty="0" err="1">
                          <a:solidFill>
                            <a:schemeClr val="accent2"/>
                          </a:solidFill>
                          <a:latin typeface="+mn-lt"/>
                          <a:cs typeface="Arial" panose="020B0604020202020204" pitchFamily="34" charset="0"/>
                        </a:rPr>
                        <a:t>Virtuwell</a:t>
                      </a:r>
                      <a:endParaRPr lang="en-US" sz="1800" b="1" dirty="0">
                        <a:solidFill>
                          <a:schemeClr val="accent2"/>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r>
                        <a:rPr lang="en-US" sz="1800" b="0" baseline="0" dirty="0">
                          <a:solidFill>
                            <a:schemeClr val="tx1"/>
                          </a:solidFill>
                          <a:latin typeface="+mn-lt"/>
                          <a:cs typeface="Arial" panose="020B0604020202020204" pitchFamily="34" charset="0"/>
                        </a:rPr>
                        <a:t>Unlimited, $0 member cost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baseline="0" dirty="0" smtClean="0">
                        <a:solidFill>
                          <a:schemeClr val="tx1"/>
                        </a:solidFill>
                        <a:latin typeface="+mn-lt"/>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55380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CAF99-5267-4279-923C-39856CAB27B0}"/>
              </a:ext>
            </a:extLst>
          </p:cNvPr>
          <p:cNvSpPr>
            <a:spLocks noGrp="1"/>
          </p:cNvSpPr>
          <p:nvPr>
            <p:ph type="title"/>
          </p:nvPr>
        </p:nvSpPr>
        <p:spPr>
          <a:xfrm>
            <a:off x="609600" y="272595"/>
            <a:ext cx="10440246" cy="390526"/>
          </a:xfrm>
        </p:spPr>
        <p:txBody>
          <a:bodyPr/>
          <a:lstStyle/>
          <a:p>
            <a:r>
              <a:rPr lang="en-US" dirty="0" smtClean="0"/>
              <a:t>PEIP Journey (MA) </a:t>
            </a:r>
            <a:r>
              <a:rPr lang="en-US" dirty="0"/>
              <a:t>Part D Benefits</a:t>
            </a:r>
            <a:endParaRPr lang="en-PH" dirty="0"/>
          </a:p>
        </p:txBody>
      </p:sp>
      <p:sp>
        <p:nvSpPr>
          <p:cNvPr id="5" name="Slide Number Placeholder 1">
            <a:extLst>
              <a:ext uri="{FF2B5EF4-FFF2-40B4-BE49-F238E27FC236}">
                <a16:creationId xmlns:a16="http://schemas.microsoft.com/office/drawing/2014/main" xmlns="" id="{43C2ED9E-64BE-4A6C-8751-3E6EF857063A}"/>
              </a:ext>
            </a:extLst>
          </p:cNvPr>
          <p:cNvSpPr txBox="1">
            <a:spLocks/>
          </p:cNvSpPr>
          <p:nvPr/>
        </p:nvSpPr>
        <p:spPr>
          <a:xfrm>
            <a:off x="8610600" y="6330466"/>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AA1E9F-3FE3-1545-B28E-F6DF3EA165F5}" type="slidenum">
              <a:rPr lang="en-US" smtClean="0">
                <a:solidFill>
                  <a:srgbClr val="212020">
                    <a:tint val="75000"/>
                  </a:srgbClr>
                </a:solidFill>
              </a:rPr>
              <a:pPr/>
              <a:t>6</a:t>
            </a:fld>
            <a:endParaRPr lang="en-US">
              <a:solidFill>
                <a:srgbClr val="212020">
                  <a:tint val="75000"/>
                </a:srgbClr>
              </a:solidFill>
            </a:endParaRPr>
          </a:p>
        </p:txBody>
      </p:sp>
      <p:graphicFrame>
        <p:nvGraphicFramePr>
          <p:cNvPr id="10" name="Table 9">
            <a:extLst>
              <a:ext uri="{FF2B5EF4-FFF2-40B4-BE49-F238E27FC236}">
                <a16:creationId xmlns:a16="http://schemas.microsoft.com/office/drawing/2014/main" xmlns="" id="{A5634340-72E4-4CDA-86A4-9E0ECD3EB786}"/>
              </a:ext>
            </a:extLst>
          </p:cNvPr>
          <p:cNvGraphicFramePr>
            <a:graphicFrameLocks noGrp="1"/>
          </p:cNvGraphicFramePr>
          <p:nvPr>
            <p:extLst>
              <p:ext uri="{D42A27DB-BD31-4B8C-83A1-F6EECF244321}">
                <p14:modId xmlns:p14="http://schemas.microsoft.com/office/powerpoint/2010/main" val="1774217276"/>
              </p:ext>
            </p:extLst>
          </p:nvPr>
        </p:nvGraphicFramePr>
        <p:xfrm>
          <a:off x="447262" y="867872"/>
          <a:ext cx="11515094" cy="4473543"/>
        </p:xfrm>
        <a:graphic>
          <a:graphicData uri="http://schemas.openxmlformats.org/drawingml/2006/table">
            <a:tbl>
              <a:tblPr firstRow="1" bandRow="1">
                <a:tableStyleId>{5C22544A-7EE6-4342-B048-85BDC9FD1C3A}</a:tableStyleId>
              </a:tblPr>
              <a:tblGrid>
                <a:gridCol w="3410754">
                  <a:extLst>
                    <a:ext uri="{9D8B030D-6E8A-4147-A177-3AD203B41FA5}">
                      <a16:colId xmlns:a16="http://schemas.microsoft.com/office/drawing/2014/main" xmlns="" val="20000"/>
                    </a:ext>
                  </a:extLst>
                </a:gridCol>
                <a:gridCol w="3983277">
                  <a:extLst>
                    <a:ext uri="{9D8B030D-6E8A-4147-A177-3AD203B41FA5}">
                      <a16:colId xmlns:a16="http://schemas.microsoft.com/office/drawing/2014/main" xmlns="" val="20001"/>
                    </a:ext>
                  </a:extLst>
                </a:gridCol>
                <a:gridCol w="4121063"/>
              </a:tblGrid>
              <a:tr h="483994">
                <a:tc>
                  <a:txBody>
                    <a:bodyPr/>
                    <a:lstStyle/>
                    <a:p>
                      <a:r>
                        <a:rPr lang="en-US" sz="1600" b="1" dirty="0">
                          <a:solidFill>
                            <a:schemeClr val="bg1"/>
                          </a:solidFill>
                          <a:latin typeface="Arial" panose="020B0604020202020204" pitchFamily="34" charset="0"/>
                          <a:cs typeface="Arial" panose="020B0604020202020204" pitchFamily="34" charset="0"/>
                        </a:rPr>
                        <a:t>Prescription Drug (Part D) </a:t>
                      </a:r>
                    </a:p>
                  </a:txBody>
                  <a:tcPr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Arial" panose="020B0604020202020204" pitchFamily="34" charset="0"/>
                          <a:cs typeface="Arial" panose="020B0604020202020204" pitchFamily="34" charset="0"/>
                        </a:rPr>
                        <a:t>Plan</a:t>
                      </a:r>
                      <a:r>
                        <a:rPr lang="en-US" sz="1600" b="1" baseline="0" dirty="0" smtClean="0">
                          <a:solidFill>
                            <a:schemeClr val="bg1"/>
                          </a:solidFill>
                          <a:latin typeface="Arial" panose="020B0604020202020204" pitchFamily="34" charset="0"/>
                          <a:cs typeface="Arial" panose="020B0604020202020204" pitchFamily="34" charset="0"/>
                        </a:rPr>
                        <a:t> 1</a:t>
                      </a:r>
                      <a:endParaRPr lang="en-US" sz="1600" b="1" dirty="0">
                        <a:solidFill>
                          <a:schemeClr val="bg1"/>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Arial" panose="020B0604020202020204" pitchFamily="34" charset="0"/>
                          <a:cs typeface="Arial" panose="020B0604020202020204" pitchFamily="34" charset="0"/>
                        </a:rPr>
                        <a:t>Plan 2</a:t>
                      </a:r>
                      <a:endParaRPr lang="en-US" sz="1600" b="1" dirty="0">
                        <a:solidFill>
                          <a:schemeClr val="bg1"/>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454955">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solidFill>
                          <a:effectLst/>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Deductible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$300</a:t>
                      </a:r>
                      <a:endParaRPr lang="en-US" sz="20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$0</a:t>
                      </a:r>
                      <a:endParaRPr lang="en-US" sz="20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4955">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solidFill>
                          <a:effectLst/>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Tier 1: Preferred generic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$4</a:t>
                      </a:r>
                      <a:r>
                        <a:rPr lang="en-US" sz="2000" b="0" baseline="0" dirty="0" smtClean="0">
                          <a:solidFill>
                            <a:schemeClr val="tx1"/>
                          </a:solidFill>
                          <a:latin typeface="Arial" panose="020B0604020202020204" pitchFamily="34" charset="0"/>
                          <a:cs typeface="Arial" panose="020B0604020202020204" pitchFamily="34" charset="0"/>
                        </a:rPr>
                        <a:t> </a:t>
                      </a:r>
                      <a:r>
                        <a:rPr lang="en-US" sz="2000" b="0" baseline="0" dirty="0">
                          <a:solidFill>
                            <a:schemeClr val="tx1"/>
                          </a:solidFill>
                          <a:latin typeface="Arial" panose="020B0604020202020204" pitchFamily="34" charset="0"/>
                          <a:cs typeface="Arial" panose="020B0604020202020204" pitchFamily="34" charset="0"/>
                        </a:rPr>
                        <a:t>copay</a:t>
                      </a:r>
                      <a:endParaRPr lang="en-US" sz="20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$6</a:t>
                      </a:r>
                      <a:r>
                        <a:rPr lang="en-US" sz="2000" b="0" baseline="0" dirty="0" smtClean="0">
                          <a:solidFill>
                            <a:schemeClr val="tx1"/>
                          </a:solidFill>
                          <a:latin typeface="Arial" panose="020B0604020202020204" pitchFamily="34" charset="0"/>
                          <a:cs typeface="Arial" panose="020B0604020202020204" pitchFamily="34" charset="0"/>
                        </a:rPr>
                        <a:t> copay</a:t>
                      </a:r>
                      <a:endParaRPr lang="en-US" sz="2000" b="0" dirty="0" smtClean="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4955">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accent2"/>
                          </a:solidFill>
                          <a:effectLst/>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Tier 2: Generic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$10 </a:t>
                      </a:r>
                      <a:r>
                        <a:rPr lang="en-US" sz="2000" b="0" dirty="0">
                          <a:solidFill>
                            <a:schemeClr val="tx1"/>
                          </a:solidFill>
                          <a:latin typeface="Arial" panose="020B0604020202020204" pitchFamily="34" charset="0"/>
                          <a:cs typeface="Arial" panose="020B0604020202020204" pitchFamily="34" charset="0"/>
                        </a:rPr>
                        <a:t>copay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$12 copay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4955">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solidFill>
                          <a:effectLst/>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Tier 3: Preferred brand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$47 </a:t>
                      </a:r>
                      <a:r>
                        <a:rPr lang="en-US" sz="2000" b="0" dirty="0">
                          <a:solidFill>
                            <a:schemeClr val="tx1"/>
                          </a:solidFill>
                          <a:latin typeface="Arial" panose="020B0604020202020204" pitchFamily="34" charset="0"/>
                          <a:cs typeface="Arial" panose="020B0604020202020204" pitchFamily="34" charset="0"/>
                        </a:rPr>
                        <a:t>copay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$47 copay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4955">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solidFill>
                          <a:effectLst/>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Tier 4: Non-preferred drugs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50% coinsurance</a:t>
                      </a:r>
                      <a:endParaRPr lang="en-US" sz="20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25% coinsurance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58550770"/>
                  </a:ext>
                </a:extLst>
              </a:tr>
              <a:tr h="387700">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solidFill>
                          <a:effectLst/>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Tier 5: Specialty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27% coinsurance</a:t>
                      </a:r>
                      <a:endParaRPr lang="en-US" sz="20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25% coinsurance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47343">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solidFill>
                          <a:effectLst/>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Coverage gap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25% coinsurance</a:t>
                      </a:r>
                      <a:endParaRPr lang="en-US" sz="20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Arial" panose="020B0604020202020204" pitchFamily="34" charset="0"/>
                          <a:cs typeface="Arial" panose="020B0604020202020204" pitchFamily="34" charset="0"/>
                        </a:rPr>
                        <a:t>Same as above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871191">
                <a:tc>
                  <a:txBody>
                    <a:bodyPr/>
                    <a:lstStyle/>
                    <a:p>
                      <a:pPr marL="0" marR="0" lvl="0" indent="0" algn="l" defTabSz="914400" rtl="0" eaLnBrk="1"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solidFill>
                          <a:effectLst/>
                          <a:latin typeface="Arial" panose="020B0604020202020204" pitchFamily="34" charset="0"/>
                          <a:ea typeface="MS PGothic" panose="020B0600070205080204" pitchFamily="34" charset="-128"/>
                          <a:cs typeface="Arial" panose="020B0604020202020204" pitchFamily="34" charset="0"/>
                          <a:sym typeface="Calibri" panose="020F0502020204030204" pitchFamily="34" charset="0"/>
                        </a:rPr>
                        <a:t>Catastrophic coverage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defRPr/>
                      </a:pPr>
                      <a:r>
                        <a:rPr lang="en-US" sz="2000" dirty="0" smtClean="0">
                          <a:latin typeface="Arial" panose="020B0604020202020204" pitchFamily="34" charset="0"/>
                          <a:cs typeface="Arial" panose="020B0604020202020204" pitchFamily="34" charset="0"/>
                        </a:rPr>
                        <a:t>Generics: 5% or $4.15</a:t>
                      </a:r>
                    </a:p>
                    <a:p>
                      <a:pPr algn="ctr">
                        <a:defRPr/>
                      </a:pPr>
                      <a:r>
                        <a:rPr lang="en-US" sz="2000" dirty="0" smtClean="0">
                          <a:latin typeface="Arial" panose="020B0604020202020204" pitchFamily="34" charset="0"/>
                          <a:cs typeface="Arial" panose="020B0604020202020204" pitchFamily="34" charset="0"/>
                        </a:rPr>
                        <a:t>Brands: 5% or $10.35 (whichever is greater)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defRPr/>
                      </a:pPr>
                      <a:endParaRPr lang="en-US" sz="1600" dirty="0" smtClean="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8" name="Rectangle 7">
            <a:extLst>
              <a:ext uri="{FF2B5EF4-FFF2-40B4-BE49-F238E27FC236}">
                <a16:creationId xmlns:a16="http://schemas.microsoft.com/office/drawing/2014/main" xmlns="" id="{B7358A14-9457-4799-9B5B-62CF56EE2D5D}"/>
              </a:ext>
            </a:extLst>
          </p:cNvPr>
          <p:cNvSpPr/>
          <p:nvPr/>
        </p:nvSpPr>
        <p:spPr>
          <a:xfrm>
            <a:off x="304800" y="5332875"/>
            <a:ext cx="11887200" cy="7928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Preferred cost-sharing mail-order: </a:t>
            </a:r>
            <a:r>
              <a:rPr lang="en-US" dirty="0">
                <a:solidFill>
                  <a:schemeClr val="tx1"/>
                </a:solidFill>
              </a:rPr>
              <a:t>Get a three-month supply for just two copays! </a:t>
            </a:r>
          </a:p>
        </p:txBody>
      </p:sp>
    </p:spTree>
    <p:extLst>
      <p:ext uri="{BB962C8B-B14F-4D97-AF65-F5344CB8AC3E}">
        <p14:creationId xmlns:p14="http://schemas.microsoft.com/office/powerpoint/2010/main" val="237416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2798BB-4D5C-472B-81A3-CB3744F687D2}"/>
              </a:ext>
            </a:extLst>
          </p:cNvPr>
          <p:cNvSpPr>
            <a:spLocks noGrp="1"/>
          </p:cNvSpPr>
          <p:nvPr>
            <p:ph type="title"/>
          </p:nvPr>
        </p:nvSpPr>
        <p:spPr/>
        <p:txBody>
          <a:bodyPr/>
          <a:lstStyle/>
          <a:p>
            <a:r>
              <a:rPr lang="en-US" dirty="0"/>
              <a:t>Personal support</a:t>
            </a:r>
            <a:endParaRPr lang="en-US" baseline="30000" dirty="0"/>
          </a:p>
        </p:txBody>
      </p:sp>
      <p:sp>
        <p:nvSpPr>
          <p:cNvPr id="4" name="Rectangle 3">
            <a:extLst>
              <a:ext uri="{FF2B5EF4-FFF2-40B4-BE49-F238E27FC236}">
                <a16:creationId xmlns:a16="http://schemas.microsoft.com/office/drawing/2014/main" xmlns="" id="{9D101D3C-5A83-4CD2-947F-4392A4DFE952}"/>
              </a:ext>
            </a:extLst>
          </p:cNvPr>
          <p:cNvSpPr/>
          <p:nvPr/>
        </p:nvSpPr>
        <p:spPr>
          <a:xfrm>
            <a:off x="9149831" y="1768204"/>
            <a:ext cx="2682207" cy="41220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D4C786BD-5208-47E6-86C4-4F6FB1BEA70F}"/>
              </a:ext>
            </a:extLst>
          </p:cNvPr>
          <p:cNvSpPr/>
          <p:nvPr/>
        </p:nvSpPr>
        <p:spPr>
          <a:xfrm rot="16200000">
            <a:off x="10445153" y="4503497"/>
            <a:ext cx="91440" cy="2682087"/>
          </a:xfrm>
          <a:prstGeom prst="rect">
            <a:avLst/>
          </a:prstGeom>
          <a:solidFill>
            <a:srgbClr val="92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Diagonal Corners Rounded 51">
            <a:extLst>
              <a:ext uri="{FF2B5EF4-FFF2-40B4-BE49-F238E27FC236}">
                <a16:creationId xmlns:a16="http://schemas.microsoft.com/office/drawing/2014/main" xmlns="" id="{1F275D89-C7DA-4585-953E-E18A651F76F8}"/>
              </a:ext>
            </a:extLst>
          </p:cNvPr>
          <p:cNvSpPr/>
          <p:nvPr/>
        </p:nvSpPr>
        <p:spPr>
          <a:xfrm flipH="1">
            <a:off x="9366702" y="1365504"/>
            <a:ext cx="2315786" cy="886808"/>
          </a:xfrm>
          <a:prstGeom prst="round2DiagRect">
            <a:avLst>
              <a:gd name="adj1" fmla="val 27445"/>
              <a:gd name="adj2" fmla="val 0"/>
            </a:avLst>
          </a:prstGeom>
          <a:solidFill>
            <a:srgbClr val="92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Behavioral Health Navigators</a:t>
            </a:r>
          </a:p>
        </p:txBody>
      </p:sp>
      <p:sp>
        <p:nvSpPr>
          <p:cNvPr id="50" name="TextBox 49">
            <a:extLst>
              <a:ext uri="{FF2B5EF4-FFF2-40B4-BE49-F238E27FC236}">
                <a16:creationId xmlns:a16="http://schemas.microsoft.com/office/drawing/2014/main" xmlns="" id="{53FFE635-8D43-4E05-8301-2F6B2782ACF1}"/>
              </a:ext>
            </a:extLst>
          </p:cNvPr>
          <p:cNvSpPr txBox="1">
            <a:spLocks/>
          </p:cNvSpPr>
          <p:nvPr/>
        </p:nvSpPr>
        <p:spPr>
          <a:xfrm>
            <a:off x="9749391" y="2499190"/>
            <a:ext cx="1865774" cy="553998"/>
          </a:xfrm>
          <a:prstGeom prst="rect">
            <a:avLst/>
          </a:prstGeom>
          <a:noFill/>
        </p:spPr>
        <p:txBody>
          <a:bodyPr wrap="square" lIns="0" tIns="0" rIns="0" bIns="0" anchor="t" anchorCtr="0">
            <a:noAutofit/>
          </a:bodyPr>
          <a:lstStyle/>
          <a:p>
            <a:r>
              <a:rPr lang="en-PH" dirty="0"/>
              <a:t>Find a mental or chemical health professional</a:t>
            </a:r>
            <a:br>
              <a:rPr lang="en-PH" dirty="0"/>
            </a:br>
            <a:r>
              <a:rPr lang="en-PH" dirty="0"/>
              <a:t>in network</a:t>
            </a:r>
          </a:p>
        </p:txBody>
      </p:sp>
      <p:sp>
        <p:nvSpPr>
          <p:cNvPr id="51" name="Freeform: Shape 50">
            <a:extLst>
              <a:ext uri="{FF2B5EF4-FFF2-40B4-BE49-F238E27FC236}">
                <a16:creationId xmlns:a16="http://schemas.microsoft.com/office/drawing/2014/main" xmlns="" id="{FCC0D9E2-6203-4993-B966-28F298EE41F4}"/>
              </a:ext>
            </a:extLst>
          </p:cNvPr>
          <p:cNvSpPr/>
          <p:nvPr/>
        </p:nvSpPr>
        <p:spPr>
          <a:xfrm>
            <a:off x="9366703" y="2544838"/>
            <a:ext cx="219456" cy="219456"/>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rgbClr val="92CB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42" name="Rectangle 41">
            <a:extLst>
              <a:ext uri="{FF2B5EF4-FFF2-40B4-BE49-F238E27FC236}">
                <a16:creationId xmlns:a16="http://schemas.microsoft.com/office/drawing/2014/main" xmlns="" id="{0BA52092-8DFB-41BB-A2F1-90F7CA283497}"/>
              </a:ext>
            </a:extLst>
          </p:cNvPr>
          <p:cNvSpPr/>
          <p:nvPr/>
        </p:nvSpPr>
        <p:spPr>
          <a:xfrm>
            <a:off x="3458954" y="1768204"/>
            <a:ext cx="2682209" cy="41220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99B06CBF-797F-4C26-95A6-90530387981E}"/>
              </a:ext>
            </a:extLst>
          </p:cNvPr>
          <p:cNvSpPr/>
          <p:nvPr/>
        </p:nvSpPr>
        <p:spPr>
          <a:xfrm rot="16200000">
            <a:off x="4754339" y="4503496"/>
            <a:ext cx="91440" cy="26820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xmlns="" id="{B1C7ADA5-42F0-4EB0-8F05-36B6073F4D1B}"/>
              </a:ext>
            </a:extLst>
          </p:cNvPr>
          <p:cNvSpPr>
            <a:spLocks/>
          </p:cNvSpPr>
          <p:nvPr/>
        </p:nvSpPr>
        <p:spPr>
          <a:xfrm flipH="1">
            <a:off x="3675827" y="1365504"/>
            <a:ext cx="2297754" cy="881680"/>
          </a:xfrm>
          <a:prstGeom prst="round2DiagRect">
            <a:avLst>
              <a:gd name="adj1" fmla="val 27445"/>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CareLine</a:t>
            </a:r>
            <a:r>
              <a:rPr lang="en-US" sz="2400" b="1" baseline="30000" dirty="0" err="1"/>
              <a:t>SM</a:t>
            </a:r>
            <a:r>
              <a:rPr lang="en-US" sz="2400" b="1" baseline="30000" dirty="0"/>
              <a:t/>
            </a:r>
            <a:br>
              <a:rPr lang="en-US" sz="2400" b="1" baseline="30000" dirty="0"/>
            </a:br>
            <a:r>
              <a:rPr lang="en-US" sz="2400" b="1" dirty="0"/>
              <a:t>Service</a:t>
            </a:r>
          </a:p>
        </p:txBody>
      </p:sp>
      <p:cxnSp>
        <p:nvCxnSpPr>
          <p:cNvPr id="29" name="Straight Connector 28">
            <a:extLst>
              <a:ext uri="{FF2B5EF4-FFF2-40B4-BE49-F238E27FC236}">
                <a16:creationId xmlns:a16="http://schemas.microsoft.com/office/drawing/2014/main" xmlns="" id="{74A34875-9A64-4E53-A691-F0C69A2AB136}"/>
              </a:ext>
            </a:extLst>
          </p:cNvPr>
          <p:cNvCxnSpPr>
            <a:cxnSpLocks/>
          </p:cNvCxnSpPr>
          <p:nvPr/>
        </p:nvCxnSpPr>
        <p:spPr>
          <a:xfrm>
            <a:off x="3665557" y="4611176"/>
            <a:ext cx="22484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9214CCCC-5FFB-4BE6-9D26-333EEF7E3558}"/>
              </a:ext>
            </a:extLst>
          </p:cNvPr>
          <p:cNvSpPr txBox="1">
            <a:spLocks/>
          </p:cNvSpPr>
          <p:nvPr/>
        </p:nvSpPr>
        <p:spPr>
          <a:xfrm>
            <a:off x="4160943" y="4808886"/>
            <a:ext cx="1753075" cy="830997"/>
          </a:xfrm>
          <a:prstGeom prst="rect">
            <a:avLst/>
          </a:prstGeom>
          <a:noFill/>
        </p:spPr>
        <p:txBody>
          <a:bodyPr wrap="square" lIns="0" tIns="0" rIns="0" bIns="0" anchor="ctr">
            <a:spAutoFit/>
          </a:bodyPr>
          <a:lstStyle/>
          <a:p>
            <a:r>
              <a:rPr lang="en-PH" dirty="0"/>
              <a:t>Learn about home treatment options </a:t>
            </a:r>
          </a:p>
        </p:txBody>
      </p:sp>
      <p:sp>
        <p:nvSpPr>
          <p:cNvPr id="36" name="Freeform: Shape 35">
            <a:extLst>
              <a:ext uri="{FF2B5EF4-FFF2-40B4-BE49-F238E27FC236}">
                <a16:creationId xmlns:a16="http://schemas.microsoft.com/office/drawing/2014/main" xmlns="" id="{FD3A841C-256C-4499-AB2F-75F876730ECE}"/>
              </a:ext>
            </a:extLst>
          </p:cNvPr>
          <p:cNvSpPr/>
          <p:nvPr/>
        </p:nvSpPr>
        <p:spPr>
          <a:xfrm>
            <a:off x="3665556" y="5114656"/>
            <a:ext cx="219456" cy="219456"/>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39" name="TextBox 38">
            <a:extLst>
              <a:ext uri="{FF2B5EF4-FFF2-40B4-BE49-F238E27FC236}">
                <a16:creationId xmlns:a16="http://schemas.microsoft.com/office/drawing/2014/main" xmlns="" id="{81EF14DE-DDF6-4D4F-8A79-0A67D5158497}"/>
              </a:ext>
            </a:extLst>
          </p:cNvPr>
          <p:cNvSpPr txBox="1">
            <a:spLocks/>
          </p:cNvSpPr>
          <p:nvPr/>
        </p:nvSpPr>
        <p:spPr>
          <a:xfrm>
            <a:off x="4048245" y="2499190"/>
            <a:ext cx="1865774" cy="830997"/>
          </a:xfrm>
          <a:prstGeom prst="rect">
            <a:avLst/>
          </a:prstGeom>
          <a:noFill/>
        </p:spPr>
        <p:txBody>
          <a:bodyPr wrap="square" lIns="0" tIns="0" rIns="0" bIns="0" anchor="t" anchorCtr="0">
            <a:spAutoFit/>
          </a:bodyPr>
          <a:lstStyle/>
          <a:p>
            <a:r>
              <a:rPr lang="en-PH" dirty="0"/>
              <a:t>Find out if you should see a doctor</a:t>
            </a:r>
          </a:p>
        </p:txBody>
      </p:sp>
      <p:sp>
        <p:nvSpPr>
          <p:cNvPr id="40" name="Freeform: Shape 39">
            <a:extLst>
              <a:ext uri="{FF2B5EF4-FFF2-40B4-BE49-F238E27FC236}">
                <a16:creationId xmlns:a16="http://schemas.microsoft.com/office/drawing/2014/main" xmlns="" id="{4F7FCBE2-3608-4BCA-8C1B-6F76BA75A397}"/>
              </a:ext>
            </a:extLst>
          </p:cNvPr>
          <p:cNvSpPr/>
          <p:nvPr/>
        </p:nvSpPr>
        <p:spPr>
          <a:xfrm>
            <a:off x="3665556" y="2560227"/>
            <a:ext cx="219456" cy="219456"/>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37" name="TextBox 36">
            <a:extLst>
              <a:ext uri="{FF2B5EF4-FFF2-40B4-BE49-F238E27FC236}">
                <a16:creationId xmlns:a16="http://schemas.microsoft.com/office/drawing/2014/main" xmlns="" id="{85174635-AC76-411B-A6A3-6212C54ED595}"/>
              </a:ext>
            </a:extLst>
          </p:cNvPr>
          <p:cNvSpPr txBox="1">
            <a:spLocks/>
          </p:cNvSpPr>
          <p:nvPr/>
        </p:nvSpPr>
        <p:spPr>
          <a:xfrm>
            <a:off x="4048245" y="3876803"/>
            <a:ext cx="1865774" cy="369332"/>
          </a:xfrm>
          <a:prstGeom prst="rect">
            <a:avLst/>
          </a:prstGeom>
          <a:noFill/>
        </p:spPr>
        <p:txBody>
          <a:bodyPr wrap="square" lIns="0" tIns="0" rIns="0" bIns="0" anchor="ctr">
            <a:noAutofit/>
          </a:bodyPr>
          <a:lstStyle/>
          <a:p>
            <a:r>
              <a:rPr lang="en-PH" dirty="0"/>
              <a:t>Ask questions about </a:t>
            </a:r>
            <a:r>
              <a:rPr lang="en-PH" dirty="0" smtClean="0"/>
              <a:t>your medications</a:t>
            </a:r>
            <a:endParaRPr lang="en-PH" dirty="0"/>
          </a:p>
        </p:txBody>
      </p:sp>
      <p:sp>
        <p:nvSpPr>
          <p:cNvPr id="38" name="Freeform: Shape 37">
            <a:extLst>
              <a:ext uri="{FF2B5EF4-FFF2-40B4-BE49-F238E27FC236}">
                <a16:creationId xmlns:a16="http://schemas.microsoft.com/office/drawing/2014/main" xmlns="" id="{CF759D85-B60D-4369-95D9-0D305CB424C4}"/>
              </a:ext>
            </a:extLst>
          </p:cNvPr>
          <p:cNvSpPr/>
          <p:nvPr/>
        </p:nvSpPr>
        <p:spPr>
          <a:xfrm>
            <a:off x="3665556" y="3951741"/>
            <a:ext cx="219456" cy="219456"/>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cxnSp>
        <p:nvCxnSpPr>
          <p:cNvPr id="27" name="Straight Connector 26">
            <a:extLst>
              <a:ext uri="{FF2B5EF4-FFF2-40B4-BE49-F238E27FC236}">
                <a16:creationId xmlns:a16="http://schemas.microsoft.com/office/drawing/2014/main" xmlns="" id="{27F9431E-AD05-495E-97FD-B32F3787D3ED}"/>
              </a:ext>
            </a:extLst>
          </p:cNvPr>
          <p:cNvCxnSpPr>
            <a:cxnSpLocks/>
          </p:cNvCxnSpPr>
          <p:nvPr/>
        </p:nvCxnSpPr>
        <p:spPr>
          <a:xfrm>
            <a:off x="3665556" y="3473662"/>
            <a:ext cx="228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xmlns="" id="{6D729DAC-84C4-456C-928C-C026B192C1D8}"/>
              </a:ext>
            </a:extLst>
          </p:cNvPr>
          <p:cNvSpPr/>
          <p:nvPr/>
        </p:nvSpPr>
        <p:spPr>
          <a:xfrm>
            <a:off x="613517" y="1768204"/>
            <a:ext cx="2682209" cy="41220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xmlns="" id="{58E51F74-F148-4372-99F5-48B1C239A9AC}"/>
              </a:ext>
            </a:extLst>
          </p:cNvPr>
          <p:cNvSpPr/>
          <p:nvPr/>
        </p:nvSpPr>
        <p:spPr>
          <a:xfrm rot="16200000">
            <a:off x="1908902" y="4503496"/>
            <a:ext cx="91440" cy="26820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xmlns="" id="{2A0B257F-CD51-4768-B447-826BC47BD573}"/>
              </a:ext>
            </a:extLst>
          </p:cNvPr>
          <p:cNvSpPr>
            <a:spLocks/>
          </p:cNvSpPr>
          <p:nvPr/>
        </p:nvSpPr>
        <p:spPr>
          <a:xfrm flipH="1">
            <a:off x="857340" y="1365504"/>
            <a:ext cx="2270803" cy="881680"/>
          </a:xfrm>
          <a:prstGeom prst="round2DiagRect">
            <a:avLst>
              <a:gd name="adj1" fmla="val 27445"/>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Member</a:t>
            </a:r>
            <a:br>
              <a:rPr lang="en-US" sz="2400" b="1" dirty="0"/>
            </a:br>
            <a:r>
              <a:rPr lang="en-US" sz="2400" b="1" dirty="0"/>
              <a:t>Services</a:t>
            </a:r>
          </a:p>
        </p:txBody>
      </p:sp>
      <p:sp>
        <p:nvSpPr>
          <p:cNvPr id="20" name="TextBox 19">
            <a:extLst>
              <a:ext uri="{FF2B5EF4-FFF2-40B4-BE49-F238E27FC236}">
                <a16:creationId xmlns:a16="http://schemas.microsoft.com/office/drawing/2014/main" xmlns="" id="{2F207002-D30C-4FCC-9983-F393FB980F82}"/>
              </a:ext>
            </a:extLst>
          </p:cNvPr>
          <p:cNvSpPr txBox="1">
            <a:spLocks/>
          </p:cNvSpPr>
          <p:nvPr/>
        </p:nvSpPr>
        <p:spPr>
          <a:xfrm>
            <a:off x="1186128" y="2499190"/>
            <a:ext cx="1865774" cy="830997"/>
          </a:xfrm>
          <a:prstGeom prst="rect">
            <a:avLst/>
          </a:prstGeom>
          <a:noFill/>
        </p:spPr>
        <p:txBody>
          <a:bodyPr wrap="square" lIns="0" tIns="0" rIns="0" bIns="0" anchor="t" anchorCtr="0">
            <a:spAutoFit/>
          </a:bodyPr>
          <a:lstStyle/>
          <a:p>
            <a:r>
              <a:rPr lang="en-PH" dirty="0"/>
              <a:t>Questions about plan benefits, account balance</a:t>
            </a:r>
          </a:p>
        </p:txBody>
      </p:sp>
      <p:sp>
        <p:nvSpPr>
          <p:cNvPr id="21" name="Freeform: Shape 20">
            <a:extLst>
              <a:ext uri="{FF2B5EF4-FFF2-40B4-BE49-F238E27FC236}">
                <a16:creationId xmlns:a16="http://schemas.microsoft.com/office/drawing/2014/main" xmlns="" id="{CF09CAA5-E414-47AD-9A30-5D9C54C2537E}"/>
              </a:ext>
            </a:extLst>
          </p:cNvPr>
          <p:cNvSpPr/>
          <p:nvPr/>
        </p:nvSpPr>
        <p:spPr>
          <a:xfrm>
            <a:off x="857341" y="2560227"/>
            <a:ext cx="219456" cy="219456"/>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accent2"/>
              </a:solidFill>
            </a:endParaRPr>
          </a:p>
        </p:txBody>
      </p:sp>
      <p:sp>
        <p:nvSpPr>
          <p:cNvPr id="14" name="TextBox 13">
            <a:extLst>
              <a:ext uri="{FF2B5EF4-FFF2-40B4-BE49-F238E27FC236}">
                <a16:creationId xmlns:a16="http://schemas.microsoft.com/office/drawing/2014/main" xmlns="" id="{C7351537-67E3-4C7D-AAD0-CF89E38BAF71}"/>
              </a:ext>
            </a:extLst>
          </p:cNvPr>
          <p:cNvSpPr txBox="1">
            <a:spLocks/>
          </p:cNvSpPr>
          <p:nvPr/>
        </p:nvSpPr>
        <p:spPr>
          <a:xfrm>
            <a:off x="1186128" y="3876803"/>
            <a:ext cx="1865774" cy="369332"/>
          </a:xfrm>
          <a:prstGeom prst="rect">
            <a:avLst/>
          </a:prstGeom>
          <a:noFill/>
        </p:spPr>
        <p:txBody>
          <a:bodyPr wrap="square" lIns="0" tIns="0" rIns="0" bIns="0" anchor="ctr">
            <a:noAutofit/>
          </a:bodyPr>
          <a:lstStyle/>
          <a:p>
            <a:r>
              <a:rPr lang="en-PH" dirty="0"/>
              <a:t>Find a doctor in network</a:t>
            </a:r>
          </a:p>
        </p:txBody>
      </p:sp>
      <p:sp>
        <p:nvSpPr>
          <p:cNvPr id="15" name="Freeform: Shape 14">
            <a:extLst>
              <a:ext uri="{FF2B5EF4-FFF2-40B4-BE49-F238E27FC236}">
                <a16:creationId xmlns:a16="http://schemas.microsoft.com/office/drawing/2014/main" xmlns="" id="{39E2ADBC-A821-497D-B4A8-7931CEF30367}"/>
              </a:ext>
            </a:extLst>
          </p:cNvPr>
          <p:cNvSpPr/>
          <p:nvPr/>
        </p:nvSpPr>
        <p:spPr>
          <a:xfrm>
            <a:off x="857341" y="3951741"/>
            <a:ext cx="219456" cy="219456"/>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solidFill>
                <a:schemeClr val="accent2"/>
              </a:solidFill>
            </a:endParaRPr>
          </a:p>
        </p:txBody>
      </p:sp>
      <p:cxnSp>
        <p:nvCxnSpPr>
          <p:cNvPr id="59" name="Straight Connector 58">
            <a:extLst>
              <a:ext uri="{FF2B5EF4-FFF2-40B4-BE49-F238E27FC236}">
                <a16:creationId xmlns:a16="http://schemas.microsoft.com/office/drawing/2014/main" xmlns="" id="{840FEDEF-F3D1-4083-BB0D-2BF696F4C990}"/>
              </a:ext>
            </a:extLst>
          </p:cNvPr>
          <p:cNvCxnSpPr>
            <a:cxnSpLocks/>
          </p:cNvCxnSpPr>
          <p:nvPr/>
        </p:nvCxnSpPr>
        <p:spPr>
          <a:xfrm>
            <a:off x="857341" y="3473662"/>
            <a:ext cx="21945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CED3D05E-B623-4680-986F-15054BE7ECF1}"/>
              </a:ext>
            </a:extLst>
          </p:cNvPr>
          <p:cNvSpPr/>
          <p:nvPr/>
        </p:nvSpPr>
        <p:spPr>
          <a:xfrm>
            <a:off x="6304391" y="1768204"/>
            <a:ext cx="2682209" cy="41220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1B4C4CC0-B7A4-4EB0-8BF6-99B88938C296}"/>
              </a:ext>
            </a:extLst>
          </p:cNvPr>
          <p:cNvSpPr/>
          <p:nvPr/>
        </p:nvSpPr>
        <p:spPr>
          <a:xfrm rot="16200000">
            <a:off x="7599776" y="4503496"/>
            <a:ext cx="91440" cy="2682087"/>
          </a:xfrm>
          <a:prstGeom prst="rect">
            <a:avLst/>
          </a:pr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Diagonal Corners Rounded 43">
            <a:extLst>
              <a:ext uri="{FF2B5EF4-FFF2-40B4-BE49-F238E27FC236}">
                <a16:creationId xmlns:a16="http://schemas.microsoft.com/office/drawing/2014/main" xmlns="" id="{27564806-BF44-495E-B4BB-878A811A7B8F}"/>
              </a:ext>
            </a:extLst>
          </p:cNvPr>
          <p:cNvSpPr/>
          <p:nvPr/>
        </p:nvSpPr>
        <p:spPr>
          <a:xfrm flipH="1">
            <a:off x="6521264" y="1365503"/>
            <a:ext cx="2297753" cy="883677"/>
          </a:xfrm>
          <a:prstGeom prst="round2DiagRect">
            <a:avLst>
              <a:gd name="adj1" fmla="val 27445"/>
              <a:gd name="adj2" fmla="val 0"/>
            </a:avLst>
          </a:pr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t>Nurse </a:t>
            </a:r>
            <a:r>
              <a:rPr lang="en-US" sz="2000" b="1" dirty="0" err="1"/>
              <a:t>Navigator</a:t>
            </a:r>
            <a:r>
              <a:rPr lang="en-US" sz="2000" b="1" baseline="30000" dirty="0" err="1"/>
              <a:t>SM</a:t>
            </a:r>
            <a:r>
              <a:rPr lang="en-US" sz="2000" b="1" dirty="0"/>
              <a:t> Program</a:t>
            </a:r>
          </a:p>
        </p:txBody>
      </p:sp>
      <p:sp>
        <p:nvSpPr>
          <p:cNvPr id="57" name="TextBox 56">
            <a:extLst>
              <a:ext uri="{FF2B5EF4-FFF2-40B4-BE49-F238E27FC236}">
                <a16:creationId xmlns:a16="http://schemas.microsoft.com/office/drawing/2014/main" xmlns="" id="{FE9ADD8A-70D5-4B94-B041-3416D3D6F8FA}"/>
              </a:ext>
            </a:extLst>
          </p:cNvPr>
          <p:cNvSpPr txBox="1">
            <a:spLocks/>
          </p:cNvSpPr>
          <p:nvPr/>
        </p:nvSpPr>
        <p:spPr>
          <a:xfrm>
            <a:off x="6893682" y="2499190"/>
            <a:ext cx="1865774" cy="369332"/>
          </a:xfrm>
          <a:prstGeom prst="rect">
            <a:avLst/>
          </a:prstGeom>
          <a:noFill/>
        </p:spPr>
        <p:txBody>
          <a:bodyPr wrap="square" lIns="0" tIns="0" rIns="0" bIns="0" anchor="t" anchorCtr="0">
            <a:noAutofit/>
          </a:bodyPr>
          <a:lstStyle/>
          <a:p>
            <a:r>
              <a:rPr lang="en-PH" dirty="0"/>
              <a:t>Questions about your health care and benefits</a:t>
            </a:r>
          </a:p>
        </p:txBody>
      </p:sp>
      <p:sp>
        <p:nvSpPr>
          <p:cNvPr id="58" name="Freeform: Shape 57">
            <a:extLst>
              <a:ext uri="{FF2B5EF4-FFF2-40B4-BE49-F238E27FC236}">
                <a16:creationId xmlns:a16="http://schemas.microsoft.com/office/drawing/2014/main" xmlns="" id="{5E508C93-D305-4702-80ED-9FDAB60C2B7D}"/>
              </a:ext>
            </a:extLst>
          </p:cNvPr>
          <p:cNvSpPr/>
          <p:nvPr/>
        </p:nvSpPr>
        <p:spPr>
          <a:xfrm>
            <a:off x="6510993" y="2560227"/>
            <a:ext cx="219456" cy="219456"/>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61" name="TextBox 60">
            <a:extLst>
              <a:ext uri="{FF2B5EF4-FFF2-40B4-BE49-F238E27FC236}">
                <a16:creationId xmlns:a16="http://schemas.microsoft.com/office/drawing/2014/main" xmlns="" id="{13865F2D-DDC2-4295-82CA-F1232FEEDF5B}"/>
              </a:ext>
            </a:extLst>
          </p:cNvPr>
          <p:cNvSpPr txBox="1"/>
          <p:nvPr/>
        </p:nvSpPr>
        <p:spPr>
          <a:xfrm>
            <a:off x="6893682" y="3876803"/>
            <a:ext cx="1865774" cy="369332"/>
          </a:xfrm>
          <a:prstGeom prst="rect">
            <a:avLst/>
          </a:prstGeom>
          <a:noFill/>
        </p:spPr>
        <p:txBody>
          <a:bodyPr wrap="square" lIns="0" tIns="0" rIns="0" bIns="0" anchor="ctr">
            <a:noAutofit/>
          </a:bodyPr>
          <a:lstStyle/>
          <a:p>
            <a:r>
              <a:rPr lang="en-PH" dirty="0"/>
              <a:t>Help choosing a </a:t>
            </a:r>
            <a:br>
              <a:rPr lang="en-PH" dirty="0"/>
            </a:br>
            <a:r>
              <a:rPr lang="en-PH" dirty="0"/>
              <a:t>treatment option </a:t>
            </a:r>
          </a:p>
        </p:txBody>
      </p:sp>
      <p:sp>
        <p:nvSpPr>
          <p:cNvPr id="62" name="Freeform: Shape 61">
            <a:extLst>
              <a:ext uri="{FF2B5EF4-FFF2-40B4-BE49-F238E27FC236}">
                <a16:creationId xmlns:a16="http://schemas.microsoft.com/office/drawing/2014/main" xmlns="" id="{0AD01501-AC22-458F-9091-AC7DDCDF009A}"/>
              </a:ext>
            </a:extLst>
          </p:cNvPr>
          <p:cNvSpPr/>
          <p:nvPr/>
        </p:nvSpPr>
        <p:spPr>
          <a:xfrm>
            <a:off x="6510993" y="3951741"/>
            <a:ext cx="219456" cy="219456"/>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rgbClr val="B36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cxnSp>
        <p:nvCxnSpPr>
          <p:cNvPr id="71" name="Straight Connector 70">
            <a:extLst>
              <a:ext uri="{FF2B5EF4-FFF2-40B4-BE49-F238E27FC236}">
                <a16:creationId xmlns:a16="http://schemas.microsoft.com/office/drawing/2014/main" xmlns="" id="{FE6B2ED9-ABEE-40CA-8DD3-98188CD1EB7D}"/>
              </a:ext>
            </a:extLst>
          </p:cNvPr>
          <p:cNvCxnSpPr>
            <a:cxnSpLocks/>
          </p:cNvCxnSpPr>
          <p:nvPr/>
        </p:nvCxnSpPr>
        <p:spPr>
          <a:xfrm>
            <a:off x="6510994" y="3473662"/>
            <a:ext cx="22484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89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914F16CD-064D-448E-A67C-231A346B654A}"/>
              </a:ext>
            </a:extLst>
          </p:cNvPr>
          <p:cNvSpPr/>
          <p:nvPr/>
        </p:nvSpPr>
        <p:spPr>
          <a:xfrm>
            <a:off x="7740196" y="-1"/>
            <a:ext cx="4451804" cy="68579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accent2"/>
              </a:solidFill>
            </a:endParaRPr>
          </a:p>
        </p:txBody>
      </p:sp>
      <p:pic>
        <p:nvPicPr>
          <p:cNvPr id="23" name="Picture 22" descr="Graphical user interface, application&#10;&#10;Description automatically generated">
            <a:extLst>
              <a:ext uri="{FF2B5EF4-FFF2-40B4-BE49-F238E27FC236}">
                <a16:creationId xmlns:a16="http://schemas.microsoft.com/office/drawing/2014/main" xmlns="" id="{E9CA1DC8-DB04-4366-AB9E-BC0B1177D7FB}"/>
              </a:ext>
            </a:extLst>
          </p:cNvPr>
          <p:cNvPicPr>
            <a:picLocks noChangeAspect="1"/>
          </p:cNvPicPr>
          <p:nvPr/>
        </p:nvPicPr>
        <p:blipFill rotWithShape="1">
          <a:blip r:embed="rId3"/>
          <a:srcRect l="-2561" t="-1" r="-2561" b="32646"/>
          <a:stretch/>
        </p:blipFill>
        <p:spPr>
          <a:xfrm>
            <a:off x="8194595" y="1924936"/>
            <a:ext cx="3543006" cy="4913068"/>
          </a:xfrm>
          <a:prstGeom prst="roundRect">
            <a:avLst>
              <a:gd name="adj" fmla="val 7890"/>
            </a:avLst>
          </a:prstGeom>
        </p:spPr>
      </p:pic>
      <p:pic>
        <p:nvPicPr>
          <p:cNvPr id="6" name="Picture 5" descr="Graphical user interface&#10;&#10;Description automatically generated with low confidence">
            <a:extLst>
              <a:ext uri="{FF2B5EF4-FFF2-40B4-BE49-F238E27FC236}">
                <a16:creationId xmlns:a16="http://schemas.microsoft.com/office/drawing/2014/main" xmlns="" id="{567CA3AF-59B5-4802-90F9-75E2E54158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875" r="-4875" b="23251"/>
          <a:stretch/>
        </p:blipFill>
        <p:spPr>
          <a:xfrm>
            <a:off x="7740195" y="1530020"/>
            <a:ext cx="4447843" cy="5326838"/>
          </a:xfrm>
          <a:prstGeom prst="rect">
            <a:avLst/>
          </a:prstGeom>
        </p:spPr>
      </p:pic>
      <p:sp>
        <p:nvSpPr>
          <p:cNvPr id="2" name="Title 1">
            <a:extLst>
              <a:ext uri="{FF2B5EF4-FFF2-40B4-BE49-F238E27FC236}">
                <a16:creationId xmlns:a16="http://schemas.microsoft.com/office/drawing/2014/main" xmlns="" id="{1E2798BB-4D5C-472B-81A3-CB3744F687D2}"/>
              </a:ext>
            </a:extLst>
          </p:cNvPr>
          <p:cNvSpPr>
            <a:spLocks noGrp="1"/>
          </p:cNvSpPr>
          <p:nvPr>
            <p:ph type="title"/>
          </p:nvPr>
        </p:nvSpPr>
        <p:spPr/>
        <p:txBody>
          <a:bodyPr/>
          <a:lstStyle/>
          <a:p>
            <a:r>
              <a:rPr lang="en-US" dirty="0" err="1"/>
              <a:t>Virtuwell</a:t>
            </a:r>
            <a:r>
              <a:rPr lang="en-US" dirty="0"/>
              <a:t> ​</a:t>
            </a:r>
            <a:endParaRPr lang="en-US" baseline="30000" dirty="0"/>
          </a:p>
        </p:txBody>
      </p:sp>
      <p:sp>
        <p:nvSpPr>
          <p:cNvPr id="83" name="Footer Placeholder 4">
            <a:extLst>
              <a:ext uri="{FF2B5EF4-FFF2-40B4-BE49-F238E27FC236}">
                <a16:creationId xmlns:a16="http://schemas.microsoft.com/office/drawing/2014/main" xmlns="" id="{EE2C47F9-0DFD-49D8-BE21-D6A9FC083BE2}"/>
              </a:ext>
            </a:extLst>
          </p:cNvPr>
          <p:cNvSpPr>
            <a:spLocks noGrp="1"/>
          </p:cNvSpPr>
          <p:nvPr>
            <p:ph type="ftr" sz="quarter" idx="10"/>
          </p:nvPr>
        </p:nvSpPr>
        <p:spPr/>
        <p:txBody>
          <a:bodyPr/>
          <a:lstStyle/>
          <a:p>
            <a:r>
              <a:rPr lang="en-US" dirty="0"/>
              <a:t>*Available anywhere in the U.S. to residents of AZ, CA, CO, CT, IA, MI, MN, NY, ND, PA, SD, VA and WI.</a:t>
            </a:r>
          </a:p>
        </p:txBody>
      </p:sp>
      <p:sp>
        <p:nvSpPr>
          <p:cNvPr id="5" name="Rectangle: Diagonal Corners Rounded 122">
            <a:extLst>
              <a:ext uri="{FF2B5EF4-FFF2-40B4-BE49-F238E27FC236}">
                <a16:creationId xmlns:a16="http://schemas.microsoft.com/office/drawing/2014/main" xmlns="" id="{4751A1CD-A08E-430D-9076-5A05036013D3}"/>
              </a:ext>
            </a:extLst>
          </p:cNvPr>
          <p:cNvSpPr/>
          <p:nvPr/>
        </p:nvSpPr>
        <p:spPr>
          <a:xfrm flipH="1">
            <a:off x="609598" y="1428750"/>
            <a:ext cx="6734629" cy="653847"/>
          </a:xfrm>
          <a:prstGeom prst="round2DiagRect">
            <a:avLst>
              <a:gd name="adj1" fmla="val 27445"/>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Easy, fast and free</a:t>
            </a:r>
          </a:p>
        </p:txBody>
      </p:sp>
      <p:grpSp>
        <p:nvGrpSpPr>
          <p:cNvPr id="7" name="Group 6">
            <a:extLst>
              <a:ext uri="{FF2B5EF4-FFF2-40B4-BE49-F238E27FC236}">
                <a16:creationId xmlns:a16="http://schemas.microsoft.com/office/drawing/2014/main" xmlns="" id="{70EC3405-5C0E-4A79-9FEB-B5106D69A0D5}"/>
              </a:ext>
            </a:extLst>
          </p:cNvPr>
          <p:cNvGrpSpPr/>
          <p:nvPr/>
        </p:nvGrpSpPr>
        <p:grpSpPr>
          <a:xfrm>
            <a:off x="829418" y="2428671"/>
            <a:ext cx="6148930" cy="300209"/>
            <a:chOff x="613518" y="1809414"/>
            <a:chExt cx="6148930" cy="300209"/>
          </a:xfrm>
        </p:grpSpPr>
        <p:sp>
          <p:nvSpPr>
            <p:cNvPr id="8" name="TextBox 7">
              <a:extLst>
                <a:ext uri="{FF2B5EF4-FFF2-40B4-BE49-F238E27FC236}">
                  <a16:creationId xmlns:a16="http://schemas.microsoft.com/office/drawing/2014/main" xmlns="" id="{F3D72C1F-52F6-409F-A2DD-AA92DB2C763E}"/>
                </a:ext>
              </a:extLst>
            </p:cNvPr>
            <p:cNvSpPr txBox="1"/>
            <p:nvPr/>
          </p:nvSpPr>
          <p:spPr>
            <a:xfrm>
              <a:off x="1170878" y="1821019"/>
              <a:ext cx="5591570" cy="276999"/>
            </a:xfrm>
            <a:prstGeom prst="rect">
              <a:avLst/>
            </a:prstGeom>
            <a:noFill/>
          </p:spPr>
          <p:txBody>
            <a:bodyPr wrap="square" lIns="0" tIns="0" rIns="0" bIns="0">
              <a:spAutoFit/>
            </a:bodyPr>
            <a:lstStyle/>
            <a:p>
              <a:r>
                <a:rPr lang="en-US" dirty="0"/>
                <a:t>Answer a few questions anytime, anywhere.*</a:t>
              </a:r>
            </a:p>
          </p:txBody>
        </p:sp>
        <p:sp>
          <p:nvSpPr>
            <p:cNvPr id="9" name="Freeform: Shape 8">
              <a:extLst>
                <a:ext uri="{FF2B5EF4-FFF2-40B4-BE49-F238E27FC236}">
                  <a16:creationId xmlns:a16="http://schemas.microsoft.com/office/drawing/2014/main" xmlns="" id="{C8013C64-9D0E-48E3-925E-139D2723E1C8}"/>
                </a:ext>
              </a:extLst>
            </p:cNvPr>
            <p:cNvSpPr/>
            <p:nvPr/>
          </p:nvSpPr>
          <p:spPr>
            <a:xfrm>
              <a:off x="613518" y="1809414"/>
              <a:ext cx="300209" cy="300209"/>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grpSp>
      <p:grpSp>
        <p:nvGrpSpPr>
          <p:cNvPr id="10" name="Group 9">
            <a:extLst>
              <a:ext uri="{FF2B5EF4-FFF2-40B4-BE49-F238E27FC236}">
                <a16:creationId xmlns:a16="http://schemas.microsoft.com/office/drawing/2014/main" xmlns="" id="{42ED2FAB-7FDF-4417-B769-C35AC5ED9ED6}"/>
              </a:ext>
            </a:extLst>
          </p:cNvPr>
          <p:cNvGrpSpPr/>
          <p:nvPr/>
        </p:nvGrpSpPr>
        <p:grpSpPr>
          <a:xfrm>
            <a:off x="829418" y="3203124"/>
            <a:ext cx="6148930" cy="553998"/>
            <a:chOff x="613518" y="1682519"/>
            <a:chExt cx="6148930" cy="553998"/>
          </a:xfrm>
        </p:grpSpPr>
        <p:sp>
          <p:nvSpPr>
            <p:cNvPr id="11" name="TextBox 10">
              <a:extLst>
                <a:ext uri="{FF2B5EF4-FFF2-40B4-BE49-F238E27FC236}">
                  <a16:creationId xmlns:a16="http://schemas.microsoft.com/office/drawing/2014/main" xmlns="" id="{DEF349D4-46DD-47BD-B6B6-22F458092172}"/>
                </a:ext>
              </a:extLst>
            </p:cNvPr>
            <p:cNvSpPr txBox="1"/>
            <p:nvPr/>
          </p:nvSpPr>
          <p:spPr>
            <a:xfrm>
              <a:off x="1170878" y="1682519"/>
              <a:ext cx="5591570" cy="553998"/>
            </a:xfrm>
            <a:prstGeom prst="rect">
              <a:avLst/>
            </a:prstGeom>
            <a:noFill/>
          </p:spPr>
          <p:txBody>
            <a:bodyPr wrap="square" lIns="0" tIns="0" rIns="0" bIns="0">
              <a:spAutoFit/>
            </a:bodyPr>
            <a:lstStyle/>
            <a:p>
              <a:r>
                <a:rPr lang="en-US" dirty="0"/>
                <a:t>Treatment plan and prescription from a nurse practitioner in about one hour.</a:t>
              </a:r>
            </a:p>
          </p:txBody>
        </p:sp>
        <p:sp>
          <p:nvSpPr>
            <p:cNvPr id="12" name="Freeform: Shape 11">
              <a:extLst>
                <a:ext uri="{FF2B5EF4-FFF2-40B4-BE49-F238E27FC236}">
                  <a16:creationId xmlns:a16="http://schemas.microsoft.com/office/drawing/2014/main" xmlns="" id="{DD4F2382-C742-400A-AC7F-C56BFC1585AC}"/>
                </a:ext>
              </a:extLst>
            </p:cNvPr>
            <p:cNvSpPr/>
            <p:nvPr/>
          </p:nvSpPr>
          <p:spPr>
            <a:xfrm>
              <a:off x="613518" y="1809414"/>
              <a:ext cx="300209" cy="300209"/>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grpSp>
      <p:grpSp>
        <p:nvGrpSpPr>
          <p:cNvPr id="13" name="Group 12">
            <a:extLst>
              <a:ext uri="{FF2B5EF4-FFF2-40B4-BE49-F238E27FC236}">
                <a16:creationId xmlns:a16="http://schemas.microsoft.com/office/drawing/2014/main" xmlns="" id="{E4D58502-C52D-4146-9D61-31F87D57DA81}"/>
              </a:ext>
            </a:extLst>
          </p:cNvPr>
          <p:cNvGrpSpPr/>
          <p:nvPr/>
        </p:nvGrpSpPr>
        <p:grpSpPr>
          <a:xfrm>
            <a:off x="829418" y="4231366"/>
            <a:ext cx="6148930" cy="300209"/>
            <a:chOff x="613518" y="1809414"/>
            <a:chExt cx="6148930" cy="300209"/>
          </a:xfrm>
        </p:grpSpPr>
        <p:sp>
          <p:nvSpPr>
            <p:cNvPr id="14" name="TextBox 13">
              <a:extLst>
                <a:ext uri="{FF2B5EF4-FFF2-40B4-BE49-F238E27FC236}">
                  <a16:creationId xmlns:a16="http://schemas.microsoft.com/office/drawing/2014/main" xmlns="" id="{F034E44C-7D7E-4DFD-8F9F-6165FA32F8CE}"/>
                </a:ext>
              </a:extLst>
            </p:cNvPr>
            <p:cNvSpPr txBox="1"/>
            <p:nvPr/>
          </p:nvSpPr>
          <p:spPr>
            <a:xfrm>
              <a:off x="1170878" y="1821019"/>
              <a:ext cx="5591570" cy="276999"/>
            </a:xfrm>
            <a:prstGeom prst="rect">
              <a:avLst/>
            </a:prstGeom>
            <a:noFill/>
          </p:spPr>
          <p:txBody>
            <a:bodyPr wrap="square" lIns="0" tIns="0" rIns="0" bIns="0">
              <a:spAutoFit/>
            </a:bodyPr>
            <a:lstStyle/>
            <a:p>
              <a:r>
                <a:rPr lang="en-US" dirty="0"/>
                <a:t>More than 60 common conditions.</a:t>
              </a:r>
            </a:p>
          </p:txBody>
        </p:sp>
        <p:sp>
          <p:nvSpPr>
            <p:cNvPr id="15" name="Freeform: Shape 14">
              <a:extLst>
                <a:ext uri="{FF2B5EF4-FFF2-40B4-BE49-F238E27FC236}">
                  <a16:creationId xmlns:a16="http://schemas.microsoft.com/office/drawing/2014/main" xmlns="" id="{42B764F2-09C0-4260-AB29-54724B29B155}"/>
                </a:ext>
              </a:extLst>
            </p:cNvPr>
            <p:cNvSpPr/>
            <p:nvPr/>
          </p:nvSpPr>
          <p:spPr>
            <a:xfrm>
              <a:off x="613518" y="1809414"/>
              <a:ext cx="300209" cy="300209"/>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grpSp>
      <p:grpSp>
        <p:nvGrpSpPr>
          <p:cNvPr id="16" name="Group 15">
            <a:extLst>
              <a:ext uri="{FF2B5EF4-FFF2-40B4-BE49-F238E27FC236}">
                <a16:creationId xmlns:a16="http://schemas.microsoft.com/office/drawing/2014/main" xmlns="" id="{EF0EEABC-2938-42EA-893E-91E193E3210D}"/>
              </a:ext>
            </a:extLst>
          </p:cNvPr>
          <p:cNvGrpSpPr/>
          <p:nvPr/>
        </p:nvGrpSpPr>
        <p:grpSpPr>
          <a:xfrm>
            <a:off x="829418" y="5005818"/>
            <a:ext cx="6148930" cy="553998"/>
            <a:chOff x="613518" y="1682519"/>
            <a:chExt cx="6148930" cy="553998"/>
          </a:xfrm>
        </p:grpSpPr>
        <p:sp>
          <p:nvSpPr>
            <p:cNvPr id="17" name="TextBox 16">
              <a:extLst>
                <a:ext uri="{FF2B5EF4-FFF2-40B4-BE49-F238E27FC236}">
                  <a16:creationId xmlns:a16="http://schemas.microsoft.com/office/drawing/2014/main" xmlns="" id="{55634A3B-BBD9-49D6-B434-FF67EE913527}"/>
                </a:ext>
              </a:extLst>
            </p:cNvPr>
            <p:cNvSpPr txBox="1"/>
            <p:nvPr/>
          </p:nvSpPr>
          <p:spPr>
            <a:xfrm>
              <a:off x="1170878" y="1682519"/>
              <a:ext cx="5591570" cy="553998"/>
            </a:xfrm>
            <a:prstGeom prst="rect">
              <a:avLst/>
            </a:prstGeom>
            <a:noFill/>
          </p:spPr>
          <p:txBody>
            <a:bodyPr wrap="square" lIns="0" tIns="0" rIns="0" bIns="0">
              <a:spAutoFit/>
            </a:bodyPr>
            <a:lstStyle/>
            <a:p>
              <a:r>
                <a:rPr lang="en-US" sz="1800" dirty="0"/>
                <a:t>Your medical plan pays for your visits and treatment. Plus, follow-up calls about your treatment are free.</a:t>
              </a:r>
            </a:p>
          </p:txBody>
        </p:sp>
        <p:sp>
          <p:nvSpPr>
            <p:cNvPr id="18" name="Freeform: Shape 17">
              <a:extLst>
                <a:ext uri="{FF2B5EF4-FFF2-40B4-BE49-F238E27FC236}">
                  <a16:creationId xmlns:a16="http://schemas.microsoft.com/office/drawing/2014/main" xmlns="" id="{E3597C88-80CF-4D53-8237-6FD06D6AD060}"/>
                </a:ext>
              </a:extLst>
            </p:cNvPr>
            <p:cNvSpPr/>
            <p:nvPr/>
          </p:nvSpPr>
          <p:spPr>
            <a:xfrm>
              <a:off x="613518" y="1809414"/>
              <a:ext cx="300209" cy="300209"/>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a:p>
          </p:txBody>
        </p:sp>
      </p:grpSp>
      <p:cxnSp>
        <p:nvCxnSpPr>
          <p:cNvPr id="19" name="Straight Connector 18">
            <a:extLst>
              <a:ext uri="{FF2B5EF4-FFF2-40B4-BE49-F238E27FC236}">
                <a16:creationId xmlns:a16="http://schemas.microsoft.com/office/drawing/2014/main" xmlns="" id="{A1587C27-C8E3-4E96-9349-AA266D333607}"/>
              </a:ext>
            </a:extLst>
          </p:cNvPr>
          <p:cNvCxnSpPr>
            <a:cxnSpLocks/>
          </p:cNvCxnSpPr>
          <p:nvPr/>
        </p:nvCxnSpPr>
        <p:spPr>
          <a:xfrm flipH="1">
            <a:off x="829419" y="3994244"/>
            <a:ext cx="614893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40F0F33A-8BD5-4513-9034-427AC655F5FD}"/>
              </a:ext>
            </a:extLst>
          </p:cNvPr>
          <p:cNvCxnSpPr>
            <a:cxnSpLocks/>
          </p:cNvCxnSpPr>
          <p:nvPr/>
        </p:nvCxnSpPr>
        <p:spPr>
          <a:xfrm flipH="1">
            <a:off x="829419" y="2966002"/>
            <a:ext cx="614893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7682579-DB7F-4581-90F1-C9B66BD0EE02}"/>
              </a:ext>
            </a:extLst>
          </p:cNvPr>
          <p:cNvCxnSpPr>
            <a:cxnSpLocks/>
          </p:cNvCxnSpPr>
          <p:nvPr/>
        </p:nvCxnSpPr>
        <p:spPr>
          <a:xfrm flipH="1">
            <a:off x="829419" y="4768697"/>
            <a:ext cx="614893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20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2798BB-4D5C-472B-81A3-CB3744F687D2}"/>
              </a:ext>
            </a:extLst>
          </p:cNvPr>
          <p:cNvSpPr>
            <a:spLocks noGrp="1"/>
          </p:cNvSpPr>
          <p:nvPr>
            <p:ph type="title"/>
          </p:nvPr>
        </p:nvSpPr>
        <p:spPr/>
        <p:txBody>
          <a:bodyPr/>
          <a:lstStyle/>
          <a:p>
            <a:r>
              <a:rPr lang="en-US" dirty="0"/>
              <a:t>SilverSneakers</a:t>
            </a:r>
            <a:r>
              <a:rPr lang="en-US" baseline="30000" dirty="0"/>
              <a:t>®</a:t>
            </a:r>
          </a:p>
        </p:txBody>
      </p:sp>
      <p:sp>
        <p:nvSpPr>
          <p:cNvPr id="83" name="Footer Placeholder 4">
            <a:extLst>
              <a:ext uri="{FF2B5EF4-FFF2-40B4-BE49-F238E27FC236}">
                <a16:creationId xmlns:a16="http://schemas.microsoft.com/office/drawing/2014/main" xmlns="" id="{EE2C47F9-0DFD-49D8-BE21-D6A9FC083BE2}"/>
              </a:ext>
            </a:extLst>
          </p:cNvPr>
          <p:cNvSpPr>
            <a:spLocks noGrp="1"/>
          </p:cNvSpPr>
          <p:nvPr>
            <p:ph type="ftr" sz="quarter" idx="10"/>
          </p:nvPr>
        </p:nvSpPr>
        <p:spPr/>
        <p:txBody>
          <a:bodyPr/>
          <a:lstStyle/>
          <a:p>
            <a:r>
              <a:rPr lang="en-US" dirty="0"/>
              <a:t>SilverSneakers and SilverSneakers FLEX are registered trademarks of </a:t>
            </a:r>
            <a:r>
              <a:rPr lang="en-US" dirty="0" err="1"/>
              <a:t>Tivity</a:t>
            </a:r>
            <a:r>
              <a:rPr lang="en-US" dirty="0"/>
              <a:t> Health, Inc. © 2021 </a:t>
            </a:r>
            <a:r>
              <a:rPr lang="en-US" dirty="0" err="1"/>
              <a:t>Tivity</a:t>
            </a:r>
            <a:r>
              <a:rPr lang="en-US" dirty="0"/>
              <a:t> Health, Inc. All rights reserved.</a:t>
            </a:r>
          </a:p>
        </p:txBody>
      </p:sp>
      <p:sp>
        <p:nvSpPr>
          <p:cNvPr id="5" name="Rectangle 4">
            <a:extLst>
              <a:ext uri="{FF2B5EF4-FFF2-40B4-BE49-F238E27FC236}">
                <a16:creationId xmlns:a16="http://schemas.microsoft.com/office/drawing/2014/main" xmlns="" id="{95303528-024C-4D47-BDD3-1C42C9376557}"/>
              </a:ext>
            </a:extLst>
          </p:cNvPr>
          <p:cNvSpPr/>
          <p:nvPr/>
        </p:nvSpPr>
        <p:spPr>
          <a:xfrm>
            <a:off x="609599" y="1862936"/>
            <a:ext cx="11277601" cy="33211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122">
            <a:extLst>
              <a:ext uri="{FF2B5EF4-FFF2-40B4-BE49-F238E27FC236}">
                <a16:creationId xmlns:a16="http://schemas.microsoft.com/office/drawing/2014/main" xmlns="" id="{DDD15435-74A5-4D04-87B9-341FBC8F8355}"/>
              </a:ext>
            </a:extLst>
          </p:cNvPr>
          <p:cNvSpPr/>
          <p:nvPr/>
        </p:nvSpPr>
        <p:spPr>
          <a:xfrm flipH="1">
            <a:off x="2540000" y="1428750"/>
            <a:ext cx="7112000" cy="792844"/>
          </a:xfrm>
          <a:prstGeom prst="round2DiagRect">
            <a:avLst>
              <a:gd name="adj1" fmla="val 27445"/>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SilverSneakers</a:t>
            </a:r>
            <a:r>
              <a:rPr lang="en-US" sz="2000" b="1" baseline="30000" dirty="0">
                <a:solidFill>
                  <a:schemeClr val="bg1"/>
                </a:solidFill>
              </a:rPr>
              <a:t>®</a:t>
            </a:r>
            <a:r>
              <a:rPr lang="en-US" sz="2000" b="1" dirty="0">
                <a:solidFill>
                  <a:schemeClr val="bg1"/>
                </a:solidFill>
              </a:rPr>
              <a:t> gives you </a:t>
            </a:r>
            <a:r>
              <a:rPr lang="en-US" sz="2000" b="1" dirty="0"/>
              <a:t>FREE access to:</a:t>
            </a:r>
          </a:p>
        </p:txBody>
      </p:sp>
      <p:sp>
        <p:nvSpPr>
          <p:cNvPr id="7" name="Rectangle 6">
            <a:extLst>
              <a:ext uri="{FF2B5EF4-FFF2-40B4-BE49-F238E27FC236}">
                <a16:creationId xmlns:a16="http://schemas.microsoft.com/office/drawing/2014/main" xmlns="" id="{C1672FFB-8EB8-4133-B716-6DA9DC722AA4}"/>
              </a:ext>
            </a:extLst>
          </p:cNvPr>
          <p:cNvSpPr/>
          <p:nvPr/>
        </p:nvSpPr>
        <p:spPr>
          <a:xfrm rot="16200000">
            <a:off x="6204640" y="-418413"/>
            <a:ext cx="91440" cy="112736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AA40D08F-85C7-4F57-AC0E-B5CA3FFFF544}"/>
              </a:ext>
            </a:extLst>
          </p:cNvPr>
          <p:cNvGrpSpPr/>
          <p:nvPr/>
        </p:nvGrpSpPr>
        <p:grpSpPr>
          <a:xfrm>
            <a:off x="906717" y="2845762"/>
            <a:ext cx="7037127" cy="246221"/>
            <a:chOff x="995617" y="2302075"/>
            <a:chExt cx="7037127" cy="246221"/>
          </a:xfrm>
        </p:grpSpPr>
        <p:sp>
          <p:nvSpPr>
            <p:cNvPr id="21" name="Freeform: Shape 126">
              <a:extLst>
                <a:ext uri="{FF2B5EF4-FFF2-40B4-BE49-F238E27FC236}">
                  <a16:creationId xmlns:a16="http://schemas.microsoft.com/office/drawing/2014/main" xmlns="" id="{E3128B65-1417-44D1-AD7C-C4D38189D2A4}"/>
                </a:ext>
              </a:extLst>
            </p:cNvPr>
            <p:cNvSpPr/>
            <p:nvPr/>
          </p:nvSpPr>
          <p:spPr>
            <a:xfrm>
              <a:off x="995617" y="2329244"/>
              <a:ext cx="182880" cy="18288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2" name="TextBox 21">
              <a:extLst>
                <a:ext uri="{FF2B5EF4-FFF2-40B4-BE49-F238E27FC236}">
                  <a16:creationId xmlns:a16="http://schemas.microsoft.com/office/drawing/2014/main" xmlns="" id="{CA49E91E-244D-4F66-961D-78924F6E9964}"/>
                </a:ext>
              </a:extLst>
            </p:cNvPr>
            <p:cNvSpPr txBox="1"/>
            <p:nvPr/>
          </p:nvSpPr>
          <p:spPr>
            <a:xfrm>
              <a:off x="1300862" y="2302075"/>
              <a:ext cx="6731882" cy="246221"/>
            </a:xfrm>
            <a:prstGeom prst="rect">
              <a:avLst/>
            </a:prstGeom>
            <a:noFill/>
          </p:spPr>
          <p:txBody>
            <a:bodyPr wrap="square" lIns="0" tIns="0" rIns="0" bIns="0">
              <a:spAutoFit/>
            </a:bodyPr>
            <a:lstStyle/>
            <a:p>
              <a:pPr lvl="0"/>
              <a:r>
                <a:rPr lang="en-US" sz="1600" dirty="0"/>
                <a:t>Gym membership access to 16,000+ fitness locations nationwide</a:t>
              </a:r>
            </a:p>
          </p:txBody>
        </p:sp>
      </p:grpSp>
      <p:grpSp>
        <p:nvGrpSpPr>
          <p:cNvPr id="9" name="Group 8">
            <a:extLst>
              <a:ext uri="{FF2B5EF4-FFF2-40B4-BE49-F238E27FC236}">
                <a16:creationId xmlns:a16="http://schemas.microsoft.com/office/drawing/2014/main" xmlns="" id="{33B3A200-A75C-49FA-8017-86B543DFB294}"/>
              </a:ext>
            </a:extLst>
          </p:cNvPr>
          <p:cNvGrpSpPr/>
          <p:nvPr/>
        </p:nvGrpSpPr>
        <p:grpSpPr>
          <a:xfrm>
            <a:off x="906717" y="3545767"/>
            <a:ext cx="7037129" cy="492443"/>
            <a:chOff x="995617" y="2989142"/>
            <a:chExt cx="7037129" cy="492443"/>
          </a:xfrm>
        </p:grpSpPr>
        <p:sp>
          <p:nvSpPr>
            <p:cNvPr id="19" name="TextBox 18">
              <a:extLst>
                <a:ext uri="{FF2B5EF4-FFF2-40B4-BE49-F238E27FC236}">
                  <a16:creationId xmlns:a16="http://schemas.microsoft.com/office/drawing/2014/main" xmlns="" id="{202F4EF6-969F-4A57-99E8-A3ACB7C064A4}"/>
                </a:ext>
              </a:extLst>
            </p:cNvPr>
            <p:cNvSpPr txBox="1"/>
            <p:nvPr/>
          </p:nvSpPr>
          <p:spPr>
            <a:xfrm>
              <a:off x="1300862" y="2989142"/>
              <a:ext cx="6731884" cy="492443"/>
            </a:xfrm>
            <a:prstGeom prst="rect">
              <a:avLst/>
            </a:prstGeom>
            <a:noFill/>
          </p:spPr>
          <p:txBody>
            <a:bodyPr wrap="square" lIns="0" tIns="0" rIns="0" bIns="0">
              <a:spAutoFit/>
            </a:bodyPr>
            <a:lstStyle/>
            <a:p>
              <a:pPr lvl="0"/>
              <a:r>
                <a:rPr lang="en-US" sz="1600" dirty="0">
                  <a:latin typeface="+mj-lt"/>
                </a:rPr>
                <a:t>Stream live online classes or use on-demand workout videos from the comfort of your home</a:t>
              </a:r>
            </a:p>
          </p:txBody>
        </p:sp>
        <p:sp>
          <p:nvSpPr>
            <p:cNvPr id="20" name="Freeform: Shape 126">
              <a:extLst>
                <a:ext uri="{FF2B5EF4-FFF2-40B4-BE49-F238E27FC236}">
                  <a16:creationId xmlns:a16="http://schemas.microsoft.com/office/drawing/2014/main" xmlns="" id="{8BFEE838-F155-4B08-AA3C-85373B82C7A1}"/>
                </a:ext>
              </a:extLst>
            </p:cNvPr>
            <p:cNvSpPr/>
            <p:nvPr/>
          </p:nvSpPr>
          <p:spPr>
            <a:xfrm>
              <a:off x="995617" y="3143923"/>
              <a:ext cx="182880" cy="18288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grpSp>
      <p:grpSp>
        <p:nvGrpSpPr>
          <p:cNvPr id="10" name="Group 9">
            <a:extLst>
              <a:ext uri="{FF2B5EF4-FFF2-40B4-BE49-F238E27FC236}">
                <a16:creationId xmlns:a16="http://schemas.microsoft.com/office/drawing/2014/main" xmlns="" id="{2B72C4ED-87F4-4320-B0A6-8AF690735BA0}"/>
              </a:ext>
            </a:extLst>
          </p:cNvPr>
          <p:cNvGrpSpPr/>
          <p:nvPr/>
        </p:nvGrpSpPr>
        <p:grpSpPr>
          <a:xfrm>
            <a:off x="906717" y="4491994"/>
            <a:ext cx="7037131" cy="246221"/>
            <a:chOff x="995617" y="3681465"/>
            <a:chExt cx="7037131" cy="246221"/>
          </a:xfrm>
        </p:grpSpPr>
        <p:sp>
          <p:nvSpPr>
            <p:cNvPr id="17" name="TextBox 16">
              <a:extLst>
                <a:ext uri="{FF2B5EF4-FFF2-40B4-BE49-F238E27FC236}">
                  <a16:creationId xmlns:a16="http://schemas.microsoft.com/office/drawing/2014/main" xmlns="" id="{8F248A56-F6B2-4C9B-8BE3-4CC16BB04DC0}"/>
                </a:ext>
              </a:extLst>
            </p:cNvPr>
            <p:cNvSpPr txBox="1"/>
            <p:nvPr/>
          </p:nvSpPr>
          <p:spPr>
            <a:xfrm>
              <a:off x="1300861" y="3681465"/>
              <a:ext cx="6731887" cy="246221"/>
            </a:xfrm>
            <a:prstGeom prst="rect">
              <a:avLst/>
            </a:prstGeom>
            <a:noFill/>
          </p:spPr>
          <p:txBody>
            <a:bodyPr wrap="square" lIns="0" tIns="0" rIns="0" bIns="0">
              <a:spAutoFit/>
            </a:bodyPr>
            <a:lstStyle/>
            <a:p>
              <a:pPr lvl="0">
                <a:lnSpc>
                  <a:spcPct val="100000"/>
                </a:lnSpc>
              </a:pPr>
              <a:r>
                <a:rPr lang="en-US" sz="1600" dirty="0"/>
                <a:t>Join a SilverSneakers FLEX</a:t>
              </a:r>
              <a:r>
                <a:rPr lang="en-US" sz="1600" baseline="30000" dirty="0"/>
                <a:t>®</a:t>
              </a:r>
              <a:r>
                <a:rPr lang="en-US" sz="1600" dirty="0"/>
                <a:t> class at a nearby park or community center</a:t>
              </a:r>
            </a:p>
          </p:txBody>
        </p:sp>
        <p:sp>
          <p:nvSpPr>
            <p:cNvPr id="18" name="Freeform: Shape 126">
              <a:extLst>
                <a:ext uri="{FF2B5EF4-FFF2-40B4-BE49-F238E27FC236}">
                  <a16:creationId xmlns:a16="http://schemas.microsoft.com/office/drawing/2014/main" xmlns="" id="{0FD4766B-1B8B-4C6D-BDEE-756CC77B56D1}"/>
                </a:ext>
              </a:extLst>
            </p:cNvPr>
            <p:cNvSpPr/>
            <p:nvPr/>
          </p:nvSpPr>
          <p:spPr>
            <a:xfrm>
              <a:off x="995617" y="3713135"/>
              <a:ext cx="182880" cy="182880"/>
            </a:xfrm>
            <a:custGeom>
              <a:avLst/>
              <a:gdLst>
                <a:gd name="connsiteX0" fmla="*/ 1038225 w 2076450"/>
                <a:gd name="connsiteY0" fmla="*/ 538163 h 2076450"/>
                <a:gd name="connsiteX1" fmla="*/ 538163 w 2076450"/>
                <a:gd name="connsiteY1" fmla="*/ 1038225 h 2076450"/>
                <a:gd name="connsiteX2" fmla="*/ 1038225 w 2076450"/>
                <a:gd name="connsiteY2" fmla="*/ 1538287 h 2076450"/>
                <a:gd name="connsiteX3" fmla="*/ 1538287 w 2076450"/>
                <a:gd name="connsiteY3" fmla="*/ 1038225 h 2076450"/>
                <a:gd name="connsiteX4" fmla="*/ 1038225 w 2076450"/>
                <a:gd name="connsiteY4" fmla="*/ 538163 h 2076450"/>
                <a:gd name="connsiteX5" fmla="*/ 1038225 w 2076450"/>
                <a:gd name="connsiteY5" fmla="*/ 0 h 2076450"/>
                <a:gd name="connsiteX6" fmla="*/ 2076450 w 2076450"/>
                <a:gd name="connsiteY6" fmla="*/ 1038225 h 2076450"/>
                <a:gd name="connsiteX7" fmla="*/ 1038225 w 2076450"/>
                <a:gd name="connsiteY7" fmla="*/ 2076450 h 2076450"/>
                <a:gd name="connsiteX8" fmla="*/ 0 w 2076450"/>
                <a:gd name="connsiteY8" fmla="*/ 1038225 h 2076450"/>
                <a:gd name="connsiteX9" fmla="*/ 1038225 w 2076450"/>
                <a:gd name="connsiteY9" fmla="*/ 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6450" h="2076450">
                  <a:moveTo>
                    <a:pt x="1038225" y="538163"/>
                  </a:moveTo>
                  <a:cubicBezTo>
                    <a:pt x="762048" y="538163"/>
                    <a:pt x="538163" y="762048"/>
                    <a:pt x="538163" y="1038225"/>
                  </a:cubicBezTo>
                  <a:cubicBezTo>
                    <a:pt x="538163" y="1314402"/>
                    <a:pt x="762048" y="1538287"/>
                    <a:pt x="1038225" y="1538287"/>
                  </a:cubicBezTo>
                  <a:cubicBezTo>
                    <a:pt x="1314402" y="1538287"/>
                    <a:pt x="1538287" y="1314402"/>
                    <a:pt x="1538287" y="1038225"/>
                  </a:cubicBezTo>
                  <a:cubicBezTo>
                    <a:pt x="1538287" y="762048"/>
                    <a:pt x="1314402" y="538163"/>
                    <a:pt x="1038225" y="538163"/>
                  </a:cubicBezTo>
                  <a:close/>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grpSp>
      <p:cxnSp>
        <p:nvCxnSpPr>
          <p:cNvPr id="11" name="Straight Connector 10">
            <a:extLst>
              <a:ext uri="{FF2B5EF4-FFF2-40B4-BE49-F238E27FC236}">
                <a16:creationId xmlns:a16="http://schemas.microsoft.com/office/drawing/2014/main" xmlns="" id="{74D98C66-F7D3-4300-A38D-ABC0DF05B443}"/>
              </a:ext>
            </a:extLst>
          </p:cNvPr>
          <p:cNvCxnSpPr>
            <a:cxnSpLocks/>
          </p:cNvCxnSpPr>
          <p:nvPr/>
        </p:nvCxnSpPr>
        <p:spPr>
          <a:xfrm>
            <a:off x="906717" y="3318875"/>
            <a:ext cx="70371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DF6694B-26AB-4FED-A2A6-E1F5125F3923}"/>
              </a:ext>
            </a:extLst>
          </p:cNvPr>
          <p:cNvCxnSpPr>
            <a:cxnSpLocks/>
          </p:cNvCxnSpPr>
          <p:nvPr/>
        </p:nvCxnSpPr>
        <p:spPr>
          <a:xfrm>
            <a:off x="906717" y="4265102"/>
            <a:ext cx="70371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8969B07-F43D-450C-BF87-CFEDA36BA5B1}"/>
              </a:ext>
            </a:extLst>
          </p:cNvPr>
          <p:cNvCxnSpPr>
            <a:cxnSpLocks/>
          </p:cNvCxnSpPr>
          <p:nvPr/>
        </p:nvCxnSpPr>
        <p:spPr>
          <a:xfrm>
            <a:off x="8142515" y="2662464"/>
            <a:ext cx="0" cy="224354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DD923117-861E-4334-A66D-F5232D218191}"/>
              </a:ext>
            </a:extLst>
          </p:cNvPr>
          <p:cNvGrpSpPr/>
          <p:nvPr/>
        </p:nvGrpSpPr>
        <p:grpSpPr>
          <a:xfrm>
            <a:off x="8142516" y="2832765"/>
            <a:ext cx="3744686" cy="2055840"/>
            <a:chOff x="8142512" y="3111867"/>
            <a:chExt cx="3744686" cy="2055840"/>
          </a:xfrm>
        </p:grpSpPr>
        <p:pic>
          <p:nvPicPr>
            <p:cNvPr id="15" name="Graphic 14">
              <a:extLst>
                <a:ext uri="{FF2B5EF4-FFF2-40B4-BE49-F238E27FC236}">
                  <a16:creationId xmlns:a16="http://schemas.microsoft.com/office/drawing/2014/main" xmlns="" id="{31771E1E-A16E-459B-B22A-9CAC7395A9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548320" y="3111867"/>
              <a:ext cx="933070" cy="933070"/>
            </a:xfrm>
            <a:prstGeom prst="rect">
              <a:avLst/>
            </a:prstGeom>
          </p:spPr>
        </p:pic>
        <p:sp>
          <p:nvSpPr>
            <p:cNvPr id="16" name="TextBox 15">
              <a:extLst>
                <a:ext uri="{FF2B5EF4-FFF2-40B4-BE49-F238E27FC236}">
                  <a16:creationId xmlns:a16="http://schemas.microsoft.com/office/drawing/2014/main" xmlns="" id="{65D7864E-C53B-4F2A-A9CE-3B2B4E534FC4}"/>
                </a:ext>
              </a:extLst>
            </p:cNvPr>
            <p:cNvSpPr txBox="1"/>
            <p:nvPr/>
          </p:nvSpPr>
          <p:spPr>
            <a:xfrm>
              <a:off x="8142512" y="4282234"/>
              <a:ext cx="3744686" cy="885473"/>
            </a:xfrm>
            <a:prstGeom prst="rect">
              <a:avLst/>
            </a:prstGeom>
            <a:noFill/>
          </p:spPr>
          <p:txBody>
            <a:bodyPr wrap="square" lIns="0" tIns="0" rIns="0" bIns="0" rtlCol="0">
              <a:noAutofit/>
            </a:bodyPr>
            <a:lstStyle/>
            <a:p>
              <a:pPr algn="ctr"/>
              <a:r>
                <a:rPr lang="en-GB" sz="1600" dirty="0">
                  <a:solidFill>
                    <a:schemeClr val="tx2"/>
                  </a:solidFill>
                </a:rPr>
                <a:t>Learn more at</a:t>
              </a:r>
            </a:p>
            <a:p>
              <a:pPr algn="ctr"/>
              <a:r>
                <a:rPr lang="en-GB" sz="2400" b="1" dirty="0">
                  <a:solidFill>
                    <a:schemeClr val="tx2"/>
                  </a:solidFill>
                </a:rPr>
                <a:t>silversneakers.com</a:t>
              </a:r>
            </a:p>
          </p:txBody>
        </p:sp>
      </p:grpSp>
      <p:sp>
        <p:nvSpPr>
          <p:cNvPr id="23" name="Rectangle 22">
            <a:hlinkClick r:id="rId5"/>
            <a:extLst>
              <a:ext uri="{FF2B5EF4-FFF2-40B4-BE49-F238E27FC236}">
                <a16:creationId xmlns:a16="http://schemas.microsoft.com/office/drawing/2014/main" xmlns="" id="{8DB5F50A-D700-4991-B0F0-95AB7D391DD7}"/>
              </a:ext>
            </a:extLst>
          </p:cNvPr>
          <p:cNvSpPr/>
          <p:nvPr/>
        </p:nvSpPr>
        <p:spPr>
          <a:xfrm>
            <a:off x="8519161" y="4200021"/>
            <a:ext cx="3261359" cy="436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5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0">
      <a:dk1>
        <a:sysClr val="windowText" lastClr="000000"/>
      </a:dk1>
      <a:lt1>
        <a:sysClr val="window" lastClr="FFFFFF"/>
      </a:lt1>
      <a:dk2>
        <a:srgbClr val="3F3F3F"/>
      </a:dk2>
      <a:lt2>
        <a:srgbClr val="F2F2F2"/>
      </a:lt2>
      <a:accent1>
        <a:srgbClr val="00A651"/>
      </a:accent1>
      <a:accent2>
        <a:srgbClr val="60489D"/>
      </a:accent2>
      <a:accent3>
        <a:srgbClr val="1776B5"/>
      </a:accent3>
      <a:accent4>
        <a:srgbClr val="FFD33D"/>
      </a:accent4>
      <a:accent5>
        <a:srgbClr val="F37021"/>
      </a:accent5>
      <a:accent6>
        <a:srgbClr val="EF426D"/>
      </a:accent6>
      <a:hlink>
        <a:srgbClr val="40AFFF"/>
      </a:hlink>
      <a:folHlink>
        <a:srgbClr val="797979"/>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 UniqueId="cc6a8607-a38d-4bfb-ba56-95605c6dcbb7" Name="AD_HOC" ContentType="XML" MajorVersion="0" MinorVersion="1" isLocalCopy="False" IsBaseObject="False" DataSourceId="bdd8f9a8-a929-4d2c-be88-18095361b3bd" DataSourceMajorVersion="0" DataSourceMinorVersion="1"/>
</file>

<file path=customXml/item10.xml><?xml version="1.0" encoding="utf-8"?>
<VariableListDefinition name="Computed" displayName="Computed" id="e283a321-6550-49f9-a431-c2e4fa8e3fd5" isdomainofvalue="False" dataSourceId="3d0cfbc4-ed45-48e3-a297-7a7cf83ce341"/>
</file>

<file path=customXml/item2.xml><?xml version="1.0" encoding="utf-8"?>
<VariableListDefinition name="AD_HOC" displayName="AD_HOC" id="cc6a8607-a38d-4bfb-ba56-95605c6dcbb7" isdomainofvalue="False" dataSourceId="bdd8f9a8-a929-4d2c-be88-18095361b3bd"/>
</file>

<file path=customXml/item3.xml><?xml version="1.0" encoding="utf-8"?>
<VariableList UniqueId="93e930fc-4dd3-4e72-830c-27c818b560e9" Name="System" ContentType="XML" MajorVersion="0" MinorVersion="1" isLocalCopy="False" IsBaseObject="False" DataSourceId="2b8673b3-da29-4a1e-9d80-69b65532182f" DataSourceMajorVersion="0" DataSourceMinorVersion="1"/>
</file>

<file path=customXml/item4.xml><?xml version="1.0" encoding="utf-8"?>
<AllExternalAdhocVariableMapping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VariableList UniqueId="e283a321-6550-49f9-a431-c2e4fa8e3fd5" Name="Computed" ContentType="XML" MajorVersion="0" MinorVersion="1" isLocalCopy="False" IsBaseObject="False" DataSourceId="3d0cfbc4-ed45-48e3-a297-7a7cf83ce341" DataSourceMajorVersion="0" DataSourceMinorVersion="1"/>
</file>

<file path=customXml/item7.xml><?xml version="1.0" encoding="utf-8"?>
<p:properties xmlns:p="http://schemas.microsoft.com/office/2006/metadata/properties" xmlns:xsi="http://www.w3.org/2001/XMLSchema-instance" xmlns:pc="http://schemas.microsoft.com/office/infopath/2007/PartnerControls">
  <documentManagement/>
</p:properties>
</file>

<file path=customXml/item8.xml><?xml version="1.0" encoding="utf-8"?>
<VariableListDefinition name="System" displayName="System" id="93e930fc-4dd3-4e72-830c-27c818b560e9" isdomainofvalue="False" dataSourceId="2b8673b3-da29-4a1e-9d80-69b65532182f"/>
</file>

<file path=customXml/item9.xml><?xml version="1.0" encoding="utf-8"?>
<ct:contentTypeSchema xmlns:ct="http://schemas.microsoft.com/office/2006/metadata/contentType" xmlns:ma="http://schemas.microsoft.com/office/2006/metadata/properties/metaAttributes" ct:_="" ma:_="" ma:contentTypeName="Document" ma:contentTypeID="0x0101002930CDFC82A4D7499CF726819E53278B" ma:contentTypeVersion="11" ma:contentTypeDescription="Create a new document." ma:contentTypeScope="" ma:versionID="18d96810918a07bf29b5ed537ee0d546">
  <xsd:schema xmlns:xsd="http://www.w3.org/2001/XMLSchema" xmlns:xs="http://www.w3.org/2001/XMLSchema" xmlns:p="http://schemas.microsoft.com/office/2006/metadata/properties" xmlns:ns2="93f91377-ec8c-4634-b377-91a839aded37" targetNamespace="http://schemas.microsoft.com/office/2006/metadata/properties" ma:root="true" ma:fieldsID="275a4e9bfda7d26e13ea2a63a2a2879d" ns2:_="">
    <xsd:import namespace="93f91377-ec8c-4634-b377-91a839aded3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f91377-ec8c-4634-b377-91a839aded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D75F2B-18AF-48C9-BE97-B630CD6C5BB7}">
  <ds:schemaRefs/>
</ds:datastoreItem>
</file>

<file path=customXml/itemProps10.xml><?xml version="1.0" encoding="utf-8"?>
<ds:datastoreItem xmlns:ds="http://schemas.openxmlformats.org/officeDocument/2006/customXml" ds:itemID="{3DFB63EC-68E1-4CD0-A634-99BE0F1CEE66}">
  <ds:schemaRefs/>
</ds:datastoreItem>
</file>

<file path=customXml/itemProps2.xml><?xml version="1.0" encoding="utf-8"?>
<ds:datastoreItem xmlns:ds="http://schemas.openxmlformats.org/officeDocument/2006/customXml" ds:itemID="{C831DE60-B6D5-4E64-8A93-3946E6654E6A}">
  <ds:schemaRefs/>
</ds:datastoreItem>
</file>

<file path=customXml/itemProps3.xml><?xml version="1.0" encoding="utf-8"?>
<ds:datastoreItem xmlns:ds="http://schemas.openxmlformats.org/officeDocument/2006/customXml" ds:itemID="{3A3F06A2-DCFC-4493-BF46-2456116BD139}">
  <ds:schemaRefs/>
</ds:datastoreItem>
</file>

<file path=customXml/itemProps4.xml><?xml version="1.0" encoding="utf-8"?>
<ds:datastoreItem xmlns:ds="http://schemas.openxmlformats.org/officeDocument/2006/customXml" ds:itemID="{CF4D6212-5002-4918-A897-60E346C7A3F0}">
  <ds:schemaRefs/>
</ds:datastoreItem>
</file>

<file path=customXml/itemProps5.xml><?xml version="1.0" encoding="utf-8"?>
<ds:datastoreItem xmlns:ds="http://schemas.openxmlformats.org/officeDocument/2006/customXml" ds:itemID="{7C66A18F-5D2A-4799-9F8F-90793222BCFB}">
  <ds:schemaRefs>
    <ds:schemaRef ds:uri="http://schemas.microsoft.com/sharepoint/v3/contenttype/forms"/>
  </ds:schemaRefs>
</ds:datastoreItem>
</file>

<file path=customXml/itemProps6.xml><?xml version="1.0" encoding="utf-8"?>
<ds:datastoreItem xmlns:ds="http://schemas.openxmlformats.org/officeDocument/2006/customXml" ds:itemID="{32B37DA9-3E11-4839-BF14-775764D30097}">
  <ds:schemaRefs/>
</ds:datastoreItem>
</file>

<file path=customXml/itemProps7.xml><?xml version="1.0" encoding="utf-8"?>
<ds:datastoreItem xmlns:ds="http://schemas.openxmlformats.org/officeDocument/2006/customXml" ds:itemID="{01F5F8A0-E82B-4EBC-9B9B-5D97D2E79E2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93f91377-ec8c-4634-b377-91a839aded37"/>
    <ds:schemaRef ds:uri="http://www.w3.org/XML/1998/namespace"/>
    <ds:schemaRef ds:uri="http://purl.org/dc/dcmitype/"/>
  </ds:schemaRefs>
</ds:datastoreItem>
</file>

<file path=customXml/itemProps8.xml><?xml version="1.0" encoding="utf-8"?>
<ds:datastoreItem xmlns:ds="http://schemas.openxmlformats.org/officeDocument/2006/customXml" ds:itemID="{23ED37CB-9384-4192-86AC-FF520BC32788}">
  <ds:schemaRefs/>
</ds:datastoreItem>
</file>

<file path=customXml/itemProps9.xml><?xml version="1.0" encoding="utf-8"?>
<ds:datastoreItem xmlns:ds="http://schemas.openxmlformats.org/officeDocument/2006/customXml" ds:itemID="{466DDB63-7701-4006-8108-670582CBCE55}">
  <ds:schemaRefs>
    <ds:schemaRef ds:uri="93f91377-ec8c-4634-b377-91a839aded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5650</TotalTime>
  <Words>2027</Words>
  <Application>Microsoft Office PowerPoint</Application>
  <PresentationFormat>Widescreen</PresentationFormat>
  <Paragraphs>325</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MS PGothic</vt:lpstr>
      <vt:lpstr>Calibri</vt:lpstr>
      <vt:lpstr>MS PGothic</vt:lpstr>
      <vt:lpstr>Rockwell</vt:lpstr>
      <vt:lpstr>Office Theme</vt:lpstr>
      <vt:lpstr>PowerPoint Presentation</vt:lpstr>
      <vt:lpstr>Our CMS Star Rating is a 5 out of 5 for 2022! </vt:lpstr>
      <vt:lpstr>Journey (MA) Service Area Expansion </vt:lpstr>
      <vt:lpstr>HealthPartners Journey (MA) plan for retirees</vt:lpstr>
      <vt:lpstr>PEIP Journey (MA) Medical Benefits</vt:lpstr>
      <vt:lpstr>PEIP Journey (MA) Part D Benefits</vt:lpstr>
      <vt:lpstr>Personal support</vt:lpstr>
      <vt:lpstr>Virtuwell ​</vt:lpstr>
      <vt:lpstr>SilverSneakers®</vt:lpstr>
      <vt:lpstr>Hearing aids</vt:lpstr>
      <vt:lpstr>Travel coverage</vt:lpstr>
      <vt:lpstr>Healthy DiscountsSM program</vt:lpstr>
      <vt:lpstr>Enrolling with HealthPartners Medicare</vt:lpstr>
      <vt:lpstr>New to retiree group?</vt:lpstr>
      <vt:lpstr>What to expect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Gilbert Arevalo</dc:creator>
  <cp:lastModifiedBy>Hultmann, Sara C</cp:lastModifiedBy>
  <cp:revision>542</cp:revision>
  <dcterms:created xsi:type="dcterms:W3CDTF">2016-04-18T22:13:42Z</dcterms:created>
  <dcterms:modified xsi:type="dcterms:W3CDTF">2022-10-05T14:54:33Z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0x0101002930CDFC82A4D7499CF726819E53278B</vt:lpwstr>
  </property>
  <property fmtid="{D5CDD505-2E9C-101B-9397-08002B2CF9AE}" pid="3" name="_dlc_DocIdItemGuid">
    <vt:lpwstr>5a86e1db-63ba-49c0-9cdf-c95327eb732f</vt:lpwstr>
  </property>
  <property fmtid="{D5CDD505-2E9C-101B-9397-08002B2CF9AE}" pid="4" name="Access">
    <vt:lpwstr/>
  </property>
</Properties>
</file>